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7.xml" ContentType="application/vnd.openxmlformats-officedocument.presentationml.notesSlide+xml"/>
  <Override PartName="/ppt/tags/tag3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56.xml" ContentType="application/vnd.openxmlformats-officedocument.presentationml.tags+xml"/>
  <Override PartName="/ppt/notesSlides/notesSlide18.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9.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20.xml" ContentType="application/vnd.openxmlformats-officedocument.presentationml.notesSlide+xml"/>
  <Override PartName="/ppt/tags/tag69.xml" ContentType="application/vnd.openxmlformats-officedocument.presentationml.tags+xml"/>
  <Override PartName="/ppt/notesSlides/notesSlide21.xml" ContentType="application/vnd.openxmlformats-officedocument.presentationml.notesSlide+xml"/>
  <Override PartName="/ppt/tags/tag70.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sldIdLst>
    <p:sldId id="435" r:id="rId2"/>
    <p:sldId id="803" r:id="rId3"/>
    <p:sldId id="805" r:id="rId4"/>
    <p:sldId id="798" r:id="rId5"/>
    <p:sldId id="794" r:id="rId6"/>
    <p:sldId id="796" r:id="rId7"/>
    <p:sldId id="800" r:id="rId8"/>
    <p:sldId id="769" r:id="rId9"/>
    <p:sldId id="717" r:id="rId10"/>
    <p:sldId id="393" r:id="rId11"/>
    <p:sldId id="558" r:id="rId12"/>
    <p:sldId id="806" r:id="rId13"/>
    <p:sldId id="490" r:id="rId14"/>
    <p:sldId id="712" r:id="rId15"/>
    <p:sldId id="614" r:id="rId16"/>
    <p:sldId id="615" r:id="rId17"/>
    <p:sldId id="713" r:id="rId18"/>
    <p:sldId id="618" r:id="rId19"/>
    <p:sldId id="809" r:id="rId20"/>
    <p:sldId id="492" r:id="rId21"/>
    <p:sldId id="664" r:id="rId22"/>
    <p:sldId id="714" r:id="rId23"/>
    <p:sldId id="802" r:id="rId24"/>
    <p:sldId id="503" r:id="rId25"/>
    <p:sldId id="562" r:id="rId26"/>
    <p:sldId id="559" r:id="rId27"/>
    <p:sldId id="743" r:id="rId28"/>
    <p:sldId id="797" r:id="rId29"/>
    <p:sldId id="561" r:id="rId30"/>
    <p:sldId id="556" r:id="rId31"/>
    <p:sldId id="795" r:id="rId32"/>
    <p:sldId id="506" r:id="rId33"/>
    <p:sldId id="804" r:id="rId34"/>
    <p:sldId id="708" r:id="rId35"/>
    <p:sldId id="770" r:id="rId36"/>
    <p:sldId id="709" r:id="rId37"/>
    <p:sldId id="768" r:id="rId38"/>
    <p:sldId id="711" r:id="rId39"/>
    <p:sldId id="787" r:id="rId40"/>
    <p:sldId id="785" r:id="rId41"/>
    <p:sldId id="715" r:id="rId42"/>
    <p:sldId id="701" r:id="rId43"/>
    <p:sldId id="702" r:id="rId44"/>
    <p:sldId id="721" r:id="rId45"/>
    <p:sldId id="746" r:id="rId46"/>
    <p:sldId id="745" r:id="rId47"/>
    <p:sldId id="750" r:id="rId48"/>
    <p:sldId id="752" r:id="rId49"/>
    <p:sldId id="751" r:id="rId50"/>
    <p:sldId id="753" r:id="rId51"/>
    <p:sldId id="754" r:id="rId52"/>
    <p:sldId id="755" r:id="rId53"/>
    <p:sldId id="810" r:id="rId54"/>
    <p:sldId id="811" r:id="rId55"/>
    <p:sldId id="812" r:id="rId56"/>
    <p:sldId id="757" r:id="rId57"/>
    <p:sldId id="814" r:id="rId58"/>
    <p:sldId id="841" r:id="rId59"/>
    <p:sldId id="759" r:id="rId60"/>
    <p:sldId id="703" r:id="rId61"/>
    <p:sldId id="704" r:id="rId62"/>
    <p:sldId id="840" r:id="rId63"/>
    <p:sldId id="672" r:id="rId64"/>
    <p:sldId id="281" r:id="rId65"/>
    <p:sldId id="813" r:id="rId66"/>
    <p:sldId id="758" r:id="rId67"/>
    <p:sldId id="282" r:id="rId68"/>
    <p:sldId id="807" r:id="rId69"/>
    <p:sldId id="808" r:id="rId70"/>
    <p:sldId id="256" r:id="rId71"/>
    <p:sldId id="675" r:id="rId72"/>
    <p:sldId id="771" r:id="rId73"/>
    <p:sldId id="720" r:id="rId74"/>
    <p:sldId id="774" r:id="rId75"/>
    <p:sldId id="706" r:id="rId76"/>
    <p:sldId id="791" r:id="rId77"/>
    <p:sldId id="705" r:id="rId78"/>
    <p:sldId id="773" r:id="rId79"/>
    <p:sldId id="707" r:id="rId80"/>
    <p:sldId id="775" r:id="rId81"/>
    <p:sldId id="776" r:id="rId82"/>
    <p:sldId id="777" r:id="rId83"/>
    <p:sldId id="778" r:id="rId84"/>
    <p:sldId id="779" r:id="rId85"/>
    <p:sldId id="780" r:id="rId86"/>
    <p:sldId id="781" r:id="rId87"/>
    <p:sldId id="782" r:id="rId88"/>
    <p:sldId id="783" r:id="rId89"/>
    <p:sldId id="786" r:id="rId90"/>
    <p:sldId id="784" r:id="rId91"/>
    <p:sldId id="722" r:id="rId92"/>
    <p:sldId id="723" r:id="rId93"/>
    <p:sldId id="724" r:id="rId94"/>
    <p:sldId id="725" r:id="rId95"/>
    <p:sldId id="726" r:id="rId96"/>
    <p:sldId id="719" r:id="rId97"/>
    <p:sldId id="839" r:id="rId9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32"/>
      </p:cViewPr>
      <p:guideLst/>
    </p:cSldViewPr>
  </p:slideViewPr>
  <p:notesTextViewPr>
    <p:cViewPr>
      <p:scale>
        <a:sx n="1" d="1"/>
        <a:sy n="1" d="1"/>
      </p:scale>
      <p:origin x="0" y="0"/>
    </p:cViewPr>
  </p:notesTextViewPr>
  <p:sorterViewPr>
    <p:cViewPr>
      <p:scale>
        <a:sx n="80" d="100"/>
        <a:sy n="80" d="100"/>
      </p:scale>
      <p:origin x="0" y="-468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diagrams/colors1.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04419F4-928A-4FCB-96CE-70B02C656AD6}" type="doc">
      <dgm:prSet loTypeId="urn:microsoft.com/office/officeart/2005/8/layout/vList5" loCatId="list" qsTypeId="urn:microsoft.com/office/officeart/2005/8/quickstyle/simple1#1" qsCatId="simple" csTypeId="urn:microsoft.com/office/officeart/2005/8/colors/colorful5#1" csCatId="colorful" phldr="1"/>
      <dgm:spPr/>
      <dgm:t>
        <a:bodyPr/>
        <a:lstStyle/>
        <a:p>
          <a:endParaRPr lang="zh-CN" altLang="en-US"/>
        </a:p>
      </dgm:t>
    </dgm:pt>
    <dgm:pt modelId="{BCC0E424-DCCE-47C5-84A2-85672DCCFD2B}">
      <dgm:prSet phldrT="[文本]" custT="1"/>
      <dgm:spPr/>
      <dgm:t>
        <a:bodyPr/>
        <a:lstStyle/>
        <a:p>
          <a:r>
            <a:rPr lang="zh-CN" altLang="en-US" sz="2400" b="1" dirty="0">
              <a:solidFill>
                <a:srgbClr val="FF0000"/>
              </a:solidFill>
              <a:latin typeface="微软雅黑" panose="020B0503020204020204" pitchFamily="34" charset="-122"/>
              <a:ea typeface="微软雅黑" panose="020B0503020204020204" pitchFamily="34" charset="-122"/>
            </a:rPr>
            <a:t>思想建设</a:t>
          </a:r>
        </a:p>
      </dgm:t>
    </dgm:pt>
    <dgm:pt modelId="{B5FB9D8A-1191-47DE-8C4C-3B96A6AA42A8}" type="parTrans" cxnId="{07F2E3AD-D3F5-48CD-97A3-EE63D9C78B68}">
      <dgm:prSet/>
      <dgm:spPr/>
      <dgm:t>
        <a:bodyPr/>
        <a:lstStyle/>
        <a:p>
          <a:endParaRPr lang="zh-CN" altLang="en-US" sz="1600" b="1">
            <a:latin typeface="微软雅黑" panose="020B0503020204020204" pitchFamily="34" charset="-122"/>
            <a:ea typeface="微软雅黑" panose="020B0503020204020204" pitchFamily="34" charset="-122"/>
          </a:endParaRPr>
        </a:p>
      </dgm:t>
    </dgm:pt>
    <dgm:pt modelId="{88B5CA03-666A-43F1-B244-727A8D59AEA6}" type="sibTrans" cxnId="{07F2E3AD-D3F5-48CD-97A3-EE63D9C78B68}">
      <dgm:prSet/>
      <dgm:spPr/>
      <dgm:t>
        <a:bodyPr/>
        <a:lstStyle/>
        <a:p>
          <a:endParaRPr lang="zh-CN" altLang="en-US" sz="1600" b="1">
            <a:latin typeface="微软雅黑" panose="020B0503020204020204" pitchFamily="34" charset="-122"/>
            <a:ea typeface="微软雅黑" panose="020B0503020204020204" pitchFamily="34" charset="-122"/>
          </a:endParaRPr>
        </a:p>
      </dgm:t>
    </dgm:pt>
    <dgm:pt modelId="{8342E955-18EA-477A-B033-4866DA6318BE}">
      <dgm:prSet phldrT="[文本]" custT="1"/>
      <dgm:spPr/>
      <dgm:t>
        <a:bodyPr anchor="ctr"/>
        <a:lstStyle/>
        <a:p>
          <a:r>
            <a:rPr lang="zh-CN" altLang="en-US" sz="1800" b="1" dirty="0">
              <a:latin typeface="微软雅黑" panose="020B0503020204020204" pitchFamily="34" charset="-122"/>
              <a:ea typeface="微软雅黑" panose="020B0503020204020204" pitchFamily="34" charset="-122"/>
            </a:rPr>
            <a:t>用科学理论培养人，用正确思想引导人，巩固马克思主义在高校</a:t>
          </a:r>
          <a:r>
            <a:rPr lang="zh-CN" altLang="en-US" sz="1800" b="1" u="none" dirty="0">
              <a:solidFill>
                <a:srgbClr val="C00000"/>
              </a:solidFill>
              <a:latin typeface="微软雅黑" panose="020B0503020204020204" pitchFamily="34" charset="-122"/>
              <a:ea typeface="微软雅黑" panose="020B0503020204020204" pitchFamily="34" charset="-122"/>
            </a:rPr>
            <a:t>意识形态的主导地位</a:t>
          </a:r>
        </a:p>
      </dgm:t>
    </dgm:pt>
    <dgm:pt modelId="{C6A38312-C7B2-480A-97D4-C2C425F6214B}" type="parTrans" cxnId="{DC1F2E28-F01C-45FB-8D2F-03D104369584}">
      <dgm:prSet/>
      <dgm:spPr/>
      <dgm:t>
        <a:bodyPr/>
        <a:lstStyle/>
        <a:p>
          <a:endParaRPr lang="zh-CN" altLang="en-US" sz="1600" b="1">
            <a:latin typeface="微软雅黑" panose="020B0503020204020204" pitchFamily="34" charset="-122"/>
            <a:ea typeface="微软雅黑" panose="020B0503020204020204" pitchFamily="34" charset="-122"/>
          </a:endParaRPr>
        </a:p>
      </dgm:t>
    </dgm:pt>
    <dgm:pt modelId="{7CF8BC9C-FCA8-4616-B966-F970356AB834}" type="sibTrans" cxnId="{DC1F2E28-F01C-45FB-8D2F-03D104369584}">
      <dgm:prSet/>
      <dgm:spPr/>
      <dgm:t>
        <a:bodyPr/>
        <a:lstStyle/>
        <a:p>
          <a:endParaRPr lang="zh-CN" altLang="en-US" sz="1600" b="1">
            <a:latin typeface="微软雅黑" panose="020B0503020204020204" pitchFamily="34" charset="-122"/>
            <a:ea typeface="微软雅黑" panose="020B0503020204020204" pitchFamily="34" charset="-122"/>
          </a:endParaRPr>
        </a:p>
      </dgm:t>
    </dgm:pt>
    <dgm:pt modelId="{FB5ED353-91EE-4176-A2F4-4F05F0FC4693}">
      <dgm:prSet phldrT="[文本]" custT="1"/>
      <dgm:spPr/>
      <dgm:t>
        <a:bodyPr/>
        <a:lstStyle/>
        <a:p>
          <a:r>
            <a:rPr lang="zh-CN" altLang="en-US" sz="2400" b="1" dirty="0">
              <a:solidFill>
                <a:srgbClr val="FF0000"/>
              </a:solidFill>
              <a:latin typeface="微软雅黑" panose="020B0503020204020204" pitchFamily="34" charset="-122"/>
              <a:ea typeface="微软雅黑" panose="020B0503020204020204" pitchFamily="34" charset="-122"/>
            </a:rPr>
            <a:t>组织建设</a:t>
          </a:r>
        </a:p>
      </dgm:t>
    </dgm:pt>
    <dgm:pt modelId="{81C747F7-3560-4EB8-A502-D5DD22A64439}" type="parTrans" cxnId="{A0837C33-25F3-43F9-B348-35842F10DADA}">
      <dgm:prSet/>
      <dgm:spPr/>
      <dgm:t>
        <a:bodyPr/>
        <a:lstStyle/>
        <a:p>
          <a:endParaRPr lang="zh-CN" altLang="en-US" sz="1600" b="1">
            <a:latin typeface="微软雅黑" panose="020B0503020204020204" pitchFamily="34" charset="-122"/>
            <a:ea typeface="微软雅黑" panose="020B0503020204020204" pitchFamily="34" charset="-122"/>
          </a:endParaRPr>
        </a:p>
      </dgm:t>
    </dgm:pt>
    <dgm:pt modelId="{CA099D8A-47AB-4279-87C2-6AE70D949388}" type="sibTrans" cxnId="{A0837C33-25F3-43F9-B348-35842F10DADA}">
      <dgm:prSet/>
      <dgm:spPr/>
      <dgm:t>
        <a:bodyPr/>
        <a:lstStyle/>
        <a:p>
          <a:endParaRPr lang="zh-CN" altLang="en-US" sz="1600" b="1">
            <a:latin typeface="微软雅黑" panose="020B0503020204020204" pitchFamily="34" charset="-122"/>
            <a:ea typeface="微软雅黑" panose="020B0503020204020204" pitchFamily="34" charset="-122"/>
          </a:endParaRPr>
        </a:p>
      </dgm:t>
    </dgm:pt>
    <dgm:pt modelId="{948C0E54-B15F-4857-9286-2071BA67A31D}">
      <dgm:prSet phldrT="[文本]" custT="1"/>
      <dgm:spPr/>
      <dgm:t>
        <a:bodyPr/>
        <a:lstStyle/>
        <a:p>
          <a:r>
            <a:rPr lang="zh-CN" altLang="en-US" sz="1800" b="1" dirty="0">
              <a:latin typeface="微软雅黑" panose="020B0503020204020204" pitchFamily="34" charset="-122"/>
              <a:ea typeface="微软雅黑" panose="020B0503020204020204" pitchFamily="34" charset="-122"/>
            </a:rPr>
            <a:t>选好</a:t>
          </a:r>
          <a:r>
            <a:rPr lang="zh-CN" altLang="en-US" sz="1800" b="1" dirty="0">
              <a:solidFill>
                <a:srgbClr val="C00000"/>
              </a:solidFill>
              <a:latin typeface="微软雅黑" panose="020B0503020204020204" pitchFamily="34" charset="-122"/>
              <a:ea typeface="微软雅黑" panose="020B0503020204020204" pitchFamily="34" charset="-122"/>
            </a:rPr>
            <a:t>干部</a:t>
          </a:r>
          <a:r>
            <a:rPr lang="zh-CN" altLang="en-US" sz="1800" b="1" dirty="0">
              <a:latin typeface="微软雅黑" panose="020B0503020204020204" pitchFamily="34" charset="-122"/>
              <a:ea typeface="微软雅黑" panose="020B0503020204020204" pitchFamily="34" charset="-122"/>
            </a:rPr>
            <a:t>、配好</a:t>
          </a:r>
          <a:r>
            <a:rPr lang="zh-CN" altLang="en-US" sz="1800" b="1" dirty="0">
              <a:solidFill>
                <a:srgbClr val="C00000"/>
              </a:solidFill>
              <a:latin typeface="微软雅黑" panose="020B0503020204020204" pitchFamily="34" charset="-122"/>
              <a:ea typeface="微软雅黑" panose="020B0503020204020204" pitchFamily="34" charset="-122"/>
            </a:rPr>
            <a:t>班子</a:t>
          </a:r>
          <a:r>
            <a:rPr lang="zh-CN" altLang="en-US" sz="1800" b="1" dirty="0">
              <a:latin typeface="微软雅黑" panose="020B0503020204020204" pitchFamily="34" charset="-122"/>
              <a:ea typeface="微软雅黑" panose="020B0503020204020204" pitchFamily="34" charset="-122"/>
            </a:rPr>
            <a:t>、聚好</a:t>
          </a:r>
          <a:r>
            <a:rPr lang="zh-CN" altLang="en-US" sz="1800" b="1" dirty="0">
              <a:solidFill>
                <a:srgbClr val="C00000"/>
              </a:solidFill>
              <a:latin typeface="微软雅黑" panose="020B0503020204020204" pitchFamily="34" charset="-122"/>
              <a:ea typeface="微软雅黑" panose="020B0503020204020204" pitchFamily="34" charset="-122"/>
            </a:rPr>
            <a:t>人才</a:t>
          </a:r>
          <a:r>
            <a:rPr lang="zh-CN" altLang="en-US" sz="1800" b="1" dirty="0">
              <a:latin typeface="微软雅黑" panose="020B0503020204020204" pitchFamily="34" charset="-122"/>
              <a:ea typeface="微软雅黑" panose="020B0503020204020204" pitchFamily="34" charset="-122"/>
            </a:rPr>
            <a:t>、强好组织，在思想政治工作中领好航、掌好舵、把好关</a:t>
          </a:r>
        </a:p>
      </dgm:t>
    </dgm:pt>
    <dgm:pt modelId="{D2FC0E87-D05E-4E91-8EED-26A5010384C4}" type="parTrans" cxnId="{72A08AAA-FA6D-4B94-B913-8F4F80750704}">
      <dgm:prSet/>
      <dgm:spPr/>
      <dgm:t>
        <a:bodyPr/>
        <a:lstStyle/>
        <a:p>
          <a:endParaRPr lang="zh-CN" altLang="en-US" sz="1600" b="1">
            <a:latin typeface="微软雅黑" panose="020B0503020204020204" pitchFamily="34" charset="-122"/>
            <a:ea typeface="微软雅黑" panose="020B0503020204020204" pitchFamily="34" charset="-122"/>
          </a:endParaRPr>
        </a:p>
      </dgm:t>
    </dgm:pt>
    <dgm:pt modelId="{4DB2EF58-F3DD-49BA-8767-18AD6ACFB21E}" type="sibTrans" cxnId="{72A08AAA-FA6D-4B94-B913-8F4F80750704}">
      <dgm:prSet/>
      <dgm:spPr/>
      <dgm:t>
        <a:bodyPr/>
        <a:lstStyle/>
        <a:p>
          <a:endParaRPr lang="zh-CN" altLang="en-US" sz="1600" b="1">
            <a:latin typeface="微软雅黑" panose="020B0503020204020204" pitchFamily="34" charset="-122"/>
            <a:ea typeface="微软雅黑" panose="020B0503020204020204" pitchFamily="34" charset="-122"/>
          </a:endParaRPr>
        </a:p>
      </dgm:t>
    </dgm:pt>
    <dgm:pt modelId="{A5DA022F-0CE8-4464-92F5-D46A607211A6}">
      <dgm:prSet phldrT="[文本]" custT="1"/>
      <dgm:spPr/>
      <dgm:t>
        <a:bodyPr/>
        <a:lstStyle/>
        <a:p>
          <a:r>
            <a:rPr lang="zh-CN" altLang="en-US" sz="2400" b="1" dirty="0">
              <a:solidFill>
                <a:srgbClr val="FF0000"/>
              </a:solidFill>
              <a:latin typeface="微软雅黑" panose="020B0503020204020204" pitchFamily="34" charset="-122"/>
              <a:ea typeface="微软雅黑" panose="020B0503020204020204" pitchFamily="34" charset="-122"/>
            </a:rPr>
            <a:t>作风建设</a:t>
          </a:r>
        </a:p>
      </dgm:t>
    </dgm:pt>
    <dgm:pt modelId="{FA7E5FEB-82FC-4120-93A3-B3240300D7A4}" type="parTrans" cxnId="{E456F229-97FA-4BEB-8995-6C35FCA71A68}">
      <dgm:prSet/>
      <dgm:spPr/>
      <dgm:t>
        <a:bodyPr/>
        <a:lstStyle/>
        <a:p>
          <a:endParaRPr lang="zh-CN" altLang="en-US" sz="1600" b="1">
            <a:latin typeface="微软雅黑" panose="020B0503020204020204" pitchFamily="34" charset="-122"/>
            <a:ea typeface="微软雅黑" panose="020B0503020204020204" pitchFamily="34" charset="-122"/>
          </a:endParaRPr>
        </a:p>
      </dgm:t>
    </dgm:pt>
    <dgm:pt modelId="{463A9F99-B135-43AE-BCB1-E2BD7317DB85}" type="sibTrans" cxnId="{E456F229-97FA-4BEB-8995-6C35FCA71A68}">
      <dgm:prSet/>
      <dgm:spPr/>
      <dgm:t>
        <a:bodyPr/>
        <a:lstStyle/>
        <a:p>
          <a:endParaRPr lang="zh-CN" altLang="en-US" sz="1600" b="1">
            <a:latin typeface="微软雅黑" panose="020B0503020204020204" pitchFamily="34" charset="-122"/>
            <a:ea typeface="微软雅黑" panose="020B0503020204020204" pitchFamily="34" charset="-122"/>
          </a:endParaRPr>
        </a:p>
      </dgm:t>
    </dgm:pt>
    <dgm:pt modelId="{70BDD51B-52BB-4580-BB4D-75B03E176DA4}">
      <dgm:prSet phldrT="[文本]" custT="1"/>
      <dgm:spPr/>
      <dgm:t>
        <a:bodyPr/>
        <a:lstStyle/>
        <a:p>
          <a:r>
            <a:rPr lang="zh-CN" altLang="en-US" sz="1800" b="1" dirty="0">
              <a:latin typeface="微软雅黑" panose="020B0503020204020204" pitchFamily="34" charset="-122"/>
              <a:ea typeface="微软雅黑" panose="020B0503020204020204" pitchFamily="34" charset="-122"/>
            </a:rPr>
            <a:t>严明</a:t>
          </a:r>
          <a:r>
            <a:rPr lang="zh-CN" altLang="en-US" sz="1800" b="1" dirty="0">
              <a:solidFill>
                <a:srgbClr val="C00000"/>
              </a:solidFill>
              <a:latin typeface="微软雅黑" panose="020B0503020204020204" pitchFamily="34" charset="-122"/>
              <a:ea typeface="微软雅黑" panose="020B0503020204020204" pitchFamily="34" charset="-122"/>
            </a:rPr>
            <a:t>政治纪律政治规矩</a:t>
          </a:r>
          <a:r>
            <a:rPr lang="zh-CN" altLang="en-US" sz="1800" b="1" dirty="0">
              <a:latin typeface="微软雅黑" panose="020B0503020204020204" pitchFamily="34" charset="-122"/>
              <a:ea typeface="微软雅黑" panose="020B0503020204020204" pitchFamily="34" charset="-122"/>
            </a:rPr>
            <a:t>，纯洁党的队伍，构建高</a:t>
          </a:r>
          <a:r>
            <a:rPr lang="zh-CN" altLang="en-US" sz="1800" b="1" dirty="0">
              <a:solidFill>
                <a:srgbClr val="C00000"/>
              </a:solidFill>
              <a:latin typeface="微软雅黑" panose="020B0503020204020204" pitchFamily="34" charset="-122"/>
              <a:ea typeface="微软雅黑" panose="020B0503020204020204" pitchFamily="34" charset="-122"/>
            </a:rPr>
            <a:t>校风清气正</a:t>
          </a:r>
          <a:r>
            <a:rPr lang="zh-CN" altLang="en-US" sz="1800" b="1" dirty="0">
              <a:latin typeface="微软雅黑" panose="020B0503020204020204" pitchFamily="34" charset="-122"/>
              <a:ea typeface="微软雅黑" panose="020B0503020204020204" pitchFamily="34" charset="-122"/>
            </a:rPr>
            <a:t>政治生态，为思想政治工作提供源头活水</a:t>
          </a:r>
        </a:p>
      </dgm:t>
    </dgm:pt>
    <dgm:pt modelId="{D04E5D2E-DF5F-4C69-BAC2-F94D4F71662A}" type="parTrans" cxnId="{FC857A99-E839-465F-85B5-1EEB55677535}">
      <dgm:prSet/>
      <dgm:spPr/>
      <dgm:t>
        <a:bodyPr/>
        <a:lstStyle/>
        <a:p>
          <a:endParaRPr lang="zh-CN" altLang="en-US" sz="1600" b="1">
            <a:latin typeface="微软雅黑" panose="020B0503020204020204" pitchFamily="34" charset="-122"/>
            <a:ea typeface="微软雅黑" panose="020B0503020204020204" pitchFamily="34" charset="-122"/>
          </a:endParaRPr>
        </a:p>
      </dgm:t>
    </dgm:pt>
    <dgm:pt modelId="{0CD7C791-B139-4CEB-A99D-9B5B6D465BB0}" type="sibTrans" cxnId="{FC857A99-E839-465F-85B5-1EEB55677535}">
      <dgm:prSet/>
      <dgm:spPr/>
      <dgm:t>
        <a:bodyPr/>
        <a:lstStyle/>
        <a:p>
          <a:endParaRPr lang="zh-CN" altLang="en-US" sz="1600" b="1">
            <a:latin typeface="微软雅黑" panose="020B0503020204020204" pitchFamily="34" charset="-122"/>
            <a:ea typeface="微软雅黑" panose="020B0503020204020204" pitchFamily="34" charset="-122"/>
          </a:endParaRPr>
        </a:p>
      </dgm:t>
    </dgm:pt>
    <dgm:pt modelId="{5FFB6963-7148-43C5-A0E3-0810E3CEFF17}">
      <dgm:prSet phldrT="[文本]" custT="1"/>
      <dgm:spPr/>
      <dgm:t>
        <a:bodyPr/>
        <a:lstStyle/>
        <a:p>
          <a:r>
            <a:rPr lang="zh-CN" altLang="en-US" sz="1800" b="1" dirty="0">
              <a:latin typeface="微软雅黑" panose="020B0503020204020204" pitchFamily="34" charset="-122"/>
              <a:ea typeface="微软雅黑" panose="020B0503020204020204" pitchFamily="34" charset="-122"/>
            </a:rPr>
            <a:t>密切党同知识分子</a:t>
          </a:r>
          <a:r>
            <a:rPr lang="zh-CN" altLang="en-US" sz="1800" b="1" dirty="0">
              <a:solidFill>
                <a:srgbClr val="C00000"/>
              </a:solidFill>
              <a:latin typeface="微软雅黑" panose="020B0503020204020204" pitchFamily="34" charset="-122"/>
              <a:ea typeface="微软雅黑" panose="020B0503020204020204" pitchFamily="34" charset="-122"/>
            </a:rPr>
            <a:t>血肉联系</a:t>
          </a:r>
          <a:r>
            <a:rPr lang="zh-CN" altLang="en-US" sz="1800" b="1" dirty="0">
              <a:latin typeface="微软雅黑" panose="020B0503020204020204" pitchFamily="34" charset="-122"/>
              <a:ea typeface="微软雅黑" panose="020B0503020204020204" pitchFamily="34" charset="-122"/>
            </a:rPr>
            <a:t>，以良好党风带校风促学风，把师生员工凝聚在党的旗帜下</a:t>
          </a:r>
        </a:p>
      </dgm:t>
    </dgm:pt>
    <dgm:pt modelId="{F6C806D2-AE3E-42B2-963F-9FC6EC40E74A}" type="parTrans" cxnId="{C62E7275-85C0-49F1-8AB5-E09E8A88479A}">
      <dgm:prSet/>
      <dgm:spPr/>
      <dgm:t>
        <a:bodyPr/>
        <a:lstStyle/>
        <a:p>
          <a:endParaRPr lang="zh-CN" altLang="en-US" sz="1600" b="1">
            <a:latin typeface="微软雅黑" panose="020B0503020204020204" pitchFamily="34" charset="-122"/>
            <a:ea typeface="微软雅黑" panose="020B0503020204020204" pitchFamily="34" charset="-122"/>
          </a:endParaRPr>
        </a:p>
      </dgm:t>
    </dgm:pt>
    <dgm:pt modelId="{4374FF55-6613-4AC0-8735-F328F927E8F7}" type="sibTrans" cxnId="{C62E7275-85C0-49F1-8AB5-E09E8A88479A}">
      <dgm:prSet/>
      <dgm:spPr/>
      <dgm:t>
        <a:bodyPr/>
        <a:lstStyle/>
        <a:p>
          <a:endParaRPr lang="zh-CN" altLang="en-US" sz="1600" b="1">
            <a:latin typeface="微软雅黑" panose="020B0503020204020204" pitchFamily="34" charset="-122"/>
            <a:ea typeface="微软雅黑" panose="020B0503020204020204" pitchFamily="34" charset="-122"/>
          </a:endParaRPr>
        </a:p>
      </dgm:t>
    </dgm:pt>
    <dgm:pt modelId="{7527BA64-B0D9-4C0A-AD6E-EC2B9D82F157}">
      <dgm:prSet phldrT="[文本]" custT="1"/>
      <dgm:spPr/>
      <dgm:t>
        <a:bodyPr/>
        <a:lstStyle/>
        <a:p>
          <a:r>
            <a:rPr lang="zh-CN" altLang="en-US" sz="2400" b="1" dirty="0">
              <a:solidFill>
                <a:srgbClr val="FF0000"/>
              </a:solidFill>
              <a:latin typeface="微软雅黑" panose="020B0503020204020204" pitchFamily="34" charset="-122"/>
              <a:ea typeface="微软雅黑" panose="020B0503020204020204" pitchFamily="34" charset="-122"/>
            </a:rPr>
            <a:t>制度建设</a:t>
          </a:r>
        </a:p>
      </dgm:t>
    </dgm:pt>
    <dgm:pt modelId="{24123FCB-C99C-4AEB-9269-5B3629BD8562}" type="parTrans" cxnId="{C684BE73-F41B-4CF6-9F12-838EF47FC7DB}">
      <dgm:prSet/>
      <dgm:spPr/>
      <dgm:t>
        <a:bodyPr/>
        <a:lstStyle/>
        <a:p>
          <a:endParaRPr lang="zh-CN" altLang="en-US" sz="1600" b="1">
            <a:latin typeface="微软雅黑" panose="020B0503020204020204" pitchFamily="34" charset="-122"/>
            <a:ea typeface="微软雅黑" panose="020B0503020204020204" pitchFamily="34" charset="-122"/>
          </a:endParaRPr>
        </a:p>
      </dgm:t>
    </dgm:pt>
    <dgm:pt modelId="{A7340EA8-2838-4063-97FD-3845022CE2D2}" type="sibTrans" cxnId="{C684BE73-F41B-4CF6-9F12-838EF47FC7DB}">
      <dgm:prSet/>
      <dgm:spPr/>
      <dgm:t>
        <a:bodyPr/>
        <a:lstStyle/>
        <a:p>
          <a:endParaRPr lang="zh-CN" altLang="en-US" sz="1600" b="1">
            <a:latin typeface="微软雅黑" panose="020B0503020204020204" pitchFamily="34" charset="-122"/>
            <a:ea typeface="微软雅黑" panose="020B0503020204020204" pitchFamily="34" charset="-122"/>
          </a:endParaRPr>
        </a:p>
      </dgm:t>
    </dgm:pt>
    <dgm:pt modelId="{C4288432-2B43-4D99-BC9D-D64A8F4063A4}">
      <dgm:prSet phldrT="[文本]" custT="1"/>
      <dgm:spPr/>
      <dgm:t>
        <a:bodyPr/>
        <a:lstStyle/>
        <a:p>
          <a:r>
            <a:rPr lang="zh-CN" altLang="en-US" sz="1800" b="1" spc="0" dirty="0">
              <a:latin typeface="微软雅黑" panose="020B0503020204020204" pitchFamily="34" charset="-122"/>
              <a:ea typeface="微软雅黑" panose="020B0503020204020204" pitchFamily="34" charset="-122"/>
            </a:rPr>
            <a:t>以贯彻执行</a:t>
          </a:r>
          <a:r>
            <a:rPr lang="zh-CN" altLang="en-US" sz="1800" b="1" spc="0" dirty="0">
              <a:solidFill>
                <a:srgbClr val="C00000"/>
              </a:solidFill>
              <a:latin typeface="微软雅黑" panose="020B0503020204020204" pitchFamily="34" charset="-122"/>
              <a:ea typeface="微软雅黑" panose="020B0503020204020204" pitchFamily="34" charset="-122"/>
            </a:rPr>
            <a:t>民主集中制</a:t>
          </a:r>
          <a:r>
            <a:rPr lang="zh-CN" altLang="en-US" sz="1800" b="1" spc="0" dirty="0">
              <a:latin typeface="微软雅黑" panose="020B0503020204020204" pitchFamily="34" charset="-122"/>
              <a:ea typeface="微软雅黑" panose="020B0503020204020204" pitchFamily="34" charset="-122"/>
            </a:rPr>
            <a:t>为核心，以坚持完善</a:t>
          </a:r>
          <a:r>
            <a:rPr lang="zh-CN" altLang="en-US" sz="1800" b="1" spc="0" dirty="0">
              <a:solidFill>
                <a:srgbClr val="C00000"/>
              </a:solidFill>
              <a:latin typeface="微软雅黑" panose="020B0503020204020204" pitchFamily="34" charset="-122"/>
              <a:ea typeface="微软雅黑" panose="020B0503020204020204" pitchFamily="34" charset="-122"/>
            </a:rPr>
            <a:t>党委领导下的校长负责制</a:t>
          </a:r>
          <a:r>
            <a:rPr lang="zh-CN" altLang="en-US" sz="1800" b="1" spc="0" dirty="0">
              <a:latin typeface="微软雅黑" panose="020B0503020204020204" pitchFamily="34" charset="-122"/>
              <a:ea typeface="微软雅黑" panose="020B0503020204020204" pitchFamily="34" charset="-122"/>
            </a:rPr>
            <a:t>为重点，健全高校领导体制和工作机制</a:t>
          </a:r>
        </a:p>
      </dgm:t>
    </dgm:pt>
    <dgm:pt modelId="{68986A67-F3FC-468F-BB2D-5FA1C61FC01C}" type="parTrans" cxnId="{5E33AE66-ABAB-47D1-A71B-59459414AC07}">
      <dgm:prSet/>
      <dgm:spPr/>
      <dgm:t>
        <a:bodyPr/>
        <a:lstStyle/>
        <a:p>
          <a:endParaRPr lang="zh-CN" altLang="en-US" sz="1600" b="1">
            <a:latin typeface="微软雅黑" panose="020B0503020204020204" pitchFamily="34" charset="-122"/>
            <a:ea typeface="微软雅黑" panose="020B0503020204020204" pitchFamily="34" charset="-122"/>
          </a:endParaRPr>
        </a:p>
      </dgm:t>
    </dgm:pt>
    <dgm:pt modelId="{A5D4CB26-3C07-476E-B73A-51576F7D8C36}" type="sibTrans" cxnId="{5E33AE66-ABAB-47D1-A71B-59459414AC07}">
      <dgm:prSet/>
      <dgm:spPr/>
      <dgm:t>
        <a:bodyPr/>
        <a:lstStyle/>
        <a:p>
          <a:endParaRPr lang="zh-CN" altLang="en-US" sz="1600" b="1">
            <a:latin typeface="微软雅黑" panose="020B0503020204020204" pitchFamily="34" charset="-122"/>
            <a:ea typeface="微软雅黑" panose="020B0503020204020204" pitchFamily="34" charset="-122"/>
          </a:endParaRPr>
        </a:p>
      </dgm:t>
    </dgm:pt>
    <dgm:pt modelId="{D038B116-4B61-4135-8F9C-9A50A3B3A92B}">
      <dgm:prSet phldrT="[文本]" custT="1"/>
      <dgm:spPr/>
      <dgm:t>
        <a:bodyPr/>
        <a:lstStyle/>
        <a:p>
          <a:r>
            <a:rPr lang="zh-CN" altLang="en-US" sz="2400" b="1" spc="-150" dirty="0">
              <a:solidFill>
                <a:srgbClr val="FF0000"/>
              </a:solidFill>
              <a:latin typeface="微软雅黑" panose="020B0503020204020204" pitchFamily="34" charset="-122"/>
              <a:ea typeface="微软雅黑" panose="020B0503020204020204" pitchFamily="34" charset="-122"/>
            </a:rPr>
            <a:t>反腐倡廉建设</a:t>
          </a:r>
        </a:p>
      </dgm:t>
    </dgm:pt>
    <dgm:pt modelId="{F1A999AA-DB77-4198-8036-DF8A686E8FA8}" type="parTrans" cxnId="{F63DDCCD-1C13-4F87-B52A-F22A34C847ED}">
      <dgm:prSet/>
      <dgm:spPr/>
      <dgm:t>
        <a:bodyPr/>
        <a:lstStyle/>
        <a:p>
          <a:endParaRPr lang="zh-CN" altLang="en-US" sz="1600" b="1">
            <a:latin typeface="微软雅黑" panose="020B0503020204020204" pitchFamily="34" charset="-122"/>
            <a:ea typeface="微软雅黑" panose="020B0503020204020204" pitchFamily="34" charset="-122"/>
          </a:endParaRPr>
        </a:p>
      </dgm:t>
    </dgm:pt>
    <dgm:pt modelId="{A43ED57E-0146-4BED-9589-31802CE154CF}" type="sibTrans" cxnId="{F63DDCCD-1C13-4F87-B52A-F22A34C847ED}">
      <dgm:prSet/>
      <dgm:spPr/>
      <dgm:t>
        <a:bodyPr/>
        <a:lstStyle/>
        <a:p>
          <a:endParaRPr lang="zh-CN" altLang="en-US" sz="1600" b="1">
            <a:latin typeface="微软雅黑" panose="020B0503020204020204" pitchFamily="34" charset="-122"/>
            <a:ea typeface="微软雅黑" panose="020B0503020204020204" pitchFamily="34" charset="-122"/>
          </a:endParaRPr>
        </a:p>
      </dgm:t>
    </dgm:pt>
    <dgm:pt modelId="{0A598797-BB5A-4FE0-977C-8A5BEA48E9B0}" type="pres">
      <dgm:prSet presAssocID="{C04419F4-928A-4FCB-96CE-70B02C656AD6}" presName="Name0" presStyleCnt="0">
        <dgm:presLayoutVars>
          <dgm:dir/>
          <dgm:animLvl val="lvl"/>
          <dgm:resizeHandles val="exact"/>
        </dgm:presLayoutVars>
      </dgm:prSet>
      <dgm:spPr/>
    </dgm:pt>
    <dgm:pt modelId="{32DFED19-D127-44BB-8A26-3A03E82C5A0A}" type="pres">
      <dgm:prSet presAssocID="{BCC0E424-DCCE-47C5-84A2-85672DCCFD2B}" presName="linNode" presStyleCnt="0"/>
      <dgm:spPr/>
    </dgm:pt>
    <dgm:pt modelId="{9A2ABEBA-8EC1-4FB6-B328-D98B536BBDFD}" type="pres">
      <dgm:prSet presAssocID="{BCC0E424-DCCE-47C5-84A2-85672DCCFD2B}" presName="parentText" presStyleLbl="node1" presStyleIdx="0" presStyleCnt="5" custScaleX="65708">
        <dgm:presLayoutVars>
          <dgm:chMax val="1"/>
          <dgm:bulletEnabled val="1"/>
        </dgm:presLayoutVars>
      </dgm:prSet>
      <dgm:spPr/>
    </dgm:pt>
    <dgm:pt modelId="{000AE2C9-24E4-4BA7-927E-991FD5849304}" type="pres">
      <dgm:prSet presAssocID="{BCC0E424-DCCE-47C5-84A2-85672DCCFD2B}" presName="descendantText" presStyleLbl="alignAccFollowNode1" presStyleIdx="0" presStyleCnt="5" custScaleX="108631" custScaleY="102540" custLinFactNeighborY="-5491">
        <dgm:presLayoutVars>
          <dgm:bulletEnabled val="1"/>
        </dgm:presLayoutVars>
      </dgm:prSet>
      <dgm:spPr/>
    </dgm:pt>
    <dgm:pt modelId="{10B874BC-3275-449F-B5AD-8FA0A91354D0}" type="pres">
      <dgm:prSet presAssocID="{88B5CA03-666A-43F1-B244-727A8D59AEA6}" presName="sp" presStyleCnt="0"/>
      <dgm:spPr/>
    </dgm:pt>
    <dgm:pt modelId="{9203B1EA-C283-4B5B-8F73-B35D208E15E4}" type="pres">
      <dgm:prSet presAssocID="{FB5ED353-91EE-4176-A2F4-4F05F0FC4693}" presName="linNode" presStyleCnt="0"/>
      <dgm:spPr/>
    </dgm:pt>
    <dgm:pt modelId="{B9827F99-2F1B-4C32-873E-76FA46562BF0}" type="pres">
      <dgm:prSet presAssocID="{FB5ED353-91EE-4176-A2F4-4F05F0FC4693}" presName="parentText" presStyleLbl="node1" presStyleIdx="1" presStyleCnt="5" custScaleX="65708">
        <dgm:presLayoutVars>
          <dgm:chMax val="1"/>
          <dgm:bulletEnabled val="1"/>
        </dgm:presLayoutVars>
      </dgm:prSet>
      <dgm:spPr/>
    </dgm:pt>
    <dgm:pt modelId="{A53B685F-C25A-42FF-8A88-A297BB165BB1}" type="pres">
      <dgm:prSet presAssocID="{FB5ED353-91EE-4176-A2F4-4F05F0FC4693}" presName="descendantText" presStyleLbl="alignAccFollowNode1" presStyleIdx="1" presStyleCnt="5" custScaleX="108631" custScaleY="102540" custLinFactNeighborY="-5491">
        <dgm:presLayoutVars>
          <dgm:bulletEnabled val="1"/>
        </dgm:presLayoutVars>
      </dgm:prSet>
      <dgm:spPr/>
    </dgm:pt>
    <dgm:pt modelId="{679CBF69-24DB-48F4-B070-3B339EA55185}" type="pres">
      <dgm:prSet presAssocID="{CA099D8A-47AB-4279-87C2-6AE70D949388}" presName="sp" presStyleCnt="0"/>
      <dgm:spPr/>
    </dgm:pt>
    <dgm:pt modelId="{24F8FA6E-C1F3-4575-A724-6E9D068E8E16}" type="pres">
      <dgm:prSet presAssocID="{A5DA022F-0CE8-4464-92F5-D46A607211A6}" presName="linNode" presStyleCnt="0"/>
      <dgm:spPr/>
    </dgm:pt>
    <dgm:pt modelId="{1C4CAA31-3209-4D86-8D21-C0DDE23D02E3}" type="pres">
      <dgm:prSet presAssocID="{A5DA022F-0CE8-4464-92F5-D46A607211A6}" presName="parentText" presStyleLbl="node1" presStyleIdx="2" presStyleCnt="5" custScaleX="65708">
        <dgm:presLayoutVars>
          <dgm:chMax val="1"/>
          <dgm:bulletEnabled val="1"/>
        </dgm:presLayoutVars>
      </dgm:prSet>
      <dgm:spPr/>
    </dgm:pt>
    <dgm:pt modelId="{8E5BA363-619F-495E-9D41-644AAC9DE106}" type="pres">
      <dgm:prSet presAssocID="{A5DA022F-0CE8-4464-92F5-D46A607211A6}" presName="descendantText" presStyleLbl="alignAccFollowNode1" presStyleIdx="2" presStyleCnt="5" custScaleX="108631" custScaleY="102540" custLinFactNeighborY="-5491">
        <dgm:presLayoutVars>
          <dgm:bulletEnabled val="1"/>
        </dgm:presLayoutVars>
      </dgm:prSet>
      <dgm:spPr/>
    </dgm:pt>
    <dgm:pt modelId="{4EE0D32A-6399-4933-9372-71925FF09AD1}" type="pres">
      <dgm:prSet presAssocID="{463A9F99-B135-43AE-BCB1-E2BD7317DB85}" presName="sp" presStyleCnt="0"/>
      <dgm:spPr/>
    </dgm:pt>
    <dgm:pt modelId="{8D6812A1-DE96-4E22-AA5D-33AE9F32A276}" type="pres">
      <dgm:prSet presAssocID="{7527BA64-B0D9-4C0A-AD6E-EC2B9D82F157}" presName="linNode" presStyleCnt="0"/>
      <dgm:spPr/>
    </dgm:pt>
    <dgm:pt modelId="{9C64DBA8-F8A0-48D7-9714-76C2304B5EE9}" type="pres">
      <dgm:prSet presAssocID="{7527BA64-B0D9-4C0A-AD6E-EC2B9D82F157}" presName="parentText" presStyleLbl="node1" presStyleIdx="3" presStyleCnt="5" custScaleX="65708">
        <dgm:presLayoutVars>
          <dgm:chMax val="1"/>
          <dgm:bulletEnabled val="1"/>
        </dgm:presLayoutVars>
      </dgm:prSet>
      <dgm:spPr/>
    </dgm:pt>
    <dgm:pt modelId="{DA6BB548-810A-4478-97CF-E655621F8638}" type="pres">
      <dgm:prSet presAssocID="{7527BA64-B0D9-4C0A-AD6E-EC2B9D82F157}" presName="descendantText" presStyleLbl="alignAccFollowNode1" presStyleIdx="3" presStyleCnt="5" custScaleX="108631" custScaleY="102540" custLinFactNeighborY="-5491">
        <dgm:presLayoutVars>
          <dgm:bulletEnabled val="1"/>
        </dgm:presLayoutVars>
      </dgm:prSet>
      <dgm:spPr/>
    </dgm:pt>
    <dgm:pt modelId="{E3B5117A-6791-411C-B9DE-1CCF429B4B9D}" type="pres">
      <dgm:prSet presAssocID="{A7340EA8-2838-4063-97FD-3845022CE2D2}" presName="sp" presStyleCnt="0"/>
      <dgm:spPr/>
    </dgm:pt>
    <dgm:pt modelId="{70217AF1-15D6-4707-88DF-69333682784A}" type="pres">
      <dgm:prSet presAssocID="{D038B116-4B61-4135-8F9C-9A50A3B3A92B}" presName="linNode" presStyleCnt="0"/>
      <dgm:spPr/>
    </dgm:pt>
    <dgm:pt modelId="{73F824BB-542E-430D-88E7-4E27F3781E38}" type="pres">
      <dgm:prSet presAssocID="{D038B116-4B61-4135-8F9C-9A50A3B3A92B}" presName="parentText" presStyleLbl="node1" presStyleIdx="4" presStyleCnt="5" custScaleX="65708">
        <dgm:presLayoutVars>
          <dgm:chMax val="1"/>
          <dgm:bulletEnabled val="1"/>
        </dgm:presLayoutVars>
      </dgm:prSet>
      <dgm:spPr/>
    </dgm:pt>
    <dgm:pt modelId="{A68279FF-B4AF-43C2-914B-FDF5DB597A6E}" type="pres">
      <dgm:prSet presAssocID="{D038B116-4B61-4135-8F9C-9A50A3B3A92B}" presName="descendantText" presStyleLbl="alignAccFollowNode1" presStyleIdx="4" presStyleCnt="5" custScaleX="108631" custScaleY="102540" custLinFactNeighborY="-5491">
        <dgm:presLayoutVars>
          <dgm:bulletEnabled val="1"/>
        </dgm:presLayoutVars>
      </dgm:prSet>
      <dgm:spPr/>
    </dgm:pt>
  </dgm:ptLst>
  <dgm:cxnLst>
    <dgm:cxn modelId="{F2B24719-F1CB-4014-9866-D95B7F9394EA}" type="presOf" srcId="{A5DA022F-0CE8-4464-92F5-D46A607211A6}" destId="{1C4CAA31-3209-4D86-8D21-C0DDE23D02E3}" srcOrd="0" destOrd="0" presId="urn:microsoft.com/office/officeart/2005/8/layout/vList5"/>
    <dgm:cxn modelId="{11899324-AB49-40FD-9A53-DDA572F3EDBB}" type="presOf" srcId="{948C0E54-B15F-4857-9286-2071BA67A31D}" destId="{A53B685F-C25A-42FF-8A88-A297BB165BB1}" srcOrd="0" destOrd="0" presId="urn:microsoft.com/office/officeart/2005/8/layout/vList5"/>
    <dgm:cxn modelId="{CA26C726-B11E-4F74-A7F6-F53CE2C862A2}" type="presOf" srcId="{70BDD51B-52BB-4580-BB4D-75B03E176DA4}" destId="{A68279FF-B4AF-43C2-914B-FDF5DB597A6E}" srcOrd="0" destOrd="0" presId="urn:microsoft.com/office/officeart/2005/8/layout/vList5"/>
    <dgm:cxn modelId="{DC1F2E28-F01C-45FB-8D2F-03D104369584}" srcId="{BCC0E424-DCCE-47C5-84A2-85672DCCFD2B}" destId="{8342E955-18EA-477A-B033-4866DA6318BE}" srcOrd="0" destOrd="0" parTransId="{C6A38312-C7B2-480A-97D4-C2C425F6214B}" sibTransId="{7CF8BC9C-FCA8-4616-B966-F970356AB834}"/>
    <dgm:cxn modelId="{E456F229-97FA-4BEB-8995-6C35FCA71A68}" srcId="{C04419F4-928A-4FCB-96CE-70B02C656AD6}" destId="{A5DA022F-0CE8-4464-92F5-D46A607211A6}" srcOrd="2" destOrd="0" parTransId="{FA7E5FEB-82FC-4120-93A3-B3240300D7A4}" sibTransId="{463A9F99-B135-43AE-BCB1-E2BD7317DB85}"/>
    <dgm:cxn modelId="{FA0FDD2A-52CB-4649-9AD4-104FFA036B94}" type="presOf" srcId="{BCC0E424-DCCE-47C5-84A2-85672DCCFD2B}" destId="{9A2ABEBA-8EC1-4FB6-B328-D98B536BBDFD}" srcOrd="0" destOrd="0" presId="urn:microsoft.com/office/officeart/2005/8/layout/vList5"/>
    <dgm:cxn modelId="{A0837C33-25F3-43F9-B348-35842F10DADA}" srcId="{C04419F4-928A-4FCB-96CE-70B02C656AD6}" destId="{FB5ED353-91EE-4176-A2F4-4F05F0FC4693}" srcOrd="1" destOrd="0" parTransId="{81C747F7-3560-4EB8-A502-D5DD22A64439}" sibTransId="{CA099D8A-47AB-4279-87C2-6AE70D949388}"/>
    <dgm:cxn modelId="{24244E39-4324-460C-B903-CCA5CA358BF4}" type="presOf" srcId="{D038B116-4B61-4135-8F9C-9A50A3B3A92B}" destId="{73F824BB-542E-430D-88E7-4E27F3781E38}" srcOrd="0" destOrd="0" presId="urn:microsoft.com/office/officeart/2005/8/layout/vList5"/>
    <dgm:cxn modelId="{5E33AE66-ABAB-47D1-A71B-59459414AC07}" srcId="{7527BA64-B0D9-4C0A-AD6E-EC2B9D82F157}" destId="{C4288432-2B43-4D99-BC9D-D64A8F4063A4}" srcOrd="0" destOrd="0" parTransId="{68986A67-F3FC-468F-BB2D-5FA1C61FC01C}" sibTransId="{A5D4CB26-3C07-476E-B73A-51576F7D8C36}"/>
    <dgm:cxn modelId="{C684BE73-F41B-4CF6-9F12-838EF47FC7DB}" srcId="{C04419F4-928A-4FCB-96CE-70B02C656AD6}" destId="{7527BA64-B0D9-4C0A-AD6E-EC2B9D82F157}" srcOrd="3" destOrd="0" parTransId="{24123FCB-C99C-4AEB-9269-5B3629BD8562}" sibTransId="{A7340EA8-2838-4063-97FD-3845022CE2D2}"/>
    <dgm:cxn modelId="{C62E7275-85C0-49F1-8AB5-E09E8A88479A}" srcId="{A5DA022F-0CE8-4464-92F5-D46A607211A6}" destId="{5FFB6963-7148-43C5-A0E3-0810E3CEFF17}" srcOrd="0" destOrd="0" parTransId="{F6C806D2-AE3E-42B2-963F-9FC6EC40E74A}" sibTransId="{4374FF55-6613-4AC0-8735-F328F927E8F7}"/>
    <dgm:cxn modelId="{4635B87A-D99C-44F1-9A6F-359ADC9393A2}" type="presOf" srcId="{7527BA64-B0D9-4C0A-AD6E-EC2B9D82F157}" destId="{9C64DBA8-F8A0-48D7-9714-76C2304B5EE9}" srcOrd="0" destOrd="0" presId="urn:microsoft.com/office/officeart/2005/8/layout/vList5"/>
    <dgm:cxn modelId="{D9906281-5CC6-4213-8E50-881C46C62ED6}" type="presOf" srcId="{C4288432-2B43-4D99-BC9D-D64A8F4063A4}" destId="{DA6BB548-810A-4478-97CF-E655621F8638}" srcOrd="0" destOrd="0" presId="urn:microsoft.com/office/officeart/2005/8/layout/vList5"/>
    <dgm:cxn modelId="{E9557194-E17C-4082-8AD6-521CA28A34B1}" type="presOf" srcId="{8342E955-18EA-477A-B033-4866DA6318BE}" destId="{000AE2C9-24E4-4BA7-927E-991FD5849304}" srcOrd="0" destOrd="0" presId="urn:microsoft.com/office/officeart/2005/8/layout/vList5"/>
    <dgm:cxn modelId="{FC857A99-E839-465F-85B5-1EEB55677535}" srcId="{D038B116-4B61-4135-8F9C-9A50A3B3A92B}" destId="{70BDD51B-52BB-4580-BB4D-75B03E176DA4}" srcOrd="0" destOrd="0" parTransId="{D04E5D2E-DF5F-4C69-BAC2-F94D4F71662A}" sibTransId="{0CD7C791-B139-4CEB-A99D-9B5B6D465BB0}"/>
    <dgm:cxn modelId="{5B2E99A4-34D8-4849-B9CB-F06E87A00AF7}" type="presOf" srcId="{5FFB6963-7148-43C5-A0E3-0810E3CEFF17}" destId="{8E5BA363-619F-495E-9D41-644AAC9DE106}" srcOrd="0" destOrd="0" presId="urn:microsoft.com/office/officeart/2005/8/layout/vList5"/>
    <dgm:cxn modelId="{72A08AAA-FA6D-4B94-B913-8F4F80750704}" srcId="{FB5ED353-91EE-4176-A2F4-4F05F0FC4693}" destId="{948C0E54-B15F-4857-9286-2071BA67A31D}" srcOrd="0" destOrd="0" parTransId="{D2FC0E87-D05E-4E91-8EED-26A5010384C4}" sibTransId="{4DB2EF58-F3DD-49BA-8767-18AD6ACFB21E}"/>
    <dgm:cxn modelId="{07F2E3AD-D3F5-48CD-97A3-EE63D9C78B68}" srcId="{C04419F4-928A-4FCB-96CE-70B02C656AD6}" destId="{BCC0E424-DCCE-47C5-84A2-85672DCCFD2B}" srcOrd="0" destOrd="0" parTransId="{B5FB9D8A-1191-47DE-8C4C-3B96A6AA42A8}" sibTransId="{88B5CA03-666A-43F1-B244-727A8D59AEA6}"/>
    <dgm:cxn modelId="{683D1ABA-D1DE-43AC-8E0A-24537CD4E650}" type="presOf" srcId="{FB5ED353-91EE-4176-A2F4-4F05F0FC4693}" destId="{B9827F99-2F1B-4C32-873E-76FA46562BF0}" srcOrd="0" destOrd="0" presId="urn:microsoft.com/office/officeart/2005/8/layout/vList5"/>
    <dgm:cxn modelId="{F63DDCCD-1C13-4F87-B52A-F22A34C847ED}" srcId="{C04419F4-928A-4FCB-96CE-70B02C656AD6}" destId="{D038B116-4B61-4135-8F9C-9A50A3B3A92B}" srcOrd="4" destOrd="0" parTransId="{F1A999AA-DB77-4198-8036-DF8A686E8FA8}" sibTransId="{A43ED57E-0146-4BED-9589-31802CE154CF}"/>
    <dgm:cxn modelId="{87144EEE-87E9-4215-A6C3-395A687B2694}" type="presOf" srcId="{C04419F4-928A-4FCB-96CE-70B02C656AD6}" destId="{0A598797-BB5A-4FE0-977C-8A5BEA48E9B0}" srcOrd="0" destOrd="0" presId="urn:microsoft.com/office/officeart/2005/8/layout/vList5"/>
    <dgm:cxn modelId="{0FEAA8F4-4636-46D4-A35B-08C489D00CCC}" type="presParOf" srcId="{0A598797-BB5A-4FE0-977C-8A5BEA48E9B0}" destId="{32DFED19-D127-44BB-8A26-3A03E82C5A0A}" srcOrd="0" destOrd="0" presId="urn:microsoft.com/office/officeart/2005/8/layout/vList5"/>
    <dgm:cxn modelId="{A9D72C05-CFC2-4EAB-85D4-726B8FBBCCD7}" type="presParOf" srcId="{32DFED19-D127-44BB-8A26-3A03E82C5A0A}" destId="{9A2ABEBA-8EC1-4FB6-B328-D98B536BBDFD}" srcOrd="0" destOrd="0" presId="urn:microsoft.com/office/officeart/2005/8/layout/vList5"/>
    <dgm:cxn modelId="{31B101EF-17DC-4991-A463-16F586B39790}" type="presParOf" srcId="{32DFED19-D127-44BB-8A26-3A03E82C5A0A}" destId="{000AE2C9-24E4-4BA7-927E-991FD5849304}" srcOrd="1" destOrd="0" presId="urn:microsoft.com/office/officeart/2005/8/layout/vList5"/>
    <dgm:cxn modelId="{EB2FE8AD-134E-41FE-B13C-6963128000C2}" type="presParOf" srcId="{0A598797-BB5A-4FE0-977C-8A5BEA48E9B0}" destId="{10B874BC-3275-449F-B5AD-8FA0A91354D0}" srcOrd="1" destOrd="0" presId="urn:microsoft.com/office/officeart/2005/8/layout/vList5"/>
    <dgm:cxn modelId="{72147617-EFED-43C0-80B1-7EB93905803B}" type="presParOf" srcId="{0A598797-BB5A-4FE0-977C-8A5BEA48E9B0}" destId="{9203B1EA-C283-4B5B-8F73-B35D208E15E4}" srcOrd="2" destOrd="0" presId="urn:microsoft.com/office/officeart/2005/8/layout/vList5"/>
    <dgm:cxn modelId="{C89F2616-8C60-49E0-A4EB-EFF59400A160}" type="presParOf" srcId="{9203B1EA-C283-4B5B-8F73-B35D208E15E4}" destId="{B9827F99-2F1B-4C32-873E-76FA46562BF0}" srcOrd="0" destOrd="0" presId="urn:microsoft.com/office/officeart/2005/8/layout/vList5"/>
    <dgm:cxn modelId="{618645A5-B561-4ABE-B231-B07BF7CB3724}" type="presParOf" srcId="{9203B1EA-C283-4B5B-8F73-B35D208E15E4}" destId="{A53B685F-C25A-42FF-8A88-A297BB165BB1}" srcOrd="1" destOrd="0" presId="urn:microsoft.com/office/officeart/2005/8/layout/vList5"/>
    <dgm:cxn modelId="{1E9B0C55-1079-4AE8-92D5-95BEFDD3CD15}" type="presParOf" srcId="{0A598797-BB5A-4FE0-977C-8A5BEA48E9B0}" destId="{679CBF69-24DB-48F4-B070-3B339EA55185}" srcOrd="3" destOrd="0" presId="urn:microsoft.com/office/officeart/2005/8/layout/vList5"/>
    <dgm:cxn modelId="{92BE2D76-8108-4C51-9191-CC093F5984BA}" type="presParOf" srcId="{0A598797-BB5A-4FE0-977C-8A5BEA48E9B0}" destId="{24F8FA6E-C1F3-4575-A724-6E9D068E8E16}" srcOrd="4" destOrd="0" presId="urn:microsoft.com/office/officeart/2005/8/layout/vList5"/>
    <dgm:cxn modelId="{31ACC96E-7153-4344-B632-D50EBBE6AD45}" type="presParOf" srcId="{24F8FA6E-C1F3-4575-A724-6E9D068E8E16}" destId="{1C4CAA31-3209-4D86-8D21-C0DDE23D02E3}" srcOrd="0" destOrd="0" presId="urn:microsoft.com/office/officeart/2005/8/layout/vList5"/>
    <dgm:cxn modelId="{03613787-B197-4924-B9BF-CC75C356BDC1}" type="presParOf" srcId="{24F8FA6E-C1F3-4575-A724-6E9D068E8E16}" destId="{8E5BA363-619F-495E-9D41-644AAC9DE106}" srcOrd="1" destOrd="0" presId="urn:microsoft.com/office/officeart/2005/8/layout/vList5"/>
    <dgm:cxn modelId="{D4A9F824-BE45-42D4-AFDB-D258F6F3EA35}" type="presParOf" srcId="{0A598797-BB5A-4FE0-977C-8A5BEA48E9B0}" destId="{4EE0D32A-6399-4933-9372-71925FF09AD1}" srcOrd="5" destOrd="0" presId="urn:microsoft.com/office/officeart/2005/8/layout/vList5"/>
    <dgm:cxn modelId="{BDF681FC-976A-444F-B2CD-0AA00EFD3BB1}" type="presParOf" srcId="{0A598797-BB5A-4FE0-977C-8A5BEA48E9B0}" destId="{8D6812A1-DE96-4E22-AA5D-33AE9F32A276}" srcOrd="6" destOrd="0" presId="urn:microsoft.com/office/officeart/2005/8/layout/vList5"/>
    <dgm:cxn modelId="{7DE9C1EB-5657-441B-8029-7215EEED2082}" type="presParOf" srcId="{8D6812A1-DE96-4E22-AA5D-33AE9F32A276}" destId="{9C64DBA8-F8A0-48D7-9714-76C2304B5EE9}" srcOrd="0" destOrd="0" presId="urn:microsoft.com/office/officeart/2005/8/layout/vList5"/>
    <dgm:cxn modelId="{6D4EA378-01A1-4654-AF9B-A68ED25E23F3}" type="presParOf" srcId="{8D6812A1-DE96-4E22-AA5D-33AE9F32A276}" destId="{DA6BB548-810A-4478-97CF-E655621F8638}" srcOrd="1" destOrd="0" presId="urn:microsoft.com/office/officeart/2005/8/layout/vList5"/>
    <dgm:cxn modelId="{2AB0488E-4E59-4BEF-900C-655DC5EA0FFB}" type="presParOf" srcId="{0A598797-BB5A-4FE0-977C-8A5BEA48E9B0}" destId="{E3B5117A-6791-411C-B9DE-1CCF429B4B9D}" srcOrd="7" destOrd="0" presId="urn:microsoft.com/office/officeart/2005/8/layout/vList5"/>
    <dgm:cxn modelId="{5A91985A-437C-4BC6-84EF-9EBA49156F14}" type="presParOf" srcId="{0A598797-BB5A-4FE0-977C-8A5BEA48E9B0}" destId="{70217AF1-15D6-4707-88DF-69333682784A}" srcOrd="8" destOrd="0" presId="urn:microsoft.com/office/officeart/2005/8/layout/vList5"/>
    <dgm:cxn modelId="{B6710BD6-56AB-42F9-A315-E310A4D478AE}" type="presParOf" srcId="{70217AF1-15D6-4707-88DF-69333682784A}" destId="{73F824BB-542E-430D-88E7-4E27F3781E38}" srcOrd="0" destOrd="0" presId="urn:microsoft.com/office/officeart/2005/8/layout/vList5"/>
    <dgm:cxn modelId="{8CC9DA77-D816-4E0D-8E9F-46B0A182E700}" type="presParOf" srcId="{70217AF1-15D6-4707-88DF-69333682784A}" destId="{A68279FF-B4AF-43C2-914B-FDF5DB597A6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0AE2C9-24E4-4BA7-927E-991FD5849304}">
      <dsp:nvSpPr>
        <dsp:cNvPr id="0" name=""/>
        <dsp:cNvSpPr/>
      </dsp:nvSpPr>
      <dsp:spPr>
        <a:xfrm rot="5400000">
          <a:off x="5114903" y="-2626306"/>
          <a:ext cx="898663" cy="6256882"/>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zh-CN" altLang="en-US" sz="1800" b="1" kern="1200" dirty="0">
              <a:latin typeface="微软雅黑" panose="020B0503020204020204" pitchFamily="34" charset="-122"/>
              <a:ea typeface="微软雅黑" panose="020B0503020204020204" pitchFamily="34" charset="-122"/>
            </a:rPr>
            <a:t>用科学理论培养人，用正确思想引导人，巩固马克思主义在高校</a:t>
          </a:r>
          <a:r>
            <a:rPr lang="zh-CN" altLang="en-US" sz="1800" b="1" u="none" kern="1200" dirty="0">
              <a:solidFill>
                <a:srgbClr val="C00000"/>
              </a:solidFill>
              <a:latin typeface="微软雅黑" panose="020B0503020204020204" pitchFamily="34" charset="-122"/>
              <a:ea typeface="微软雅黑" panose="020B0503020204020204" pitchFamily="34" charset="-122"/>
            </a:rPr>
            <a:t>意识形态的主导地位</a:t>
          </a:r>
        </a:p>
      </dsp:txBody>
      <dsp:txXfrm rot="-5400000">
        <a:off x="2435794" y="96672"/>
        <a:ext cx="6213013" cy="810925"/>
      </dsp:txXfrm>
    </dsp:sp>
    <dsp:sp modelId="{9A2ABEBA-8EC1-4FB6-B328-D98B536BBDFD}">
      <dsp:nvSpPr>
        <dsp:cNvPr id="0" name=""/>
        <dsp:cNvSpPr/>
      </dsp:nvSpPr>
      <dsp:spPr>
        <a:xfrm>
          <a:off x="306944" y="2505"/>
          <a:ext cx="2128849" cy="109550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FF0000"/>
              </a:solidFill>
              <a:latin typeface="微软雅黑" panose="020B0503020204020204" pitchFamily="34" charset="-122"/>
              <a:ea typeface="微软雅黑" panose="020B0503020204020204" pitchFamily="34" charset="-122"/>
            </a:rPr>
            <a:t>思想建设</a:t>
          </a:r>
        </a:p>
      </dsp:txBody>
      <dsp:txXfrm>
        <a:off x="360422" y="55983"/>
        <a:ext cx="2021893" cy="988548"/>
      </dsp:txXfrm>
    </dsp:sp>
    <dsp:sp modelId="{A53B685F-C25A-42FF-8A88-A297BB165BB1}">
      <dsp:nvSpPr>
        <dsp:cNvPr id="0" name=""/>
        <dsp:cNvSpPr/>
      </dsp:nvSpPr>
      <dsp:spPr>
        <a:xfrm rot="5400000">
          <a:off x="5114903" y="-1476027"/>
          <a:ext cx="898663" cy="6256882"/>
        </a:xfrm>
        <a:prstGeom prst="round2SameRect">
          <a:avLst/>
        </a:prstGeom>
        <a:solidFill>
          <a:schemeClr val="accent5">
            <a:tint val="40000"/>
            <a:alpha val="90000"/>
            <a:hueOff val="-1684941"/>
            <a:satOff val="-5708"/>
            <a:lumOff val="-732"/>
            <a:alphaOff val="0"/>
          </a:schemeClr>
        </a:solidFill>
        <a:ln w="12700" cap="flat" cmpd="sng" algn="ctr">
          <a:solidFill>
            <a:schemeClr val="accent5">
              <a:tint val="40000"/>
              <a:alpha val="90000"/>
              <a:hueOff val="-1684941"/>
              <a:satOff val="-5708"/>
              <a:lumOff val="-73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zh-CN" altLang="en-US" sz="1800" b="1" kern="1200" dirty="0">
              <a:latin typeface="微软雅黑" panose="020B0503020204020204" pitchFamily="34" charset="-122"/>
              <a:ea typeface="微软雅黑" panose="020B0503020204020204" pitchFamily="34" charset="-122"/>
            </a:rPr>
            <a:t>选好</a:t>
          </a:r>
          <a:r>
            <a:rPr lang="zh-CN" altLang="en-US" sz="1800" b="1" kern="1200" dirty="0">
              <a:solidFill>
                <a:srgbClr val="C00000"/>
              </a:solidFill>
              <a:latin typeface="微软雅黑" panose="020B0503020204020204" pitchFamily="34" charset="-122"/>
              <a:ea typeface="微软雅黑" panose="020B0503020204020204" pitchFamily="34" charset="-122"/>
            </a:rPr>
            <a:t>干部</a:t>
          </a:r>
          <a:r>
            <a:rPr lang="zh-CN" altLang="en-US" sz="1800" b="1" kern="1200" dirty="0">
              <a:latin typeface="微软雅黑" panose="020B0503020204020204" pitchFamily="34" charset="-122"/>
              <a:ea typeface="微软雅黑" panose="020B0503020204020204" pitchFamily="34" charset="-122"/>
            </a:rPr>
            <a:t>、配好</a:t>
          </a:r>
          <a:r>
            <a:rPr lang="zh-CN" altLang="en-US" sz="1800" b="1" kern="1200" dirty="0">
              <a:solidFill>
                <a:srgbClr val="C00000"/>
              </a:solidFill>
              <a:latin typeface="微软雅黑" panose="020B0503020204020204" pitchFamily="34" charset="-122"/>
              <a:ea typeface="微软雅黑" panose="020B0503020204020204" pitchFamily="34" charset="-122"/>
            </a:rPr>
            <a:t>班子</a:t>
          </a:r>
          <a:r>
            <a:rPr lang="zh-CN" altLang="en-US" sz="1800" b="1" kern="1200" dirty="0">
              <a:latin typeface="微软雅黑" panose="020B0503020204020204" pitchFamily="34" charset="-122"/>
              <a:ea typeface="微软雅黑" panose="020B0503020204020204" pitchFamily="34" charset="-122"/>
            </a:rPr>
            <a:t>、聚好</a:t>
          </a:r>
          <a:r>
            <a:rPr lang="zh-CN" altLang="en-US" sz="1800" b="1" kern="1200" dirty="0">
              <a:solidFill>
                <a:srgbClr val="C00000"/>
              </a:solidFill>
              <a:latin typeface="微软雅黑" panose="020B0503020204020204" pitchFamily="34" charset="-122"/>
              <a:ea typeface="微软雅黑" panose="020B0503020204020204" pitchFamily="34" charset="-122"/>
            </a:rPr>
            <a:t>人才</a:t>
          </a:r>
          <a:r>
            <a:rPr lang="zh-CN" altLang="en-US" sz="1800" b="1" kern="1200" dirty="0">
              <a:latin typeface="微软雅黑" panose="020B0503020204020204" pitchFamily="34" charset="-122"/>
              <a:ea typeface="微软雅黑" panose="020B0503020204020204" pitchFamily="34" charset="-122"/>
            </a:rPr>
            <a:t>、强好组织，在思想政治工作中领好航、掌好舵、把好关</a:t>
          </a:r>
        </a:p>
      </dsp:txBody>
      <dsp:txXfrm rot="-5400000">
        <a:off x="2435794" y="1246951"/>
        <a:ext cx="6213013" cy="810925"/>
      </dsp:txXfrm>
    </dsp:sp>
    <dsp:sp modelId="{B9827F99-2F1B-4C32-873E-76FA46562BF0}">
      <dsp:nvSpPr>
        <dsp:cNvPr id="0" name=""/>
        <dsp:cNvSpPr/>
      </dsp:nvSpPr>
      <dsp:spPr>
        <a:xfrm>
          <a:off x="306944" y="1152785"/>
          <a:ext cx="2128849" cy="1095504"/>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FF0000"/>
              </a:solidFill>
              <a:latin typeface="微软雅黑" panose="020B0503020204020204" pitchFamily="34" charset="-122"/>
              <a:ea typeface="微软雅黑" panose="020B0503020204020204" pitchFamily="34" charset="-122"/>
            </a:rPr>
            <a:t>组织建设</a:t>
          </a:r>
        </a:p>
      </dsp:txBody>
      <dsp:txXfrm>
        <a:off x="360422" y="1206263"/>
        <a:ext cx="2021893" cy="988548"/>
      </dsp:txXfrm>
    </dsp:sp>
    <dsp:sp modelId="{8E5BA363-619F-495E-9D41-644AAC9DE106}">
      <dsp:nvSpPr>
        <dsp:cNvPr id="0" name=""/>
        <dsp:cNvSpPr/>
      </dsp:nvSpPr>
      <dsp:spPr>
        <a:xfrm rot="5400000">
          <a:off x="5114903" y="-325747"/>
          <a:ext cx="898663" cy="6256882"/>
        </a:xfrm>
        <a:prstGeom prst="round2Same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zh-CN" altLang="en-US" sz="1800" b="1" kern="1200" dirty="0">
              <a:latin typeface="微软雅黑" panose="020B0503020204020204" pitchFamily="34" charset="-122"/>
              <a:ea typeface="微软雅黑" panose="020B0503020204020204" pitchFamily="34" charset="-122"/>
            </a:rPr>
            <a:t>密切党同知识分子</a:t>
          </a:r>
          <a:r>
            <a:rPr lang="zh-CN" altLang="en-US" sz="1800" b="1" kern="1200" dirty="0">
              <a:solidFill>
                <a:srgbClr val="C00000"/>
              </a:solidFill>
              <a:latin typeface="微软雅黑" panose="020B0503020204020204" pitchFamily="34" charset="-122"/>
              <a:ea typeface="微软雅黑" panose="020B0503020204020204" pitchFamily="34" charset="-122"/>
            </a:rPr>
            <a:t>血肉联系</a:t>
          </a:r>
          <a:r>
            <a:rPr lang="zh-CN" altLang="en-US" sz="1800" b="1" kern="1200" dirty="0">
              <a:latin typeface="微软雅黑" panose="020B0503020204020204" pitchFamily="34" charset="-122"/>
              <a:ea typeface="微软雅黑" panose="020B0503020204020204" pitchFamily="34" charset="-122"/>
            </a:rPr>
            <a:t>，以良好党风带校风促学风，把师生员工凝聚在党的旗帜下</a:t>
          </a:r>
        </a:p>
      </dsp:txBody>
      <dsp:txXfrm rot="-5400000">
        <a:off x="2435794" y="2397231"/>
        <a:ext cx="6213013" cy="810925"/>
      </dsp:txXfrm>
    </dsp:sp>
    <dsp:sp modelId="{1C4CAA31-3209-4D86-8D21-C0DDE23D02E3}">
      <dsp:nvSpPr>
        <dsp:cNvPr id="0" name=""/>
        <dsp:cNvSpPr/>
      </dsp:nvSpPr>
      <dsp:spPr>
        <a:xfrm>
          <a:off x="306944" y="2303064"/>
          <a:ext cx="2128849" cy="1095504"/>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FF0000"/>
              </a:solidFill>
              <a:latin typeface="微软雅黑" panose="020B0503020204020204" pitchFamily="34" charset="-122"/>
              <a:ea typeface="微软雅黑" panose="020B0503020204020204" pitchFamily="34" charset="-122"/>
            </a:rPr>
            <a:t>作风建设</a:t>
          </a:r>
        </a:p>
      </dsp:txBody>
      <dsp:txXfrm>
        <a:off x="360422" y="2356542"/>
        <a:ext cx="2021893" cy="988548"/>
      </dsp:txXfrm>
    </dsp:sp>
    <dsp:sp modelId="{DA6BB548-810A-4478-97CF-E655621F8638}">
      <dsp:nvSpPr>
        <dsp:cNvPr id="0" name=""/>
        <dsp:cNvSpPr/>
      </dsp:nvSpPr>
      <dsp:spPr>
        <a:xfrm rot="5400000">
          <a:off x="5114903" y="824531"/>
          <a:ext cx="898663" cy="6256882"/>
        </a:xfrm>
        <a:prstGeom prst="round2SameRect">
          <a:avLst/>
        </a:prstGeom>
        <a:solidFill>
          <a:schemeClr val="accent5">
            <a:tint val="40000"/>
            <a:alpha val="90000"/>
            <a:hueOff val="-5054821"/>
            <a:satOff val="-17124"/>
            <a:lumOff val="-2196"/>
            <a:alphaOff val="0"/>
          </a:schemeClr>
        </a:solidFill>
        <a:ln w="12700" cap="flat" cmpd="sng" algn="ctr">
          <a:solidFill>
            <a:schemeClr val="accent5">
              <a:tint val="40000"/>
              <a:alpha val="90000"/>
              <a:hueOff val="-5054821"/>
              <a:satOff val="-17124"/>
              <a:lumOff val="-21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zh-CN" altLang="en-US" sz="1800" b="1" kern="1200" spc="0" dirty="0">
              <a:latin typeface="微软雅黑" panose="020B0503020204020204" pitchFamily="34" charset="-122"/>
              <a:ea typeface="微软雅黑" panose="020B0503020204020204" pitchFamily="34" charset="-122"/>
            </a:rPr>
            <a:t>以贯彻执行</a:t>
          </a:r>
          <a:r>
            <a:rPr lang="zh-CN" altLang="en-US" sz="1800" b="1" kern="1200" spc="0" dirty="0">
              <a:solidFill>
                <a:srgbClr val="C00000"/>
              </a:solidFill>
              <a:latin typeface="微软雅黑" panose="020B0503020204020204" pitchFamily="34" charset="-122"/>
              <a:ea typeface="微软雅黑" panose="020B0503020204020204" pitchFamily="34" charset="-122"/>
            </a:rPr>
            <a:t>民主集中制</a:t>
          </a:r>
          <a:r>
            <a:rPr lang="zh-CN" altLang="en-US" sz="1800" b="1" kern="1200" spc="0" dirty="0">
              <a:latin typeface="微软雅黑" panose="020B0503020204020204" pitchFamily="34" charset="-122"/>
              <a:ea typeface="微软雅黑" panose="020B0503020204020204" pitchFamily="34" charset="-122"/>
            </a:rPr>
            <a:t>为核心，以坚持完善</a:t>
          </a:r>
          <a:r>
            <a:rPr lang="zh-CN" altLang="en-US" sz="1800" b="1" kern="1200" spc="0" dirty="0">
              <a:solidFill>
                <a:srgbClr val="C00000"/>
              </a:solidFill>
              <a:latin typeface="微软雅黑" panose="020B0503020204020204" pitchFamily="34" charset="-122"/>
              <a:ea typeface="微软雅黑" panose="020B0503020204020204" pitchFamily="34" charset="-122"/>
            </a:rPr>
            <a:t>党委领导下的校长负责制</a:t>
          </a:r>
          <a:r>
            <a:rPr lang="zh-CN" altLang="en-US" sz="1800" b="1" kern="1200" spc="0" dirty="0">
              <a:latin typeface="微软雅黑" panose="020B0503020204020204" pitchFamily="34" charset="-122"/>
              <a:ea typeface="微软雅黑" panose="020B0503020204020204" pitchFamily="34" charset="-122"/>
            </a:rPr>
            <a:t>为重点，健全高校领导体制和工作机制</a:t>
          </a:r>
        </a:p>
      </dsp:txBody>
      <dsp:txXfrm rot="-5400000">
        <a:off x="2435794" y="3547510"/>
        <a:ext cx="6213013" cy="810925"/>
      </dsp:txXfrm>
    </dsp:sp>
    <dsp:sp modelId="{9C64DBA8-F8A0-48D7-9714-76C2304B5EE9}">
      <dsp:nvSpPr>
        <dsp:cNvPr id="0" name=""/>
        <dsp:cNvSpPr/>
      </dsp:nvSpPr>
      <dsp:spPr>
        <a:xfrm>
          <a:off x="306944" y="3453343"/>
          <a:ext cx="2128849" cy="1095504"/>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rgbClr val="FF0000"/>
              </a:solidFill>
              <a:latin typeface="微软雅黑" panose="020B0503020204020204" pitchFamily="34" charset="-122"/>
              <a:ea typeface="微软雅黑" panose="020B0503020204020204" pitchFamily="34" charset="-122"/>
            </a:rPr>
            <a:t>制度建设</a:t>
          </a:r>
        </a:p>
      </dsp:txBody>
      <dsp:txXfrm>
        <a:off x="360422" y="3506821"/>
        <a:ext cx="2021893" cy="988548"/>
      </dsp:txXfrm>
    </dsp:sp>
    <dsp:sp modelId="{A68279FF-B4AF-43C2-914B-FDF5DB597A6E}">
      <dsp:nvSpPr>
        <dsp:cNvPr id="0" name=""/>
        <dsp:cNvSpPr/>
      </dsp:nvSpPr>
      <dsp:spPr>
        <a:xfrm rot="5400000">
          <a:off x="5114903" y="1974810"/>
          <a:ext cx="898663" cy="6256882"/>
        </a:xfrm>
        <a:prstGeom prst="round2Same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zh-CN" altLang="en-US" sz="1800" b="1" kern="1200" dirty="0">
              <a:latin typeface="微软雅黑" panose="020B0503020204020204" pitchFamily="34" charset="-122"/>
              <a:ea typeface="微软雅黑" panose="020B0503020204020204" pitchFamily="34" charset="-122"/>
            </a:rPr>
            <a:t>严明</a:t>
          </a:r>
          <a:r>
            <a:rPr lang="zh-CN" altLang="en-US" sz="1800" b="1" kern="1200" dirty="0">
              <a:solidFill>
                <a:srgbClr val="C00000"/>
              </a:solidFill>
              <a:latin typeface="微软雅黑" panose="020B0503020204020204" pitchFamily="34" charset="-122"/>
              <a:ea typeface="微软雅黑" panose="020B0503020204020204" pitchFamily="34" charset="-122"/>
            </a:rPr>
            <a:t>政治纪律政治规矩</a:t>
          </a:r>
          <a:r>
            <a:rPr lang="zh-CN" altLang="en-US" sz="1800" b="1" kern="1200" dirty="0">
              <a:latin typeface="微软雅黑" panose="020B0503020204020204" pitchFamily="34" charset="-122"/>
              <a:ea typeface="微软雅黑" panose="020B0503020204020204" pitchFamily="34" charset="-122"/>
            </a:rPr>
            <a:t>，纯洁党的队伍，构建高</a:t>
          </a:r>
          <a:r>
            <a:rPr lang="zh-CN" altLang="en-US" sz="1800" b="1" kern="1200" dirty="0">
              <a:solidFill>
                <a:srgbClr val="C00000"/>
              </a:solidFill>
              <a:latin typeface="微软雅黑" panose="020B0503020204020204" pitchFamily="34" charset="-122"/>
              <a:ea typeface="微软雅黑" panose="020B0503020204020204" pitchFamily="34" charset="-122"/>
            </a:rPr>
            <a:t>校风清气正</a:t>
          </a:r>
          <a:r>
            <a:rPr lang="zh-CN" altLang="en-US" sz="1800" b="1" kern="1200" dirty="0">
              <a:latin typeface="微软雅黑" panose="020B0503020204020204" pitchFamily="34" charset="-122"/>
              <a:ea typeface="微软雅黑" panose="020B0503020204020204" pitchFamily="34" charset="-122"/>
            </a:rPr>
            <a:t>政治生态，为思想政治工作提供源头活水</a:t>
          </a:r>
        </a:p>
      </dsp:txBody>
      <dsp:txXfrm rot="-5400000">
        <a:off x="2435794" y="4697789"/>
        <a:ext cx="6213013" cy="810925"/>
      </dsp:txXfrm>
    </dsp:sp>
    <dsp:sp modelId="{73F824BB-542E-430D-88E7-4E27F3781E38}">
      <dsp:nvSpPr>
        <dsp:cNvPr id="0" name=""/>
        <dsp:cNvSpPr/>
      </dsp:nvSpPr>
      <dsp:spPr>
        <a:xfrm>
          <a:off x="306944" y="4603623"/>
          <a:ext cx="2128849" cy="109550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zh-CN" altLang="en-US" sz="2400" b="1" kern="1200" spc="-150" dirty="0">
              <a:solidFill>
                <a:srgbClr val="FF0000"/>
              </a:solidFill>
              <a:latin typeface="微软雅黑" panose="020B0503020204020204" pitchFamily="34" charset="-122"/>
              <a:ea typeface="微软雅黑" panose="020B0503020204020204" pitchFamily="34" charset="-122"/>
            </a:rPr>
            <a:t>反腐倡廉建设</a:t>
          </a:r>
        </a:p>
      </dsp:txBody>
      <dsp:txXfrm>
        <a:off x="360422" y="4657101"/>
        <a:ext cx="2021893" cy="98854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1B5087-C156-494B-8868-7C74F3B69FCA}" type="datetimeFigureOut">
              <a:rPr lang="zh-CN" altLang="en-US" smtClean="0"/>
              <a:t>2018/11/16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B7AD66-B2B9-472E-A01C-FBB8A23C1690}" type="slidenum">
              <a:rPr lang="zh-CN" altLang="en-US" smtClean="0"/>
              <a:t>‹#›</a:t>
            </a:fld>
            <a:endParaRPr lang="zh-CN" altLang="en-US"/>
          </a:p>
        </p:txBody>
      </p:sp>
    </p:spTree>
    <p:extLst>
      <p:ext uri="{BB962C8B-B14F-4D97-AF65-F5344CB8AC3E}">
        <p14:creationId xmlns:p14="http://schemas.microsoft.com/office/powerpoint/2010/main" val="1029739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a:extLst>
              <a:ext uri="{FF2B5EF4-FFF2-40B4-BE49-F238E27FC236}">
                <a16:creationId xmlns:a16="http://schemas.microsoft.com/office/drawing/2014/main" id="{4D3D8F5C-EF57-4795-AC3F-B3D197C49A9A}"/>
              </a:ext>
            </a:extLst>
          </p:cNvPr>
          <p:cNvSpPr>
            <a:spLocks noGrp="1" noRot="1" noChangeAspect="1" noChangeArrowheads="1" noTextEdit="1"/>
          </p:cNvSpPr>
          <p:nvPr>
            <p:ph type="sldImg" idx="4294967295"/>
          </p:nvPr>
        </p:nvSpPr>
        <p:spPr>
          <a:ln/>
        </p:spPr>
      </p:sp>
      <p:sp>
        <p:nvSpPr>
          <p:cNvPr id="9219" name="备注占位符 2">
            <a:extLst>
              <a:ext uri="{FF2B5EF4-FFF2-40B4-BE49-F238E27FC236}">
                <a16:creationId xmlns:a16="http://schemas.microsoft.com/office/drawing/2014/main" id="{340DFD07-B1FF-41DA-A183-3DDFDAECC86E}"/>
              </a:ext>
            </a:extLst>
          </p:cNvPr>
          <p:cNvSpPr>
            <a:spLocks noGrp="1" noChangeArrowheads="1"/>
          </p:cNvSpPr>
          <p:nvPr>
            <p:ph type="body" idx="4294967295"/>
          </p:nvPr>
        </p:nvSpPr>
        <p:spPr/>
        <p:txBody>
          <a:bodyPr>
            <a:prstTxWarp prst="textNoShape">
              <a:avLst/>
            </a:prstTxWarp>
          </a:bodyPr>
          <a:lstStyle/>
          <a:p>
            <a:pPr eaLnBrk="1" hangingPunct="1">
              <a:spcBef>
                <a:spcPct val="0"/>
              </a:spcBef>
            </a:pPr>
            <a:endParaRPr lang="zh-CN" altLang="en-US"/>
          </a:p>
        </p:txBody>
      </p:sp>
      <p:sp>
        <p:nvSpPr>
          <p:cNvPr id="9220" name="灯片编号占位符 3">
            <a:extLst>
              <a:ext uri="{FF2B5EF4-FFF2-40B4-BE49-F238E27FC236}">
                <a16:creationId xmlns:a16="http://schemas.microsoft.com/office/drawing/2014/main" id="{E73048D5-DA10-408B-B9FC-0260AA8059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spcBef>
                <a:spcPct val="30000"/>
              </a:spcBef>
              <a:defRPr sz="1200">
                <a:solidFill>
                  <a:schemeClr val="tx1"/>
                </a:solidFill>
                <a:latin typeface="Calibri" panose="020F0502020204030204" pitchFamily="34" charset="0"/>
                <a:ea typeface="微软雅黑" panose="020B0503020204020204" pitchFamily="34" charset="-122"/>
              </a:defRPr>
            </a:lvl1pPr>
            <a:lvl2pPr marL="742950" indent="-285750">
              <a:spcBef>
                <a:spcPct val="30000"/>
              </a:spcBef>
              <a:defRPr sz="1200">
                <a:solidFill>
                  <a:schemeClr val="tx1"/>
                </a:solidFill>
                <a:latin typeface="Calibri" panose="020F0502020204030204" pitchFamily="34" charset="0"/>
                <a:ea typeface="微软雅黑" panose="020B0503020204020204" pitchFamily="34" charset="-122"/>
              </a:defRPr>
            </a:lvl2pPr>
            <a:lvl3pPr marL="1143000" indent="-228600">
              <a:spcBef>
                <a:spcPct val="30000"/>
              </a:spcBef>
              <a:defRPr sz="1200">
                <a:solidFill>
                  <a:schemeClr val="tx1"/>
                </a:solidFill>
                <a:latin typeface="Calibri" panose="020F0502020204030204" pitchFamily="34" charset="0"/>
                <a:ea typeface="微软雅黑" panose="020B0503020204020204" pitchFamily="34" charset="-122"/>
              </a:defRPr>
            </a:lvl3pPr>
            <a:lvl4pPr marL="1600200" indent="-228600">
              <a:spcBef>
                <a:spcPct val="30000"/>
              </a:spcBef>
              <a:defRPr sz="1200">
                <a:solidFill>
                  <a:schemeClr val="tx1"/>
                </a:solidFill>
                <a:latin typeface="Calibri" panose="020F0502020204030204" pitchFamily="34" charset="0"/>
                <a:ea typeface="微软雅黑" panose="020B0503020204020204" pitchFamily="34" charset="-122"/>
              </a:defRPr>
            </a:lvl4pPr>
            <a:lvl5pPr marL="2057400" indent="-228600">
              <a:spcBef>
                <a:spcPct val="30000"/>
              </a:spcBef>
              <a:defRPr sz="12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9pPr>
          </a:lstStyle>
          <a:p>
            <a:pPr>
              <a:spcBef>
                <a:spcPct val="0"/>
              </a:spcBef>
            </a:pPr>
            <a:fld id="{9AE4E349-8C2D-4F5E-B2E0-DB3581124E80}" type="slidenum">
              <a:rPr lang="zh-CN" altLang="en-US" smtClean="0"/>
              <a:pPr>
                <a:spcBef>
                  <a:spcPct val="0"/>
                </a:spcBef>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a:extLst>
              <a:ext uri="{FF2B5EF4-FFF2-40B4-BE49-F238E27FC236}">
                <a16:creationId xmlns:a16="http://schemas.microsoft.com/office/drawing/2014/main" id="{BBA3DF85-0156-414F-ADE5-51B7E265B34C}"/>
              </a:ext>
            </a:extLst>
          </p:cNvPr>
          <p:cNvSpPr>
            <a:spLocks noGrp="1" noRot="1" noChangeAspect="1" noChangeArrowheads="1" noTextEdit="1"/>
          </p:cNvSpPr>
          <p:nvPr>
            <p:ph type="sldImg" idx="4294967295"/>
          </p:nvPr>
        </p:nvSpPr>
        <p:spPr>
          <a:ln/>
        </p:spPr>
      </p:sp>
      <p:sp>
        <p:nvSpPr>
          <p:cNvPr id="50179" name="备注占位符 2">
            <a:extLst>
              <a:ext uri="{FF2B5EF4-FFF2-40B4-BE49-F238E27FC236}">
                <a16:creationId xmlns:a16="http://schemas.microsoft.com/office/drawing/2014/main" id="{675B18F3-76E9-4D60-B43F-AD050A82BED8}"/>
              </a:ext>
            </a:extLst>
          </p:cNvPr>
          <p:cNvSpPr>
            <a:spLocks noGrp="1" noChangeArrowheads="1"/>
          </p:cNvSpPr>
          <p:nvPr>
            <p:ph type="body" idx="4294967295"/>
          </p:nvPr>
        </p:nvSpPr>
        <p:spPr/>
        <p:txBody>
          <a:bodyPr>
            <a:prstTxWarp prst="textNoShape">
              <a:avLst/>
            </a:prstTxWarp>
          </a:bodyPr>
          <a:lstStyle/>
          <a:p>
            <a:pPr eaLnBrk="1" hangingPunct="1">
              <a:spcBef>
                <a:spcPct val="0"/>
              </a:spcBef>
            </a:pPr>
            <a:endParaRPr lang="zh-CN" altLang="en-US"/>
          </a:p>
        </p:txBody>
      </p:sp>
      <p:sp>
        <p:nvSpPr>
          <p:cNvPr id="50180" name="灯片编号占位符 3">
            <a:extLst>
              <a:ext uri="{FF2B5EF4-FFF2-40B4-BE49-F238E27FC236}">
                <a16:creationId xmlns:a16="http://schemas.microsoft.com/office/drawing/2014/main" id="{0FC069B5-A971-4639-8137-29F8321068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spcBef>
                <a:spcPct val="30000"/>
              </a:spcBef>
              <a:defRPr sz="1200">
                <a:solidFill>
                  <a:schemeClr val="tx1"/>
                </a:solidFill>
                <a:latin typeface="Calibri" panose="020F0502020204030204" pitchFamily="34" charset="0"/>
                <a:ea typeface="微软雅黑" panose="020B0503020204020204" pitchFamily="34" charset="-122"/>
              </a:defRPr>
            </a:lvl1pPr>
            <a:lvl2pPr marL="742950" indent="-285750">
              <a:spcBef>
                <a:spcPct val="30000"/>
              </a:spcBef>
              <a:defRPr sz="1200">
                <a:solidFill>
                  <a:schemeClr val="tx1"/>
                </a:solidFill>
                <a:latin typeface="Calibri" panose="020F0502020204030204" pitchFamily="34" charset="0"/>
                <a:ea typeface="微软雅黑" panose="020B0503020204020204" pitchFamily="34" charset="-122"/>
              </a:defRPr>
            </a:lvl2pPr>
            <a:lvl3pPr marL="1143000" indent="-228600">
              <a:spcBef>
                <a:spcPct val="30000"/>
              </a:spcBef>
              <a:defRPr sz="1200">
                <a:solidFill>
                  <a:schemeClr val="tx1"/>
                </a:solidFill>
                <a:latin typeface="Calibri" panose="020F0502020204030204" pitchFamily="34" charset="0"/>
                <a:ea typeface="微软雅黑" panose="020B0503020204020204" pitchFamily="34" charset="-122"/>
              </a:defRPr>
            </a:lvl3pPr>
            <a:lvl4pPr marL="1600200" indent="-228600">
              <a:spcBef>
                <a:spcPct val="30000"/>
              </a:spcBef>
              <a:defRPr sz="1200">
                <a:solidFill>
                  <a:schemeClr val="tx1"/>
                </a:solidFill>
                <a:latin typeface="Calibri" panose="020F0502020204030204" pitchFamily="34" charset="0"/>
                <a:ea typeface="微软雅黑" panose="020B0503020204020204" pitchFamily="34" charset="-122"/>
              </a:defRPr>
            </a:lvl4pPr>
            <a:lvl5pPr marL="2057400" indent="-228600">
              <a:spcBef>
                <a:spcPct val="30000"/>
              </a:spcBef>
              <a:defRPr sz="12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9pPr>
          </a:lstStyle>
          <a:p>
            <a:pPr>
              <a:spcBef>
                <a:spcPct val="0"/>
              </a:spcBef>
            </a:pPr>
            <a:fld id="{0462FE9C-DEA9-42F4-AFAB-77CBB42C0DF4}" type="slidenum">
              <a:rPr lang="zh-CN" altLang="en-US" smtClean="0"/>
              <a:pPr>
                <a:spcBef>
                  <a:spcPct val="0"/>
                </a:spcBef>
              </a:pPr>
              <a:t>32</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a:extLst>
              <a:ext uri="{FF2B5EF4-FFF2-40B4-BE49-F238E27FC236}">
                <a16:creationId xmlns:a16="http://schemas.microsoft.com/office/drawing/2014/main" id="{88CFB612-9082-41E4-8035-C63B3D189D7D}"/>
              </a:ext>
            </a:extLst>
          </p:cNvPr>
          <p:cNvSpPr>
            <a:spLocks noGrp="1" noRot="1" noChangeAspect="1" noChangeArrowheads="1" noTextEdit="1"/>
          </p:cNvSpPr>
          <p:nvPr>
            <p:ph type="sldImg" idx="4294967295"/>
          </p:nvPr>
        </p:nvSpPr>
        <p:spPr>
          <a:ln/>
        </p:spPr>
      </p:sp>
      <p:sp>
        <p:nvSpPr>
          <p:cNvPr id="52227" name="备注占位符 2">
            <a:extLst>
              <a:ext uri="{FF2B5EF4-FFF2-40B4-BE49-F238E27FC236}">
                <a16:creationId xmlns:a16="http://schemas.microsoft.com/office/drawing/2014/main" id="{0063191F-DFCD-4517-BB4B-C96DCE1FAF15}"/>
              </a:ext>
            </a:extLst>
          </p:cNvPr>
          <p:cNvSpPr>
            <a:spLocks noGrp="1" noChangeArrowheads="1"/>
          </p:cNvSpPr>
          <p:nvPr>
            <p:ph type="body" idx="4294967295"/>
          </p:nvPr>
        </p:nvSpPr>
        <p:spPr/>
        <p:txBody>
          <a:bodyPr>
            <a:prstTxWarp prst="textNoShape">
              <a:avLst/>
            </a:prstTxWarp>
          </a:bodyPr>
          <a:lstStyle/>
          <a:p>
            <a:pPr eaLnBrk="1" hangingPunct="1">
              <a:spcBef>
                <a:spcPct val="0"/>
              </a:spcBef>
            </a:pPr>
            <a:endParaRPr lang="zh-CN" altLang="en-US"/>
          </a:p>
        </p:txBody>
      </p:sp>
      <p:sp>
        <p:nvSpPr>
          <p:cNvPr id="52228" name="灯片编号占位符 3">
            <a:extLst>
              <a:ext uri="{FF2B5EF4-FFF2-40B4-BE49-F238E27FC236}">
                <a16:creationId xmlns:a16="http://schemas.microsoft.com/office/drawing/2014/main" id="{5231EE59-AF61-4F6E-8F89-0B58395CF5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spcBef>
                <a:spcPct val="30000"/>
              </a:spcBef>
              <a:defRPr sz="1200">
                <a:solidFill>
                  <a:schemeClr val="tx1"/>
                </a:solidFill>
                <a:latin typeface="Calibri" panose="020F0502020204030204" pitchFamily="34" charset="0"/>
                <a:ea typeface="微软雅黑" panose="020B0503020204020204" pitchFamily="34" charset="-122"/>
              </a:defRPr>
            </a:lvl1pPr>
            <a:lvl2pPr marL="742950" indent="-285750">
              <a:spcBef>
                <a:spcPct val="30000"/>
              </a:spcBef>
              <a:defRPr sz="1200">
                <a:solidFill>
                  <a:schemeClr val="tx1"/>
                </a:solidFill>
                <a:latin typeface="Calibri" panose="020F0502020204030204" pitchFamily="34" charset="0"/>
                <a:ea typeface="微软雅黑" panose="020B0503020204020204" pitchFamily="34" charset="-122"/>
              </a:defRPr>
            </a:lvl2pPr>
            <a:lvl3pPr marL="1143000" indent="-228600">
              <a:spcBef>
                <a:spcPct val="30000"/>
              </a:spcBef>
              <a:defRPr sz="1200">
                <a:solidFill>
                  <a:schemeClr val="tx1"/>
                </a:solidFill>
                <a:latin typeface="Calibri" panose="020F0502020204030204" pitchFamily="34" charset="0"/>
                <a:ea typeface="微软雅黑" panose="020B0503020204020204" pitchFamily="34" charset="-122"/>
              </a:defRPr>
            </a:lvl3pPr>
            <a:lvl4pPr marL="1600200" indent="-228600">
              <a:spcBef>
                <a:spcPct val="30000"/>
              </a:spcBef>
              <a:defRPr sz="1200">
                <a:solidFill>
                  <a:schemeClr val="tx1"/>
                </a:solidFill>
                <a:latin typeface="Calibri" panose="020F0502020204030204" pitchFamily="34" charset="0"/>
                <a:ea typeface="微软雅黑" panose="020B0503020204020204" pitchFamily="34" charset="-122"/>
              </a:defRPr>
            </a:lvl4pPr>
            <a:lvl5pPr marL="2057400" indent="-228600">
              <a:spcBef>
                <a:spcPct val="30000"/>
              </a:spcBef>
              <a:defRPr sz="12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9pPr>
          </a:lstStyle>
          <a:p>
            <a:pPr>
              <a:spcBef>
                <a:spcPct val="0"/>
              </a:spcBef>
            </a:pPr>
            <a:fld id="{E9F3B9F5-05E9-40C3-B7D5-48949213CE88}" type="slidenum">
              <a:rPr lang="zh-CN" altLang="en-US" smtClean="0"/>
              <a:pPr>
                <a:spcBef>
                  <a:spcPct val="0"/>
                </a:spcBef>
              </a:pPr>
              <a:t>33</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a:extLst>
              <a:ext uri="{FF2B5EF4-FFF2-40B4-BE49-F238E27FC236}">
                <a16:creationId xmlns:a16="http://schemas.microsoft.com/office/drawing/2014/main" id="{0ACDB3A3-1DBA-42F1-8751-AE86F8C6B09C}"/>
              </a:ext>
            </a:extLst>
          </p:cNvPr>
          <p:cNvSpPr>
            <a:spLocks noGrp="1" noRot="1" noChangeAspect="1" noChangeArrowheads="1" noTextEdit="1"/>
          </p:cNvSpPr>
          <p:nvPr>
            <p:ph type="sldImg" idx="4294967295"/>
          </p:nvPr>
        </p:nvSpPr>
        <p:spPr>
          <a:xfrm>
            <a:off x="1143000" y="685800"/>
            <a:ext cx="4572000" cy="3429000"/>
          </a:xfrm>
          <a:ln/>
        </p:spPr>
      </p:sp>
      <p:sp>
        <p:nvSpPr>
          <p:cNvPr id="60419" name="备注占位符 2">
            <a:extLst>
              <a:ext uri="{FF2B5EF4-FFF2-40B4-BE49-F238E27FC236}">
                <a16:creationId xmlns:a16="http://schemas.microsoft.com/office/drawing/2014/main" id="{206D38D6-E933-46EE-B8D7-4087B84AFFA9}"/>
              </a:ext>
            </a:extLst>
          </p:cNvPr>
          <p:cNvSpPr>
            <a:spLocks noGrp="1" noChangeArrowheads="1"/>
          </p:cNvSpPr>
          <p:nvPr>
            <p:ph type="body" idx="4294967295"/>
          </p:nvPr>
        </p:nvSpPr>
        <p:spPr/>
        <p:txBody>
          <a:bodyPr>
            <a:prstTxWarp prst="textNoShape">
              <a:avLst/>
            </a:prstTxWarp>
          </a:bodyPr>
          <a:lstStyle/>
          <a:p>
            <a:endParaRPr lang="zh-CN" altLang="en-US"/>
          </a:p>
        </p:txBody>
      </p:sp>
      <p:sp>
        <p:nvSpPr>
          <p:cNvPr id="60420" name="灯片编号占位符 3">
            <a:extLst>
              <a:ext uri="{FF2B5EF4-FFF2-40B4-BE49-F238E27FC236}">
                <a16:creationId xmlns:a16="http://schemas.microsoft.com/office/drawing/2014/main" id="{2E23D2B5-DB03-42B4-9080-A78B97BC85A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spcBef>
                <a:spcPct val="30000"/>
              </a:spcBef>
              <a:defRPr sz="1200">
                <a:solidFill>
                  <a:schemeClr val="tx1"/>
                </a:solidFill>
                <a:latin typeface="Calibri" panose="020F0502020204030204" pitchFamily="34" charset="0"/>
                <a:ea typeface="微软雅黑" panose="020B0503020204020204" pitchFamily="34" charset="-122"/>
              </a:defRPr>
            </a:lvl1pPr>
            <a:lvl2pPr marL="742950" indent="-285750">
              <a:spcBef>
                <a:spcPct val="30000"/>
              </a:spcBef>
              <a:defRPr sz="1200">
                <a:solidFill>
                  <a:schemeClr val="tx1"/>
                </a:solidFill>
                <a:latin typeface="Calibri" panose="020F0502020204030204" pitchFamily="34" charset="0"/>
                <a:ea typeface="微软雅黑" panose="020B0503020204020204" pitchFamily="34" charset="-122"/>
              </a:defRPr>
            </a:lvl2pPr>
            <a:lvl3pPr marL="1143000" indent="-228600">
              <a:spcBef>
                <a:spcPct val="30000"/>
              </a:spcBef>
              <a:defRPr sz="1200">
                <a:solidFill>
                  <a:schemeClr val="tx1"/>
                </a:solidFill>
                <a:latin typeface="Calibri" panose="020F0502020204030204" pitchFamily="34" charset="0"/>
                <a:ea typeface="微软雅黑" panose="020B0503020204020204" pitchFamily="34" charset="-122"/>
              </a:defRPr>
            </a:lvl3pPr>
            <a:lvl4pPr marL="1600200" indent="-228600">
              <a:spcBef>
                <a:spcPct val="30000"/>
              </a:spcBef>
              <a:defRPr sz="1200">
                <a:solidFill>
                  <a:schemeClr val="tx1"/>
                </a:solidFill>
                <a:latin typeface="Calibri" panose="020F0502020204030204" pitchFamily="34" charset="0"/>
                <a:ea typeface="微软雅黑" panose="020B0503020204020204" pitchFamily="34" charset="-122"/>
              </a:defRPr>
            </a:lvl4pPr>
            <a:lvl5pPr marL="2057400" indent="-228600">
              <a:spcBef>
                <a:spcPct val="30000"/>
              </a:spcBef>
              <a:defRPr sz="12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9pPr>
          </a:lstStyle>
          <a:p>
            <a:pPr>
              <a:spcBef>
                <a:spcPct val="0"/>
              </a:spcBef>
            </a:pPr>
            <a:fld id="{26488A7D-0F64-4C7B-9EDA-474E4B6F66E4}" type="slidenum">
              <a:rPr lang="zh-CN" altLang="en-US" smtClean="0"/>
              <a:pPr>
                <a:spcBef>
                  <a:spcPct val="0"/>
                </a:spcBef>
              </a:pPr>
              <a:t>40</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a:extLst>
              <a:ext uri="{FF2B5EF4-FFF2-40B4-BE49-F238E27FC236}">
                <a16:creationId xmlns:a16="http://schemas.microsoft.com/office/drawing/2014/main" id="{16B4D4C2-17D8-4E6C-B962-EA2D6C2E9695}"/>
              </a:ext>
            </a:extLst>
          </p:cNvPr>
          <p:cNvSpPr>
            <a:spLocks noGrp="1" noRot="1" noChangeAspect="1" noChangeArrowheads="1" noTextEdit="1"/>
          </p:cNvSpPr>
          <p:nvPr>
            <p:ph type="sldImg" idx="4294967295"/>
          </p:nvPr>
        </p:nvSpPr>
        <p:spPr>
          <a:ln/>
        </p:spPr>
      </p:sp>
      <p:sp>
        <p:nvSpPr>
          <p:cNvPr id="62467" name="备注占位符 2">
            <a:extLst>
              <a:ext uri="{FF2B5EF4-FFF2-40B4-BE49-F238E27FC236}">
                <a16:creationId xmlns:a16="http://schemas.microsoft.com/office/drawing/2014/main" id="{68954910-A3ED-4168-8E9B-584AB2BC4D5F}"/>
              </a:ext>
            </a:extLst>
          </p:cNvPr>
          <p:cNvSpPr>
            <a:spLocks noGrp="1" noChangeArrowheads="1"/>
          </p:cNvSpPr>
          <p:nvPr>
            <p:ph type="body" idx="4294967295"/>
          </p:nvPr>
        </p:nvSpPr>
        <p:spPr/>
        <p:txBody>
          <a:bodyPr>
            <a:prstTxWarp prst="textNoShape">
              <a:avLst/>
            </a:prstTxWarp>
          </a:bodyPr>
          <a:lstStyle/>
          <a:p>
            <a:endParaRPr lang="zh-CN" altLang="en-US"/>
          </a:p>
        </p:txBody>
      </p:sp>
      <p:sp>
        <p:nvSpPr>
          <p:cNvPr id="62468" name="灯片编号占位符 3">
            <a:extLst>
              <a:ext uri="{FF2B5EF4-FFF2-40B4-BE49-F238E27FC236}">
                <a16:creationId xmlns:a16="http://schemas.microsoft.com/office/drawing/2014/main" id="{7B489BF9-54C3-4F67-ABAD-48A2F92B1D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spcBef>
                <a:spcPct val="30000"/>
              </a:spcBef>
              <a:defRPr sz="1200">
                <a:solidFill>
                  <a:schemeClr val="tx1"/>
                </a:solidFill>
                <a:latin typeface="Calibri" panose="020F0502020204030204" pitchFamily="34" charset="0"/>
                <a:ea typeface="微软雅黑" panose="020B0503020204020204" pitchFamily="34" charset="-122"/>
              </a:defRPr>
            </a:lvl1pPr>
            <a:lvl2pPr marL="742950" indent="-285750">
              <a:spcBef>
                <a:spcPct val="30000"/>
              </a:spcBef>
              <a:defRPr sz="1200">
                <a:solidFill>
                  <a:schemeClr val="tx1"/>
                </a:solidFill>
                <a:latin typeface="Calibri" panose="020F0502020204030204" pitchFamily="34" charset="0"/>
                <a:ea typeface="微软雅黑" panose="020B0503020204020204" pitchFamily="34" charset="-122"/>
              </a:defRPr>
            </a:lvl2pPr>
            <a:lvl3pPr marL="1143000" indent="-228600">
              <a:spcBef>
                <a:spcPct val="30000"/>
              </a:spcBef>
              <a:defRPr sz="1200">
                <a:solidFill>
                  <a:schemeClr val="tx1"/>
                </a:solidFill>
                <a:latin typeface="Calibri" panose="020F0502020204030204" pitchFamily="34" charset="0"/>
                <a:ea typeface="微软雅黑" panose="020B0503020204020204" pitchFamily="34" charset="-122"/>
              </a:defRPr>
            </a:lvl3pPr>
            <a:lvl4pPr marL="1600200" indent="-228600">
              <a:spcBef>
                <a:spcPct val="30000"/>
              </a:spcBef>
              <a:defRPr sz="1200">
                <a:solidFill>
                  <a:schemeClr val="tx1"/>
                </a:solidFill>
                <a:latin typeface="Calibri" panose="020F0502020204030204" pitchFamily="34" charset="0"/>
                <a:ea typeface="微软雅黑" panose="020B0503020204020204" pitchFamily="34" charset="-122"/>
              </a:defRPr>
            </a:lvl4pPr>
            <a:lvl5pPr marL="2057400" indent="-228600">
              <a:spcBef>
                <a:spcPct val="30000"/>
              </a:spcBef>
              <a:defRPr sz="12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9pPr>
          </a:lstStyle>
          <a:p>
            <a:pPr>
              <a:spcBef>
                <a:spcPct val="0"/>
              </a:spcBef>
            </a:pPr>
            <a:fld id="{9AA11E79-4349-4B49-93AB-74BA62BE6DF1}" type="slidenum">
              <a:rPr lang="zh-CN" altLang="en-US" smtClean="0">
                <a:solidFill>
                  <a:srgbClr val="000000"/>
                </a:solidFill>
              </a:rPr>
              <a:pPr>
                <a:spcBef>
                  <a:spcPct val="0"/>
                </a:spcBef>
              </a:pPr>
              <a:t>41</a:t>
            </a:fld>
            <a:endParaRPr lang="zh-CN" altLang="en-US">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幻灯片图像占位符 1">
            <a:extLst>
              <a:ext uri="{FF2B5EF4-FFF2-40B4-BE49-F238E27FC236}">
                <a16:creationId xmlns:a16="http://schemas.microsoft.com/office/drawing/2014/main" id="{B79B7601-4794-4B65-8C6C-9FE6FFD06C5B}"/>
              </a:ext>
            </a:extLst>
          </p:cNvPr>
          <p:cNvSpPr>
            <a:spLocks noGrp="1" noRot="1" noChangeAspect="1" noChangeArrowheads="1" noTextEdit="1"/>
          </p:cNvSpPr>
          <p:nvPr>
            <p:ph type="sldImg" idx="4294967295"/>
          </p:nvPr>
        </p:nvSpPr>
        <p:spPr>
          <a:ln/>
        </p:spPr>
      </p:sp>
      <p:sp>
        <p:nvSpPr>
          <p:cNvPr id="71683" name="备注占位符 2">
            <a:extLst>
              <a:ext uri="{FF2B5EF4-FFF2-40B4-BE49-F238E27FC236}">
                <a16:creationId xmlns:a16="http://schemas.microsoft.com/office/drawing/2014/main" id="{05D934B8-A7C0-4953-BA8F-2061D62CA787}"/>
              </a:ext>
            </a:extLst>
          </p:cNvPr>
          <p:cNvSpPr>
            <a:spLocks noGrp="1" noChangeArrowheads="1"/>
          </p:cNvSpPr>
          <p:nvPr>
            <p:ph type="body" idx="4294967295"/>
          </p:nvPr>
        </p:nvSpPr>
        <p:spPr/>
        <p:txBody>
          <a:bodyPr>
            <a:prstTxWarp prst="textNoShape">
              <a:avLst/>
            </a:prstTxWarp>
          </a:bodyPr>
          <a:lstStyle/>
          <a:p>
            <a:endParaRPr lang="zh-CN" altLang="en-US"/>
          </a:p>
        </p:txBody>
      </p:sp>
      <p:sp>
        <p:nvSpPr>
          <p:cNvPr id="71684" name="灯片编号占位符 3">
            <a:extLst>
              <a:ext uri="{FF2B5EF4-FFF2-40B4-BE49-F238E27FC236}">
                <a16:creationId xmlns:a16="http://schemas.microsoft.com/office/drawing/2014/main" id="{B14DF2C9-3878-425C-83F6-87B5B21230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spcBef>
                <a:spcPct val="30000"/>
              </a:spcBef>
              <a:defRPr sz="1200">
                <a:solidFill>
                  <a:schemeClr val="tx1"/>
                </a:solidFill>
                <a:latin typeface="Calibri" panose="020F0502020204030204" pitchFamily="34" charset="0"/>
                <a:ea typeface="微软雅黑" panose="020B0503020204020204" pitchFamily="34" charset="-122"/>
              </a:defRPr>
            </a:lvl1pPr>
            <a:lvl2pPr marL="742950" indent="-285750">
              <a:spcBef>
                <a:spcPct val="30000"/>
              </a:spcBef>
              <a:defRPr sz="1200">
                <a:solidFill>
                  <a:schemeClr val="tx1"/>
                </a:solidFill>
                <a:latin typeface="Calibri" panose="020F0502020204030204" pitchFamily="34" charset="0"/>
                <a:ea typeface="微软雅黑" panose="020B0503020204020204" pitchFamily="34" charset="-122"/>
              </a:defRPr>
            </a:lvl2pPr>
            <a:lvl3pPr marL="1143000" indent="-228600">
              <a:spcBef>
                <a:spcPct val="30000"/>
              </a:spcBef>
              <a:defRPr sz="1200">
                <a:solidFill>
                  <a:schemeClr val="tx1"/>
                </a:solidFill>
                <a:latin typeface="Calibri" panose="020F0502020204030204" pitchFamily="34" charset="0"/>
                <a:ea typeface="微软雅黑" panose="020B0503020204020204" pitchFamily="34" charset="-122"/>
              </a:defRPr>
            </a:lvl3pPr>
            <a:lvl4pPr marL="1600200" indent="-228600">
              <a:spcBef>
                <a:spcPct val="30000"/>
              </a:spcBef>
              <a:defRPr sz="1200">
                <a:solidFill>
                  <a:schemeClr val="tx1"/>
                </a:solidFill>
                <a:latin typeface="Calibri" panose="020F0502020204030204" pitchFamily="34" charset="0"/>
                <a:ea typeface="微软雅黑" panose="020B0503020204020204" pitchFamily="34" charset="-122"/>
              </a:defRPr>
            </a:lvl4pPr>
            <a:lvl5pPr marL="2057400" indent="-228600">
              <a:spcBef>
                <a:spcPct val="30000"/>
              </a:spcBef>
              <a:defRPr sz="12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9pPr>
          </a:lstStyle>
          <a:p>
            <a:pPr>
              <a:spcBef>
                <a:spcPct val="0"/>
              </a:spcBef>
            </a:pPr>
            <a:fld id="{54411761-4643-48FB-B44B-F1BC2CAEC370}" type="slidenum">
              <a:rPr lang="zh-CN" altLang="en-US" smtClean="0"/>
              <a:pPr>
                <a:spcBef>
                  <a:spcPct val="0"/>
                </a:spcBef>
              </a:pPr>
              <a:t>49</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幻灯片图像占位符 1">
            <a:extLst>
              <a:ext uri="{FF2B5EF4-FFF2-40B4-BE49-F238E27FC236}">
                <a16:creationId xmlns:a16="http://schemas.microsoft.com/office/drawing/2014/main" id="{1DDE5DDD-1FA2-4CC1-A985-4BB70F3F7D11}"/>
              </a:ext>
            </a:extLst>
          </p:cNvPr>
          <p:cNvSpPr>
            <a:spLocks noGrp="1" noRot="1" noChangeAspect="1" noChangeArrowheads="1" noTextEdit="1"/>
          </p:cNvSpPr>
          <p:nvPr>
            <p:ph type="sldImg" idx="4294967295"/>
          </p:nvPr>
        </p:nvSpPr>
        <p:spPr>
          <a:ln/>
        </p:spPr>
      </p:sp>
      <p:sp>
        <p:nvSpPr>
          <p:cNvPr id="73731" name="备注占位符 2">
            <a:extLst>
              <a:ext uri="{FF2B5EF4-FFF2-40B4-BE49-F238E27FC236}">
                <a16:creationId xmlns:a16="http://schemas.microsoft.com/office/drawing/2014/main" id="{4691DBC4-ABDD-4708-BB1E-EFBB48FE9B99}"/>
              </a:ext>
            </a:extLst>
          </p:cNvPr>
          <p:cNvSpPr>
            <a:spLocks noGrp="1" noChangeArrowheads="1"/>
          </p:cNvSpPr>
          <p:nvPr>
            <p:ph type="body" idx="4294967295"/>
          </p:nvPr>
        </p:nvSpPr>
        <p:spPr/>
        <p:txBody>
          <a:bodyPr>
            <a:prstTxWarp prst="textNoShape">
              <a:avLst/>
            </a:prstTxWarp>
          </a:bodyPr>
          <a:lstStyle/>
          <a:p>
            <a:endParaRPr lang="zh-CN" altLang="en-US"/>
          </a:p>
        </p:txBody>
      </p:sp>
      <p:sp>
        <p:nvSpPr>
          <p:cNvPr id="73732" name="灯片编号占位符 3">
            <a:extLst>
              <a:ext uri="{FF2B5EF4-FFF2-40B4-BE49-F238E27FC236}">
                <a16:creationId xmlns:a16="http://schemas.microsoft.com/office/drawing/2014/main" id="{4F96B504-E557-41E5-AE7C-07CDD986F8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spcBef>
                <a:spcPct val="30000"/>
              </a:spcBef>
              <a:defRPr sz="1200">
                <a:solidFill>
                  <a:schemeClr val="tx1"/>
                </a:solidFill>
                <a:latin typeface="Calibri" panose="020F0502020204030204" pitchFamily="34" charset="0"/>
                <a:ea typeface="微软雅黑" panose="020B0503020204020204" pitchFamily="34" charset="-122"/>
              </a:defRPr>
            </a:lvl1pPr>
            <a:lvl2pPr marL="742950" indent="-285750">
              <a:spcBef>
                <a:spcPct val="30000"/>
              </a:spcBef>
              <a:defRPr sz="1200">
                <a:solidFill>
                  <a:schemeClr val="tx1"/>
                </a:solidFill>
                <a:latin typeface="Calibri" panose="020F0502020204030204" pitchFamily="34" charset="0"/>
                <a:ea typeface="微软雅黑" panose="020B0503020204020204" pitchFamily="34" charset="-122"/>
              </a:defRPr>
            </a:lvl2pPr>
            <a:lvl3pPr marL="1143000" indent="-228600">
              <a:spcBef>
                <a:spcPct val="30000"/>
              </a:spcBef>
              <a:defRPr sz="1200">
                <a:solidFill>
                  <a:schemeClr val="tx1"/>
                </a:solidFill>
                <a:latin typeface="Calibri" panose="020F0502020204030204" pitchFamily="34" charset="0"/>
                <a:ea typeface="微软雅黑" panose="020B0503020204020204" pitchFamily="34" charset="-122"/>
              </a:defRPr>
            </a:lvl3pPr>
            <a:lvl4pPr marL="1600200" indent="-228600">
              <a:spcBef>
                <a:spcPct val="30000"/>
              </a:spcBef>
              <a:defRPr sz="1200">
                <a:solidFill>
                  <a:schemeClr val="tx1"/>
                </a:solidFill>
                <a:latin typeface="Calibri" panose="020F0502020204030204" pitchFamily="34" charset="0"/>
                <a:ea typeface="微软雅黑" panose="020B0503020204020204" pitchFamily="34" charset="-122"/>
              </a:defRPr>
            </a:lvl4pPr>
            <a:lvl5pPr marL="2057400" indent="-228600">
              <a:spcBef>
                <a:spcPct val="30000"/>
              </a:spcBef>
              <a:defRPr sz="12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9pPr>
          </a:lstStyle>
          <a:p>
            <a:pPr>
              <a:spcBef>
                <a:spcPct val="0"/>
              </a:spcBef>
            </a:pPr>
            <a:fld id="{013F49C7-A6A2-496F-987C-0BD50FCEBE99}" type="slidenum">
              <a:rPr lang="zh-CN" altLang="en-US" smtClean="0"/>
              <a:pPr>
                <a:spcBef>
                  <a:spcPct val="0"/>
                </a:spcBef>
              </a:pPr>
              <a:t>50</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1">
            <a:extLst>
              <a:ext uri="{FF2B5EF4-FFF2-40B4-BE49-F238E27FC236}">
                <a16:creationId xmlns:a16="http://schemas.microsoft.com/office/drawing/2014/main" id="{579D19C2-A5ED-40CB-B58A-8EDC3A4582D8}"/>
              </a:ext>
            </a:extLst>
          </p:cNvPr>
          <p:cNvSpPr>
            <a:spLocks noGrp="1" noRot="1" noChangeAspect="1" noChangeArrowheads="1" noTextEdit="1"/>
          </p:cNvSpPr>
          <p:nvPr>
            <p:ph type="sldImg" idx="4294967295"/>
          </p:nvPr>
        </p:nvSpPr>
        <p:spPr>
          <a:ln/>
        </p:spPr>
      </p:sp>
      <p:sp>
        <p:nvSpPr>
          <p:cNvPr id="79875" name="备注占位符 2">
            <a:extLst>
              <a:ext uri="{FF2B5EF4-FFF2-40B4-BE49-F238E27FC236}">
                <a16:creationId xmlns:a16="http://schemas.microsoft.com/office/drawing/2014/main" id="{CBA6B641-2B77-4C90-8730-93B2B941A2C1}"/>
              </a:ext>
            </a:extLst>
          </p:cNvPr>
          <p:cNvSpPr>
            <a:spLocks noGrp="1" noChangeArrowheads="1"/>
          </p:cNvSpPr>
          <p:nvPr>
            <p:ph type="body" idx="4294967295"/>
          </p:nvPr>
        </p:nvSpPr>
        <p:spPr/>
        <p:txBody>
          <a:bodyPr>
            <a:prstTxWarp prst="textNoShape">
              <a:avLst/>
            </a:prstTxWarp>
          </a:bodyPr>
          <a:lstStyle/>
          <a:p>
            <a:endParaRPr lang="zh-CN" altLang="en-US"/>
          </a:p>
        </p:txBody>
      </p:sp>
      <p:sp>
        <p:nvSpPr>
          <p:cNvPr id="79876" name="灯片编号占位符 3">
            <a:extLst>
              <a:ext uri="{FF2B5EF4-FFF2-40B4-BE49-F238E27FC236}">
                <a16:creationId xmlns:a16="http://schemas.microsoft.com/office/drawing/2014/main" id="{EB7CBC07-B818-45B0-A628-6F4F559302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spcBef>
                <a:spcPct val="30000"/>
              </a:spcBef>
              <a:defRPr sz="1200">
                <a:solidFill>
                  <a:schemeClr val="tx1"/>
                </a:solidFill>
                <a:latin typeface="Calibri" panose="020F0502020204030204" pitchFamily="34" charset="0"/>
                <a:ea typeface="微软雅黑" panose="020B0503020204020204" pitchFamily="34" charset="-122"/>
              </a:defRPr>
            </a:lvl1pPr>
            <a:lvl2pPr marL="742950" indent="-285750">
              <a:spcBef>
                <a:spcPct val="30000"/>
              </a:spcBef>
              <a:defRPr sz="1200">
                <a:solidFill>
                  <a:schemeClr val="tx1"/>
                </a:solidFill>
                <a:latin typeface="Calibri" panose="020F0502020204030204" pitchFamily="34" charset="0"/>
                <a:ea typeface="微软雅黑" panose="020B0503020204020204" pitchFamily="34" charset="-122"/>
              </a:defRPr>
            </a:lvl2pPr>
            <a:lvl3pPr marL="1143000" indent="-228600">
              <a:spcBef>
                <a:spcPct val="30000"/>
              </a:spcBef>
              <a:defRPr sz="1200">
                <a:solidFill>
                  <a:schemeClr val="tx1"/>
                </a:solidFill>
                <a:latin typeface="Calibri" panose="020F0502020204030204" pitchFamily="34" charset="0"/>
                <a:ea typeface="微软雅黑" panose="020B0503020204020204" pitchFamily="34" charset="-122"/>
              </a:defRPr>
            </a:lvl3pPr>
            <a:lvl4pPr marL="1600200" indent="-228600">
              <a:spcBef>
                <a:spcPct val="30000"/>
              </a:spcBef>
              <a:defRPr sz="1200">
                <a:solidFill>
                  <a:schemeClr val="tx1"/>
                </a:solidFill>
                <a:latin typeface="Calibri" panose="020F0502020204030204" pitchFamily="34" charset="0"/>
                <a:ea typeface="微软雅黑" panose="020B0503020204020204" pitchFamily="34" charset="-122"/>
              </a:defRPr>
            </a:lvl4pPr>
            <a:lvl5pPr marL="2057400" indent="-228600">
              <a:spcBef>
                <a:spcPct val="30000"/>
              </a:spcBef>
              <a:defRPr sz="12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9pPr>
          </a:lstStyle>
          <a:p>
            <a:pPr>
              <a:spcBef>
                <a:spcPct val="0"/>
              </a:spcBef>
            </a:pPr>
            <a:fld id="{180666B7-ABB2-4293-9710-548291642A10}" type="slidenum">
              <a:rPr lang="zh-CN" altLang="en-US" smtClean="0"/>
              <a:pPr>
                <a:spcBef>
                  <a:spcPct val="0"/>
                </a:spcBef>
              </a:pPr>
              <a:t>59</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幻灯片图像占位符 1">
            <a:extLst>
              <a:ext uri="{FF2B5EF4-FFF2-40B4-BE49-F238E27FC236}">
                <a16:creationId xmlns:a16="http://schemas.microsoft.com/office/drawing/2014/main" id="{F61F4816-1F6A-4151-A698-592B84023D53}"/>
              </a:ext>
            </a:extLst>
          </p:cNvPr>
          <p:cNvSpPr>
            <a:spLocks noGrp="1" noRot="1" noChangeAspect="1" noChangeArrowheads="1" noTextEdit="1"/>
          </p:cNvSpPr>
          <p:nvPr>
            <p:ph type="sldImg" idx="4294967295"/>
          </p:nvPr>
        </p:nvSpPr>
        <p:spPr>
          <a:xfrm>
            <a:off x="381000" y="685800"/>
            <a:ext cx="6096000" cy="3429000"/>
          </a:xfrm>
          <a:ln/>
        </p:spPr>
      </p:sp>
      <p:sp>
        <p:nvSpPr>
          <p:cNvPr id="92163" name="备注占位符 2">
            <a:extLst>
              <a:ext uri="{FF2B5EF4-FFF2-40B4-BE49-F238E27FC236}">
                <a16:creationId xmlns:a16="http://schemas.microsoft.com/office/drawing/2014/main" id="{596330AB-1F67-4D9A-9B22-1178F255F07F}"/>
              </a:ext>
            </a:extLst>
          </p:cNvPr>
          <p:cNvSpPr>
            <a:spLocks noGrp="1" noChangeArrowheads="1"/>
          </p:cNvSpPr>
          <p:nvPr>
            <p:ph type="body" idx="4294967295"/>
          </p:nvPr>
        </p:nvSpPr>
        <p:spPr/>
        <p:txBody>
          <a:bodyPr>
            <a:prstTxWarp prst="textNoShape">
              <a:avLst/>
            </a:prstTxWarp>
          </a:bodyPr>
          <a:lstStyle/>
          <a:p>
            <a:endParaRPr lang="zh-CN" altLang="en-US"/>
          </a:p>
        </p:txBody>
      </p:sp>
      <p:sp>
        <p:nvSpPr>
          <p:cNvPr id="92164" name="灯片编号占位符 3">
            <a:extLst>
              <a:ext uri="{FF2B5EF4-FFF2-40B4-BE49-F238E27FC236}">
                <a16:creationId xmlns:a16="http://schemas.microsoft.com/office/drawing/2014/main" id="{60E119B6-4BC3-4FB7-8AF6-D7180F6A5B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spcBef>
                <a:spcPct val="30000"/>
              </a:spcBef>
              <a:defRPr sz="1200">
                <a:solidFill>
                  <a:schemeClr val="tx1"/>
                </a:solidFill>
                <a:latin typeface="Calibri" panose="020F0502020204030204" pitchFamily="34" charset="0"/>
                <a:ea typeface="微软雅黑" panose="020B0503020204020204" pitchFamily="34" charset="-122"/>
              </a:defRPr>
            </a:lvl1pPr>
            <a:lvl2pPr marL="742950" indent="-285750">
              <a:spcBef>
                <a:spcPct val="30000"/>
              </a:spcBef>
              <a:defRPr sz="1200">
                <a:solidFill>
                  <a:schemeClr val="tx1"/>
                </a:solidFill>
                <a:latin typeface="Calibri" panose="020F0502020204030204" pitchFamily="34" charset="0"/>
                <a:ea typeface="微软雅黑" panose="020B0503020204020204" pitchFamily="34" charset="-122"/>
              </a:defRPr>
            </a:lvl2pPr>
            <a:lvl3pPr marL="1143000" indent="-228600">
              <a:spcBef>
                <a:spcPct val="30000"/>
              </a:spcBef>
              <a:defRPr sz="1200">
                <a:solidFill>
                  <a:schemeClr val="tx1"/>
                </a:solidFill>
                <a:latin typeface="Calibri" panose="020F0502020204030204" pitchFamily="34" charset="0"/>
                <a:ea typeface="微软雅黑" panose="020B0503020204020204" pitchFamily="34" charset="-122"/>
              </a:defRPr>
            </a:lvl3pPr>
            <a:lvl4pPr marL="1600200" indent="-228600">
              <a:spcBef>
                <a:spcPct val="30000"/>
              </a:spcBef>
              <a:defRPr sz="1200">
                <a:solidFill>
                  <a:schemeClr val="tx1"/>
                </a:solidFill>
                <a:latin typeface="Calibri" panose="020F0502020204030204" pitchFamily="34" charset="0"/>
                <a:ea typeface="微软雅黑" panose="020B0503020204020204" pitchFamily="34" charset="-122"/>
              </a:defRPr>
            </a:lvl4pPr>
            <a:lvl5pPr marL="2057400" indent="-228600">
              <a:spcBef>
                <a:spcPct val="30000"/>
              </a:spcBef>
              <a:defRPr sz="12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9pPr>
          </a:lstStyle>
          <a:p>
            <a:pPr>
              <a:spcBef>
                <a:spcPct val="0"/>
              </a:spcBef>
            </a:pPr>
            <a:fld id="{C204F0D7-03D0-4928-AF22-DA824E961433}" type="slidenum">
              <a:rPr lang="zh-CN" altLang="en-US" smtClean="0"/>
              <a:pPr>
                <a:spcBef>
                  <a:spcPct val="0"/>
                </a:spcBef>
              </a:pPr>
              <a:t>72</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幻灯片图像占位符 1">
            <a:extLst>
              <a:ext uri="{FF2B5EF4-FFF2-40B4-BE49-F238E27FC236}">
                <a16:creationId xmlns:a16="http://schemas.microsoft.com/office/drawing/2014/main" id="{6953D4E3-F496-48F6-A86D-2F6C21142D06}"/>
              </a:ext>
            </a:extLst>
          </p:cNvPr>
          <p:cNvSpPr>
            <a:spLocks noGrp="1" noRot="1" noChangeAspect="1" noChangeArrowheads="1" noTextEdit="1"/>
          </p:cNvSpPr>
          <p:nvPr>
            <p:ph type="sldImg" idx="4294967295"/>
          </p:nvPr>
        </p:nvSpPr>
        <p:spPr>
          <a:ln/>
        </p:spPr>
      </p:sp>
      <p:sp>
        <p:nvSpPr>
          <p:cNvPr id="96259" name="备注占位符 2">
            <a:extLst>
              <a:ext uri="{FF2B5EF4-FFF2-40B4-BE49-F238E27FC236}">
                <a16:creationId xmlns:a16="http://schemas.microsoft.com/office/drawing/2014/main" id="{915275A9-C972-4661-803A-06F667961DB7}"/>
              </a:ext>
            </a:extLst>
          </p:cNvPr>
          <p:cNvSpPr>
            <a:spLocks noGrp="1" noChangeArrowheads="1"/>
          </p:cNvSpPr>
          <p:nvPr>
            <p:ph type="body" idx="4294967295"/>
          </p:nvPr>
        </p:nvSpPr>
        <p:spPr/>
        <p:txBody>
          <a:bodyPr>
            <a:prstTxWarp prst="textNoShape">
              <a:avLst/>
            </a:prstTxWarp>
          </a:bodyPr>
          <a:lstStyle/>
          <a:p>
            <a:endParaRPr lang="zh-CN" altLang="en-US"/>
          </a:p>
        </p:txBody>
      </p:sp>
      <p:sp>
        <p:nvSpPr>
          <p:cNvPr id="96260" name="灯片编号占位符 3">
            <a:extLst>
              <a:ext uri="{FF2B5EF4-FFF2-40B4-BE49-F238E27FC236}">
                <a16:creationId xmlns:a16="http://schemas.microsoft.com/office/drawing/2014/main" id="{4EAE576F-A2C3-4570-AFE9-3F43DA41D0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spcBef>
                <a:spcPct val="30000"/>
              </a:spcBef>
              <a:defRPr sz="1200">
                <a:solidFill>
                  <a:schemeClr val="tx1"/>
                </a:solidFill>
                <a:latin typeface="Calibri" panose="020F0502020204030204" pitchFamily="34" charset="0"/>
                <a:ea typeface="微软雅黑" panose="020B0503020204020204" pitchFamily="34" charset="-122"/>
              </a:defRPr>
            </a:lvl1pPr>
            <a:lvl2pPr marL="742950" indent="-285750">
              <a:spcBef>
                <a:spcPct val="30000"/>
              </a:spcBef>
              <a:defRPr sz="1200">
                <a:solidFill>
                  <a:schemeClr val="tx1"/>
                </a:solidFill>
                <a:latin typeface="Calibri" panose="020F0502020204030204" pitchFamily="34" charset="0"/>
                <a:ea typeface="微软雅黑" panose="020B0503020204020204" pitchFamily="34" charset="-122"/>
              </a:defRPr>
            </a:lvl2pPr>
            <a:lvl3pPr marL="1143000" indent="-228600">
              <a:spcBef>
                <a:spcPct val="30000"/>
              </a:spcBef>
              <a:defRPr sz="1200">
                <a:solidFill>
                  <a:schemeClr val="tx1"/>
                </a:solidFill>
                <a:latin typeface="Calibri" panose="020F0502020204030204" pitchFamily="34" charset="0"/>
                <a:ea typeface="微软雅黑" panose="020B0503020204020204" pitchFamily="34" charset="-122"/>
              </a:defRPr>
            </a:lvl3pPr>
            <a:lvl4pPr marL="1600200" indent="-228600">
              <a:spcBef>
                <a:spcPct val="30000"/>
              </a:spcBef>
              <a:defRPr sz="1200">
                <a:solidFill>
                  <a:schemeClr val="tx1"/>
                </a:solidFill>
                <a:latin typeface="Calibri" panose="020F0502020204030204" pitchFamily="34" charset="0"/>
                <a:ea typeface="微软雅黑" panose="020B0503020204020204" pitchFamily="34" charset="-122"/>
              </a:defRPr>
            </a:lvl4pPr>
            <a:lvl5pPr marL="2057400" indent="-228600">
              <a:spcBef>
                <a:spcPct val="30000"/>
              </a:spcBef>
              <a:defRPr sz="12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9pPr>
          </a:lstStyle>
          <a:p>
            <a:pPr>
              <a:spcBef>
                <a:spcPct val="0"/>
              </a:spcBef>
            </a:pPr>
            <a:fld id="{9C655EFE-41D8-4627-B670-0AAF5DE7E73E}" type="slidenum">
              <a:rPr lang="zh-CN" altLang="en-US" smtClean="0"/>
              <a:pPr>
                <a:spcBef>
                  <a:spcPct val="0"/>
                </a:spcBef>
              </a:pPr>
              <a:t>74</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幻灯片图像占位符 1">
            <a:extLst>
              <a:ext uri="{FF2B5EF4-FFF2-40B4-BE49-F238E27FC236}">
                <a16:creationId xmlns:a16="http://schemas.microsoft.com/office/drawing/2014/main" id="{0EABDD0B-9BD2-4BF9-8986-0CD712D98D38}"/>
              </a:ext>
            </a:extLst>
          </p:cNvPr>
          <p:cNvSpPr>
            <a:spLocks noGrp="1" noRot="1" noChangeAspect="1" noChangeArrowheads="1" noTextEdit="1"/>
          </p:cNvSpPr>
          <p:nvPr>
            <p:ph type="sldImg" idx="4294967295"/>
          </p:nvPr>
        </p:nvSpPr>
        <p:spPr>
          <a:ln/>
        </p:spPr>
      </p:sp>
      <p:sp>
        <p:nvSpPr>
          <p:cNvPr id="98307" name="文本占位符 2">
            <a:extLst>
              <a:ext uri="{FF2B5EF4-FFF2-40B4-BE49-F238E27FC236}">
                <a16:creationId xmlns:a16="http://schemas.microsoft.com/office/drawing/2014/main" id="{B75520E9-602D-421F-B71D-6FDF33303AC3}"/>
              </a:ext>
            </a:extLst>
          </p:cNvPr>
          <p:cNvSpPr>
            <a:spLocks noGrp="1" noChangeArrowheads="1"/>
          </p:cNvSpPr>
          <p:nvPr>
            <p:ph type="body" idx="4294967295"/>
          </p:nvPr>
        </p:nvSpPr>
        <p:spPr/>
        <p:txBody>
          <a:bodyPr>
            <a:prstTxWarp prst="textNoShape">
              <a:avLst/>
            </a:prstTxWarp>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a:extLst>
              <a:ext uri="{FF2B5EF4-FFF2-40B4-BE49-F238E27FC236}">
                <a16:creationId xmlns:a16="http://schemas.microsoft.com/office/drawing/2014/main" id="{AB391C7F-8050-4EE0-8128-EA66FEF00B2A}"/>
              </a:ext>
            </a:extLst>
          </p:cNvPr>
          <p:cNvSpPr>
            <a:spLocks noGrp="1" noRot="1" noChangeAspect="1" noChangeArrowheads="1" noTextEdit="1"/>
          </p:cNvSpPr>
          <p:nvPr>
            <p:ph type="sldImg" idx="4294967295"/>
          </p:nvPr>
        </p:nvSpPr>
        <p:spPr>
          <a:ln/>
        </p:spPr>
      </p:sp>
      <p:sp>
        <p:nvSpPr>
          <p:cNvPr id="11267" name="备注占位符 2">
            <a:extLst>
              <a:ext uri="{FF2B5EF4-FFF2-40B4-BE49-F238E27FC236}">
                <a16:creationId xmlns:a16="http://schemas.microsoft.com/office/drawing/2014/main" id="{70E366F4-06AE-4E74-A69A-C698776F4AB3}"/>
              </a:ext>
            </a:extLst>
          </p:cNvPr>
          <p:cNvSpPr>
            <a:spLocks noGrp="1" noChangeArrowheads="1"/>
          </p:cNvSpPr>
          <p:nvPr>
            <p:ph type="body" idx="4294967295"/>
          </p:nvPr>
        </p:nvSpPr>
        <p:spPr/>
        <p:txBody>
          <a:bodyPr>
            <a:prstTxWarp prst="textNoShape">
              <a:avLst/>
            </a:prstTxWarp>
          </a:bodyPr>
          <a:lstStyle/>
          <a:p>
            <a:pPr eaLnBrk="1" hangingPunct="1">
              <a:spcBef>
                <a:spcPct val="0"/>
              </a:spcBef>
            </a:pPr>
            <a:endParaRPr lang="zh-CN" altLang="en-US"/>
          </a:p>
        </p:txBody>
      </p:sp>
      <p:sp>
        <p:nvSpPr>
          <p:cNvPr id="11268" name="灯片编号占位符 3">
            <a:extLst>
              <a:ext uri="{FF2B5EF4-FFF2-40B4-BE49-F238E27FC236}">
                <a16:creationId xmlns:a16="http://schemas.microsoft.com/office/drawing/2014/main" id="{7E73A32D-2E5B-490D-903F-C2C859C34A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spcBef>
                <a:spcPct val="30000"/>
              </a:spcBef>
              <a:defRPr sz="1200">
                <a:solidFill>
                  <a:schemeClr val="tx1"/>
                </a:solidFill>
                <a:latin typeface="Calibri" panose="020F0502020204030204" pitchFamily="34" charset="0"/>
                <a:ea typeface="微软雅黑" panose="020B0503020204020204" pitchFamily="34" charset="-122"/>
              </a:defRPr>
            </a:lvl1pPr>
            <a:lvl2pPr marL="742950" indent="-285750">
              <a:spcBef>
                <a:spcPct val="30000"/>
              </a:spcBef>
              <a:defRPr sz="1200">
                <a:solidFill>
                  <a:schemeClr val="tx1"/>
                </a:solidFill>
                <a:latin typeface="Calibri" panose="020F0502020204030204" pitchFamily="34" charset="0"/>
                <a:ea typeface="微软雅黑" panose="020B0503020204020204" pitchFamily="34" charset="-122"/>
              </a:defRPr>
            </a:lvl2pPr>
            <a:lvl3pPr marL="1143000" indent="-228600">
              <a:spcBef>
                <a:spcPct val="30000"/>
              </a:spcBef>
              <a:defRPr sz="1200">
                <a:solidFill>
                  <a:schemeClr val="tx1"/>
                </a:solidFill>
                <a:latin typeface="Calibri" panose="020F0502020204030204" pitchFamily="34" charset="0"/>
                <a:ea typeface="微软雅黑" panose="020B0503020204020204" pitchFamily="34" charset="-122"/>
              </a:defRPr>
            </a:lvl3pPr>
            <a:lvl4pPr marL="1600200" indent="-228600">
              <a:spcBef>
                <a:spcPct val="30000"/>
              </a:spcBef>
              <a:defRPr sz="1200">
                <a:solidFill>
                  <a:schemeClr val="tx1"/>
                </a:solidFill>
                <a:latin typeface="Calibri" panose="020F0502020204030204" pitchFamily="34" charset="0"/>
                <a:ea typeface="微软雅黑" panose="020B0503020204020204" pitchFamily="34" charset="-122"/>
              </a:defRPr>
            </a:lvl4pPr>
            <a:lvl5pPr marL="2057400" indent="-228600">
              <a:spcBef>
                <a:spcPct val="30000"/>
              </a:spcBef>
              <a:defRPr sz="12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9pPr>
          </a:lstStyle>
          <a:p>
            <a:pPr>
              <a:spcBef>
                <a:spcPct val="0"/>
              </a:spcBef>
            </a:pPr>
            <a:fld id="{AE2D25DD-A8C0-4FBE-AE9C-3CFC47B03DF3}" type="slidenum">
              <a:rPr lang="zh-CN" altLang="en-US" smtClean="0"/>
              <a:pPr>
                <a:spcBef>
                  <a:spcPct val="0"/>
                </a:spcBef>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幻灯片图像占位符 1">
            <a:extLst>
              <a:ext uri="{FF2B5EF4-FFF2-40B4-BE49-F238E27FC236}">
                <a16:creationId xmlns:a16="http://schemas.microsoft.com/office/drawing/2014/main" id="{160555F4-E5E7-422B-A592-AA6A7DE8C35D}"/>
              </a:ext>
            </a:extLst>
          </p:cNvPr>
          <p:cNvSpPr>
            <a:spLocks noGrp="1" noRot="1" noChangeAspect="1" noChangeArrowheads="1" noTextEdit="1"/>
          </p:cNvSpPr>
          <p:nvPr>
            <p:ph type="sldImg" idx="4294967295"/>
          </p:nvPr>
        </p:nvSpPr>
        <p:spPr>
          <a:ln/>
        </p:spPr>
      </p:sp>
      <p:sp>
        <p:nvSpPr>
          <p:cNvPr id="102403" name="备注占位符 2">
            <a:extLst>
              <a:ext uri="{FF2B5EF4-FFF2-40B4-BE49-F238E27FC236}">
                <a16:creationId xmlns:a16="http://schemas.microsoft.com/office/drawing/2014/main" id="{0C0A5AD6-B3CC-4756-A92A-8B3A67B3C35F}"/>
              </a:ext>
            </a:extLst>
          </p:cNvPr>
          <p:cNvSpPr>
            <a:spLocks noGrp="1" noChangeArrowheads="1"/>
          </p:cNvSpPr>
          <p:nvPr>
            <p:ph type="body" idx="4294967295"/>
          </p:nvPr>
        </p:nvSpPr>
        <p:spPr/>
        <p:txBody>
          <a:bodyPr>
            <a:prstTxWarp prst="textNoShape">
              <a:avLst/>
            </a:prstTxWarp>
          </a:bodyPr>
          <a:lstStyle/>
          <a:p>
            <a:endParaRPr lang="zh-CN" altLang="en-US"/>
          </a:p>
        </p:txBody>
      </p:sp>
      <p:sp>
        <p:nvSpPr>
          <p:cNvPr id="102404" name="灯片编号占位符 3">
            <a:extLst>
              <a:ext uri="{FF2B5EF4-FFF2-40B4-BE49-F238E27FC236}">
                <a16:creationId xmlns:a16="http://schemas.microsoft.com/office/drawing/2014/main" id="{12163A22-4CEC-4105-8DAD-00EEA92DF3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spcBef>
                <a:spcPct val="30000"/>
              </a:spcBef>
              <a:defRPr sz="1200">
                <a:solidFill>
                  <a:schemeClr val="tx1"/>
                </a:solidFill>
                <a:latin typeface="Calibri" panose="020F0502020204030204" pitchFamily="34" charset="0"/>
                <a:ea typeface="微软雅黑" panose="020B0503020204020204" pitchFamily="34" charset="-122"/>
              </a:defRPr>
            </a:lvl1pPr>
            <a:lvl2pPr marL="742950" indent="-285750">
              <a:spcBef>
                <a:spcPct val="30000"/>
              </a:spcBef>
              <a:defRPr sz="1200">
                <a:solidFill>
                  <a:schemeClr val="tx1"/>
                </a:solidFill>
                <a:latin typeface="Calibri" panose="020F0502020204030204" pitchFamily="34" charset="0"/>
                <a:ea typeface="微软雅黑" panose="020B0503020204020204" pitchFamily="34" charset="-122"/>
              </a:defRPr>
            </a:lvl2pPr>
            <a:lvl3pPr marL="1143000" indent="-228600">
              <a:spcBef>
                <a:spcPct val="30000"/>
              </a:spcBef>
              <a:defRPr sz="1200">
                <a:solidFill>
                  <a:schemeClr val="tx1"/>
                </a:solidFill>
                <a:latin typeface="Calibri" panose="020F0502020204030204" pitchFamily="34" charset="0"/>
                <a:ea typeface="微软雅黑" panose="020B0503020204020204" pitchFamily="34" charset="-122"/>
              </a:defRPr>
            </a:lvl3pPr>
            <a:lvl4pPr marL="1600200" indent="-228600">
              <a:spcBef>
                <a:spcPct val="30000"/>
              </a:spcBef>
              <a:defRPr sz="1200">
                <a:solidFill>
                  <a:schemeClr val="tx1"/>
                </a:solidFill>
                <a:latin typeface="Calibri" panose="020F0502020204030204" pitchFamily="34" charset="0"/>
                <a:ea typeface="微软雅黑" panose="020B0503020204020204" pitchFamily="34" charset="-122"/>
              </a:defRPr>
            </a:lvl4pPr>
            <a:lvl5pPr marL="2057400" indent="-228600">
              <a:spcBef>
                <a:spcPct val="30000"/>
              </a:spcBef>
              <a:defRPr sz="12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9pPr>
          </a:lstStyle>
          <a:p>
            <a:pPr>
              <a:spcBef>
                <a:spcPct val="0"/>
              </a:spcBef>
            </a:pPr>
            <a:fld id="{504838E8-42D6-4B7A-A71C-903784904FD2}" type="slidenum">
              <a:rPr lang="zh-CN" altLang="en-US" smtClean="0"/>
              <a:pPr>
                <a:spcBef>
                  <a:spcPct val="0"/>
                </a:spcBef>
              </a:pPr>
              <a:t>79</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幻灯片图像占位符 1">
            <a:extLst>
              <a:ext uri="{FF2B5EF4-FFF2-40B4-BE49-F238E27FC236}">
                <a16:creationId xmlns:a16="http://schemas.microsoft.com/office/drawing/2014/main" id="{D334FF65-F5A9-4615-B8AE-69A14D6661A9}"/>
              </a:ext>
            </a:extLst>
          </p:cNvPr>
          <p:cNvSpPr>
            <a:spLocks noGrp="1" noRot="1" noChangeAspect="1" noChangeArrowheads="1" noTextEdit="1"/>
          </p:cNvSpPr>
          <p:nvPr>
            <p:ph type="sldImg" idx="4294967295"/>
          </p:nvPr>
        </p:nvSpPr>
        <p:spPr>
          <a:ln/>
        </p:spPr>
      </p:sp>
      <p:sp>
        <p:nvSpPr>
          <p:cNvPr id="104451" name="备注占位符 2">
            <a:extLst>
              <a:ext uri="{FF2B5EF4-FFF2-40B4-BE49-F238E27FC236}">
                <a16:creationId xmlns:a16="http://schemas.microsoft.com/office/drawing/2014/main" id="{E176742A-4CC5-494D-974D-99BF434564C8}"/>
              </a:ext>
            </a:extLst>
          </p:cNvPr>
          <p:cNvSpPr>
            <a:spLocks noGrp="1" noChangeArrowheads="1"/>
          </p:cNvSpPr>
          <p:nvPr>
            <p:ph type="body" idx="4294967295"/>
          </p:nvPr>
        </p:nvSpPr>
        <p:spPr/>
        <p:txBody>
          <a:bodyPr>
            <a:prstTxWarp prst="textNoShape">
              <a:avLst/>
            </a:prstTxWarp>
          </a:bodyPr>
          <a:lstStyle/>
          <a:p>
            <a:endParaRPr lang="zh-CN" altLang="en-US"/>
          </a:p>
        </p:txBody>
      </p:sp>
      <p:sp>
        <p:nvSpPr>
          <p:cNvPr id="104452" name="灯片编号占位符 3">
            <a:extLst>
              <a:ext uri="{FF2B5EF4-FFF2-40B4-BE49-F238E27FC236}">
                <a16:creationId xmlns:a16="http://schemas.microsoft.com/office/drawing/2014/main" id="{38CA0BFC-BC16-4112-99C3-D70E2C87DE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spcBef>
                <a:spcPct val="30000"/>
              </a:spcBef>
              <a:defRPr sz="1200">
                <a:solidFill>
                  <a:schemeClr val="tx1"/>
                </a:solidFill>
                <a:latin typeface="Calibri" panose="020F0502020204030204" pitchFamily="34" charset="0"/>
                <a:ea typeface="微软雅黑" panose="020B0503020204020204" pitchFamily="34" charset="-122"/>
              </a:defRPr>
            </a:lvl1pPr>
            <a:lvl2pPr marL="742950" indent="-285750">
              <a:spcBef>
                <a:spcPct val="30000"/>
              </a:spcBef>
              <a:defRPr sz="1200">
                <a:solidFill>
                  <a:schemeClr val="tx1"/>
                </a:solidFill>
                <a:latin typeface="Calibri" panose="020F0502020204030204" pitchFamily="34" charset="0"/>
                <a:ea typeface="微软雅黑" panose="020B0503020204020204" pitchFamily="34" charset="-122"/>
              </a:defRPr>
            </a:lvl2pPr>
            <a:lvl3pPr marL="1143000" indent="-228600">
              <a:spcBef>
                <a:spcPct val="30000"/>
              </a:spcBef>
              <a:defRPr sz="1200">
                <a:solidFill>
                  <a:schemeClr val="tx1"/>
                </a:solidFill>
                <a:latin typeface="Calibri" panose="020F0502020204030204" pitchFamily="34" charset="0"/>
                <a:ea typeface="微软雅黑" panose="020B0503020204020204" pitchFamily="34" charset="-122"/>
              </a:defRPr>
            </a:lvl3pPr>
            <a:lvl4pPr marL="1600200" indent="-228600">
              <a:spcBef>
                <a:spcPct val="30000"/>
              </a:spcBef>
              <a:defRPr sz="1200">
                <a:solidFill>
                  <a:schemeClr val="tx1"/>
                </a:solidFill>
                <a:latin typeface="Calibri" panose="020F0502020204030204" pitchFamily="34" charset="0"/>
                <a:ea typeface="微软雅黑" panose="020B0503020204020204" pitchFamily="34" charset="-122"/>
              </a:defRPr>
            </a:lvl4pPr>
            <a:lvl5pPr marL="2057400" indent="-228600">
              <a:spcBef>
                <a:spcPct val="30000"/>
              </a:spcBef>
              <a:defRPr sz="12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9pPr>
          </a:lstStyle>
          <a:p>
            <a:pPr>
              <a:spcBef>
                <a:spcPct val="0"/>
              </a:spcBef>
            </a:pPr>
            <a:fld id="{C36E67A7-F080-425E-BA0D-AE92324CB79D}" type="slidenum">
              <a:rPr lang="zh-CN" altLang="en-US" smtClean="0"/>
              <a:pPr>
                <a:spcBef>
                  <a:spcPct val="0"/>
                </a:spcBef>
              </a:pPr>
              <a:t>80</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幻灯片图像占位符 1">
            <a:extLst>
              <a:ext uri="{FF2B5EF4-FFF2-40B4-BE49-F238E27FC236}">
                <a16:creationId xmlns:a16="http://schemas.microsoft.com/office/drawing/2014/main" id="{B3C8488E-C745-4CF3-816A-F93E4FB13B95}"/>
              </a:ext>
            </a:extLst>
          </p:cNvPr>
          <p:cNvSpPr>
            <a:spLocks noGrp="1" noRot="1" noChangeAspect="1" noChangeArrowheads="1" noTextEdit="1"/>
          </p:cNvSpPr>
          <p:nvPr>
            <p:ph type="sldImg" idx="4294967295"/>
          </p:nvPr>
        </p:nvSpPr>
        <p:spPr>
          <a:ln/>
        </p:spPr>
      </p:sp>
      <p:sp>
        <p:nvSpPr>
          <p:cNvPr id="106499" name="备注占位符 2">
            <a:extLst>
              <a:ext uri="{FF2B5EF4-FFF2-40B4-BE49-F238E27FC236}">
                <a16:creationId xmlns:a16="http://schemas.microsoft.com/office/drawing/2014/main" id="{A866CFA4-25BD-4937-9C5D-08AEA7B8172E}"/>
              </a:ext>
            </a:extLst>
          </p:cNvPr>
          <p:cNvSpPr>
            <a:spLocks noGrp="1" noChangeArrowheads="1"/>
          </p:cNvSpPr>
          <p:nvPr>
            <p:ph type="body" idx="4294967295"/>
          </p:nvPr>
        </p:nvSpPr>
        <p:spPr/>
        <p:txBody>
          <a:bodyPr>
            <a:prstTxWarp prst="textNoShape">
              <a:avLst/>
            </a:prstTxWarp>
          </a:bodyPr>
          <a:lstStyle/>
          <a:p>
            <a:endParaRPr lang="zh-CN" altLang="en-US"/>
          </a:p>
        </p:txBody>
      </p:sp>
      <p:sp>
        <p:nvSpPr>
          <p:cNvPr id="106500" name="灯片编号占位符 3">
            <a:extLst>
              <a:ext uri="{FF2B5EF4-FFF2-40B4-BE49-F238E27FC236}">
                <a16:creationId xmlns:a16="http://schemas.microsoft.com/office/drawing/2014/main" id="{32B18A33-4344-409E-9370-B07C4EC1A69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spcBef>
                <a:spcPct val="30000"/>
              </a:spcBef>
              <a:defRPr sz="1200">
                <a:solidFill>
                  <a:schemeClr val="tx1"/>
                </a:solidFill>
                <a:latin typeface="Calibri" panose="020F0502020204030204" pitchFamily="34" charset="0"/>
                <a:ea typeface="微软雅黑" panose="020B0503020204020204" pitchFamily="34" charset="-122"/>
              </a:defRPr>
            </a:lvl1pPr>
            <a:lvl2pPr marL="742950" indent="-285750">
              <a:spcBef>
                <a:spcPct val="30000"/>
              </a:spcBef>
              <a:defRPr sz="1200">
                <a:solidFill>
                  <a:schemeClr val="tx1"/>
                </a:solidFill>
                <a:latin typeface="Calibri" panose="020F0502020204030204" pitchFamily="34" charset="0"/>
                <a:ea typeface="微软雅黑" panose="020B0503020204020204" pitchFamily="34" charset="-122"/>
              </a:defRPr>
            </a:lvl2pPr>
            <a:lvl3pPr marL="1143000" indent="-228600">
              <a:spcBef>
                <a:spcPct val="30000"/>
              </a:spcBef>
              <a:defRPr sz="1200">
                <a:solidFill>
                  <a:schemeClr val="tx1"/>
                </a:solidFill>
                <a:latin typeface="Calibri" panose="020F0502020204030204" pitchFamily="34" charset="0"/>
                <a:ea typeface="微软雅黑" panose="020B0503020204020204" pitchFamily="34" charset="-122"/>
              </a:defRPr>
            </a:lvl3pPr>
            <a:lvl4pPr marL="1600200" indent="-228600">
              <a:spcBef>
                <a:spcPct val="30000"/>
              </a:spcBef>
              <a:defRPr sz="1200">
                <a:solidFill>
                  <a:schemeClr val="tx1"/>
                </a:solidFill>
                <a:latin typeface="Calibri" panose="020F0502020204030204" pitchFamily="34" charset="0"/>
                <a:ea typeface="微软雅黑" panose="020B0503020204020204" pitchFamily="34" charset="-122"/>
              </a:defRPr>
            </a:lvl4pPr>
            <a:lvl5pPr marL="2057400" indent="-228600">
              <a:spcBef>
                <a:spcPct val="30000"/>
              </a:spcBef>
              <a:defRPr sz="12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9pPr>
          </a:lstStyle>
          <a:p>
            <a:pPr>
              <a:spcBef>
                <a:spcPct val="0"/>
              </a:spcBef>
            </a:pPr>
            <a:fld id="{1F6AFF86-AA06-46EC-AC44-B4C9BACB3A56}" type="slidenum">
              <a:rPr lang="zh-CN" altLang="en-US" smtClean="0"/>
              <a:pPr>
                <a:spcBef>
                  <a:spcPct val="0"/>
                </a:spcBef>
              </a:pPr>
              <a:t>81</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幻灯片图像占位符 1">
            <a:extLst>
              <a:ext uri="{FF2B5EF4-FFF2-40B4-BE49-F238E27FC236}">
                <a16:creationId xmlns:a16="http://schemas.microsoft.com/office/drawing/2014/main" id="{6855A6F1-B111-4004-B585-F593416B2903}"/>
              </a:ext>
            </a:extLst>
          </p:cNvPr>
          <p:cNvSpPr>
            <a:spLocks noGrp="1" noRot="1" noChangeAspect="1" noChangeArrowheads="1" noTextEdit="1"/>
          </p:cNvSpPr>
          <p:nvPr>
            <p:ph type="sldImg" idx="4294967295"/>
          </p:nvPr>
        </p:nvSpPr>
        <p:spPr>
          <a:xfrm>
            <a:off x="1143000" y="685800"/>
            <a:ext cx="4572000" cy="3429000"/>
          </a:xfrm>
          <a:ln/>
        </p:spPr>
      </p:sp>
      <p:sp>
        <p:nvSpPr>
          <p:cNvPr id="108547" name="备注占位符 2">
            <a:extLst>
              <a:ext uri="{FF2B5EF4-FFF2-40B4-BE49-F238E27FC236}">
                <a16:creationId xmlns:a16="http://schemas.microsoft.com/office/drawing/2014/main" id="{78826D50-326B-4F3E-A00F-57AB811CA595}"/>
              </a:ext>
            </a:extLst>
          </p:cNvPr>
          <p:cNvSpPr>
            <a:spLocks noGrp="1" noChangeArrowheads="1"/>
          </p:cNvSpPr>
          <p:nvPr>
            <p:ph type="body" idx="4294967295"/>
          </p:nvPr>
        </p:nvSpPr>
        <p:spPr/>
        <p:txBody>
          <a:bodyPr>
            <a:prstTxWarp prst="textNoShape">
              <a:avLst/>
            </a:prstTxWarp>
          </a:bodyPr>
          <a:lstStyle/>
          <a:p>
            <a:endParaRPr lang="zh-CN" altLang="en-US"/>
          </a:p>
        </p:txBody>
      </p:sp>
      <p:sp>
        <p:nvSpPr>
          <p:cNvPr id="108548" name="灯片编号占位符 3">
            <a:extLst>
              <a:ext uri="{FF2B5EF4-FFF2-40B4-BE49-F238E27FC236}">
                <a16:creationId xmlns:a16="http://schemas.microsoft.com/office/drawing/2014/main" id="{70E53870-6D8C-482E-A669-EA875A6FE1D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spcBef>
                <a:spcPct val="30000"/>
              </a:spcBef>
              <a:defRPr sz="1200">
                <a:solidFill>
                  <a:schemeClr val="tx1"/>
                </a:solidFill>
                <a:latin typeface="Calibri" panose="020F0502020204030204" pitchFamily="34" charset="0"/>
                <a:ea typeface="微软雅黑" panose="020B0503020204020204" pitchFamily="34" charset="-122"/>
              </a:defRPr>
            </a:lvl1pPr>
            <a:lvl2pPr marL="742950" indent="-285750">
              <a:spcBef>
                <a:spcPct val="30000"/>
              </a:spcBef>
              <a:defRPr sz="1200">
                <a:solidFill>
                  <a:schemeClr val="tx1"/>
                </a:solidFill>
                <a:latin typeface="Calibri" panose="020F0502020204030204" pitchFamily="34" charset="0"/>
                <a:ea typeface="微软雅黑" panose="020B0503020204020204" pitchFamily="34" charset="-122"/>
              </a:defRPr>
            </a:lvl2pPr>
            <a:lvl3pPr marL="1143000" indent="-228600">
              <a:spcBef>
                <a:spcPct val="30000"/>
              </a:spcBef>
              <a:defRPr sz="1200">
                <a:solidFill>
                  <a:schemeClr val="tx1"/>
                </a:solidFill>
                <a:latin typeface="Calibri" panose="020F0502020204030204" pitchFamily="34" charset="0"/>
                <a:ea typeface="微软雅黑" panose="020B0503020204020204" pitchFamily="34" charset="-122"/>
              </a:defRPr>
            </a:lvl3pPr>
            <a:lvl4pPr marL="1600200" indent="-228600">
              <a:spcBef>
                <a:spcPct val="30000"/>
              </a:spcBef>
              <a:defRPr sz="1200">
                <a:solidFill>
                  <a:schemeClr val="tx1"/>
                </a:solidFill>
                <a:latin typeface="Calibri" panose="020F0502020204030204" pitchFamily="34" charset="0"/>
                <a:ea typeface="微软雅黑" panose="020B0503020204020204" pitchFamily="34" charset="-122"/>
              </a:defRPr>
            </a:lvl4pPr>
            <a:lvl5pPr marL="2057400" indent="-228600">
              <a:spcBef>
                <a:spcPct val="30000"/>
              </a:spcBef>
              <a:defRPr sz="12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9pPr>
          </a:lstStyle>
          <a:p>
            <a:pPr>
              <a:spcBef>
                <a:spcPct val="0"/>
              </a:spcBef>
            </a:pPr>
            <a:fld id="{0858E9C5-D89D-48D9-912E-440E7A8FB446}" type="slidenum">
              <a:rPr lang="zh-CN" altLang="en-US" smtClean="0"/>
              <a:pPr>
                <a:spcBef>
                  <a:spcPct val="0"/>
                </a:spcBef>
              </a:pPr>
              <a:t>82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幻灯片图像占位符 1">
            <a:extLst>
              <a:ext uri="{FF2B5EF4-FFF2-40B4-BE49-F238E27FC236}">
                <a16:creationId xmlns:a16="http://schemas.microsoft.com/office/drawing/2014/main" id="{8E5744C6-D143-4B9C-B2A3-0AE8BC6E0526}"/>
              </a:ext>
            </a:extLst>
          </p:cNvPr>
          <p:cNvSpPr>
            <a:spLocks noGrp="1" noRot="1" noChangeAspect="1" noChangeArrowheads="1" noTextEdit="1"/>
          </p:cNvSpPr>
          <p:nvPr>
            <p:ph type="sldImg" idx="4294967295"/>
          </p:nvPr>
        </p:nvSpPr>
        <p:spPr>
          <a:ln/>
        </p:spPr>
      </p:sp>
      <p:sp>
        <p:nvSpPr>
          <p:cNvPr id="20483" name="备注占位符 2">
            <a:extLst>
              <a:ext uri="{FF2B5EF4-FFF2-40B4-BE49-F238E27FC236}">
                <a16:creationId xmlns:a16="http://schemas.microsoft.com/office/drawing/2014/main" id="{FDD9AC58-B034-4988-BA34-77AB23E80763}"/>
              </a:ext>
            </a:extLst>
          </p:cNvPr>
          <p:cNvSpPr>
            <a:spLocks noGrp="1" noChangeArrowheads="1"/>
          </p:cNvSpPr>
          <p:nvPr>
            <p:ph type="body" idx="4294967295"/>
          </p:nvPr>
        </p:nvSpPr>
        <p:spPr/>
        <p:txBody>
          <a:bodyPr>
            <a:prstTxWarp prst="textNoShape">
              <a:avLst/>
            </a:prstTxWarp>
          </a:bodyPr>
          <a:lstStyle/>
          <a:p>
            <a:pPr eaLnBrk="1" hangingPunct="1">
              <a:spcBef>
                <a:spcPct val="0"/>
              </a:spcBef>
            </a:pPr>
            <a:endParaRPr lang="zh-CN" altLang="en-US"/>
          </a:p>
        </p:txBody>
      </p:sp>
      <p:sp>
        <p:nvSpPr>
          <p:cNvPr id="20484" name="灯片编号占位符 3">
            <a:extLst>
              <a:ext uri="{FF2B5EF4-FFF2-40B4-BE49-F238E27FC236}">
                <a16:creationId xmlns:a16="http://schemas.microsoft.com/office/drawing/2014/main" id="{285942C9-992A-430C-B2EA-D1C3E4674F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spcBef>
                <a:spcPct val="30000"/>
              </a:spcBef>
              <a:defRPr sz="1200">
                <a:solidFill>
                  <a:schemeClr val="tx1"/>
                </a:solidFill>
                <a:latin typeface="Calibri" panose="020F0502020204030204" pitchFamily="34" charset="0"/>
                <a:ea typeface="微软雅黑" panose="020B0503020204020204" pitchFamily="34" charset="-122"/>
              </a:defRPr>
            </a:lvl1pPr>
            <a:lvl2pPr marL="742950" indent="-285750">
              <a:spcBef>
                <a:spcPct val="30000"/>
              </a:spcBef>
              <a:defRPr sz="1200">
                <a:solidFill>
                  <a:schemeClr val="tx1"/>
                </a:solidFill>
                <a:latin typeface="Calibri" panose="020F0502020204030204" pitchFamily="34" charset="0"/>
                <a:ea typeface="微软雅黑" panose="020B0503020204020204" pitchFamily="34" charset="-122"/>
              </a:defRPr>
            </a:lvl2pPr>
            <a:lvl3pPr marL="1143000" indent="-228600">
              <a:spcBef>
                <a:spcPct val="30000"/>
              </a:spcBef>
              <a:defRPr sz="1200">
                <a:solidFill>
                  <a:schemeClr val="tx1"/>
                </a:solidFill>
                <a:latin typeface="Calibri" panose="020F0502020204030204" pitchFamily="34" charset="0"/>
                <a:ea typeface="微软雅黑" panose="020B0503020204020204" pitchFamily="34" charset="-122"/>
              </a:defRPr>
            </a:lvl3pPr>
            <a:lvl4pPr marL="1600200" indent="-228600">
              <a:spcBef>
                <a:spcPct val="30000"/>
              </a:spcBef>
              <a:defRPr sz="1200">
                <a:solidFill>
                  <a:schemeClr val="tx1"/>
                </a:solidFill>
                <a:latin typeface="Calibri" panose="020F0502020204030204" pitchFamily="34" charset="0"/>
                <a:ea typeface="微软雅黑" panose="020B0503020204020204" pitchFamily="34" charset="-122"/>
              </a:defRPr>
            </a:lvl4pPr>
            <a:lvl5pPr marL="2057400" indent="-228600">
              <a:spcBef>
                <a:spcPct val="30000"/>
              </a:spcBef>
              <a:defRPr sz="12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9pPr>
          </a:lstStyle>
          <a:p>
            <a:pPr>
              <a:spcBef>
                <a:spcPct val="0"/>
              </a:spcBef>
            </a:pPr>
            <a:fld id="{CEB1D69A-2080-488E-9777-3BC61A4B8CCD}" type="slidenum">
              <a:rPr lang="zh-CN" altLang="en-US" smtClean="0"/>
              <a:pPr>
                <a:spcBef>
                  <a:spcPct val="0"/>
                </a:spcBef>
              </a:pPr>
              <a:t>10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a:extLst>
              <a:ext uri="{FF2B5EF4-FFF2-40B4-BE49-F238E27FC236}">
                <a16:creationId xmlns:a16="http://schemas.microsoft.com/office/drawing/2014/main" id="{2E2F8268-B4F1-4238-86CB-3861F6C16A67}"/>
              </a:ext>
            </a:extLst>
          </p:cNvPr>
          <p:cNvSpPr>
            <a:spLocks noGrp="1" noRot="1" noChangeAspect="1" noChangeArrowheads="1" noTextEdit="1"/>
          </p:cNvSpPr>
          <p:nvPr>
            <p:ph type="sldImg" idx="4294967295"/>
          </p:nvPr>
        </p:nvSpPr>
        <p:spPr>
          <a:ln/>
        </p:spPr>
      </p:sp>
      <p:sp>
        <p:nvSpPr>
          <p:cNvPr id="22531" name="备注占位符 2">
            <a:extLst>
              <a:ext uri="{FF2B5EF4-FFF2-40B4-BE49-F238E27FC236}">
                <a16:creationId xmlns:a16="http://schemas.microsoft.com/office/drawing/2014/main" id="{2C08ABAA-8273-4D75-A7AB-70778E79C27B}"/>
              </a:ext>
            </a:extLst>
          </p:cNvPr>
          <p:cNvSpPr>
            <a:spLocks noGrp="1" noChangeArrowheads="1"/>
          </p:cNvSpPr>
          <p:nvPr>
            <p:ph type="body" idx="4294967295"/>
          </p:nvPr>
        </p:nvSpPr>
        <p:spPr/>
        <p:txBody>
          <a:bodyPr>
            <a:prstTxWarp prst="textNoShape">
              <a:avLst/>
            </a:prstTxWarp>
          </a:bodyPr>
          <a:lstStyle/>
          <a:p>
            <a:pPr eaLnBrk="1" hangingPunct="1">
              <a:spcBef>
                <a:spcPct val="0"/>
              </a:spcBef>
            </a:pPr>
            <a:endParaRPr lang="zh-CN" altLang="en-US"/>
          </a:p>
        </p:txBody>
      </p:sp>
      <p:sp>
        <p:nvSpPr>
          <p:cNvPr id="22532" name="灯片编号占位符 3">
            <a:extLst>
              <a:ext uri="{FF2B5EF4-FFF2-40B4-BE49-F238E27FC236}">
                <a16:creationId xmlns:a16="http://schemas.microsoft.com/office/drawing/2014/main" id="{DA2744F1-F1EF-4F14-9D0C-334246C491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spcBef>
                <a:spcPct val="30000"/>
              </a:spcBef>
              <a:defRPr sz="1200">
                <a:solidFill>
                  <a:schemeClr val="tx1"/>
                </a:solidFill>
                <a:latin typeface="Calibri" panose="020F0502020204030204" pitchFamily="34" charset="0"/>
                <a:ea typeface="微软雅黑" panose="020B0503020204020204" pitchFamily="34" charset="-122"/>
              </a:defRPr>
            </a:lvl1pPr>
            <a:lvl2pPr marL="742950" indent="-285750">
              <a:spcBef>
                <a:spcPct val="30000"/>
              </a:spcBef>
              <a:defRPr sz="1200">
                <a:solidFill>
                  <a:schemeClr val="tx1"/>
                </a:solidFill>
                <a:latin typeface="Calibri" panose="020F0502020204030204" pitchFamily="34" charset="0"/>
                <a:ea typeface="微软雅黑" panose="020B0503020204020204" pitchFamily="34" charset="-122"/>
              </a:defRPr>
            </a:lvl2pPr>
            <a:lvl3pPr marL="1143000" indent="-228600">
              <a:spcBef>
                <a:spcPct val="30000"/>
              </a:spcBef>
              <a:defRPr sz="1200">
                <a:solidFill>
                  <a:schemeClr val="tx1"/>
                </a:solidFill>
                <a:latin typeface="Calibri" panose="020F0502020204030204" pitchFamily="34" charset="0"/>
                <a:ea typeface="微软雅黑" panose="020B0503020204020204" pitchFamily="34" charset="-122"/>
              </a:defRPr>
            </a:lvl3pPr>
            <a:lvl4pPr marL="1600200" indent="-228600">
              <a:spcBef>
                <a:spcPct val="30000"/>
              </a:spcBef>
              <a:defRPr sz="1200">
                <a:solidFill>
                  <a:schemeClr val="tx1"/>
                </a:solidFill>
                <a:latin typeface="Calibri" panose="020F0502020204030204" pitchFamily="34" charset="0"/>
                <a:ea typeface="微软雅黑" panose="020B0503020204020204" pitchFamily="34" charset="-122"/>
              </a:defRPr>
            </a:lvl4pPr>
            <a:lvl5pPr marL="2057400" indent="-228600">
              <a:spcBef>
                <a:spcPct val="30000"/>
              </a:spcBef>
              <a:defRPr sz="12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9pPr>
          </a:lstStyle>
          <a:p>
            <a:pPr>
              <a:spcBef>
                <a:spcPct val="0"/>
              </a:spcBef>
            </a:pPr>
            <a:fld id="{988D2A47-66C4-4DAC-B02C-1E812E3D5E7E}" type="slidenum">
              <a:rPr lang="zh-CN" altLang="en-US" smtClean="0"/>
              <a:pPr>
                <a:spcBef>
                  <a:spcPct val="0"/>
                </a:spcBef>
              </a:pPr>
              <a:t>11</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a:extLst>
              <a:ext uri="{FF2B5EF4-FFF2-40B4-BE49-F238E27FC236}">
                <a16:creationId xmlns:a16="http://schemas.microsoft.com/office/drawing/2014/main" id="{B2EAB6D0-F5E4-4920-A6FA-66910A9FAF06}"/>
              </a:ext>
            </a:extLst>
          </p:cNvPr>
          <p:cNvSpPr>
            <a:spLocks noGrp="1" noRot="1" noChangeAspect="1" noChangeArrowheads="1" noTextEdit="1"/>
          </p:cNvSpPr>
          <p:nvPr>
            <p:ph type="sldImg" idx="4294967295"/>
          </p:nvPr>
        </p:nvSpPr>
        <p:spPr>
          <a:ln/>
        </p:spPr>
      </p:sp>
      <p:sp>
        <p:nvSpPr>
          <p:cNvPr id="25603" name="备注占位符 2">
            <a:extLst>
              <a:ext uri="{FF2B5EF4-FFF2-40B4-BE49-F238E27FC236}">
                <a16:creationId xmlns:a16="http://schemas.microsoft.com/office/drawing/2014/main" id="{65AB6510-99AC-48AC-B504-D87EB1EC7F44}"/>
              </a:ext>
            </a:extLst>
          </p:cNvPr>
          <p:cNvSpPr>
            <a:spLocks noGrp="1" noChangeArrowheads="1"/>
          </p:cNvSpPr>
          <p:nvPr>
            <p:ph type="body" idx="4294967295"/>
          </p:nvPr>
        </p:nvSpPr>
        <p:spPr/>
        <p:txBody>
          <a:bodyPr>
            <a:prstTxWarp prst="textNoShape">
              <a:avLst/>
            </a:prstTxWarp>
          </a:bodyPr>
          <a:lstStyle/>
          <a:p>
            <a:pPr eaLnBrk="1" hangingPunct="1">
              <a:spcBef>
                <a:spcPct val="0"/>
              </a:spcBef>
            </a:pPr>
            <a:endParaRPr lang="zh-CN" altLang="en-US"/>
          </a:p>
        </p:txBody>
      </p:sp>
      <p:sp>
        <p:nvSpPr>
          <p:cNvPr id="25604" name="灯片编号占位符 3">
            <a:extLst>
              <a:ext uri="{FF2B5EF4-FFF2-40B4-BE49-F238E27FC236}">
                <a16:creationId xmlns:a16="http://schemas.microsoft.com/office/drawing/2014/main" id="{9503D2AE-A3A8-40DC-AFE2-95496FEDF0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spcBef>
                <a:spcPct val="30000"/>
              </a:spcBef>
              <a:defRPr sz="1200">
                <a:solidFill>
                  <a:schemeClr val="tx1"/>
                </a:solidFill>
                <a:latin typeface="Calibri" panose="020F0502020204030204" pitchFamily="34" charset="0"/>
                <a:ea typeface="微软雅黑" panose="020B0503020204020204" pitchFamily="34" charset="-122"/>
              </a:defRPr>
            </a:lvl1pPr>
            <a:lvl2pPr marL="742950" indent="-285750">
              <a:spcBef>
                <a:spcPct val="30000"/>
              </a:spcBef>
              <a:defRPr sz="1200">
                <a:solidFill>
                  <a:schemeClr val="tx1"/>
                </a:solidFill>
                <a:latin typeface="Calibri" panose="020F0502020204030204" pitchFamily="34" charset="0"/>
                <a:ea typeface="微软雅黑" panose="020B0503020204020204" pitchFamily="34" charset="-122"/>
              </a:defRPr>
            </a:lvl2pPr>
            <a:lvl3pPr marL="1143000" indent="-228600">
              <a:spcBef>
                <a:spcPct val="30000"/>
              </a:spcBef>
              <a:defRPr sz="1200">
                <a:solidFill>
                  <a:schemeClr val="tx1"/>
                </a:solidFill>
                <a:latin typeface="Calibri" panose="020F0502020204030204" pitchFamily="34" charset="0"/>
                <a:ea typeface="微软雅黑" panose="020B0503020204020204" pitchFamily="34" charset="-122"/>
              </a:defRPr>
            </a:lvl3pPr>
            <a:lvl4pPr marL="1600200" indent="-228600">
              <a:spcBef>
                <a:spcPct val="30000"/>
              </a:spcBef>
              <a:defRPr sz="1200">
                <a:solidFill>
                  <a:schemeClr val="tx1"/>
                </a:solidFill>
                <a:latin typeface="Calibri" panose="020F0502020204030204" pitchFamily="34" charset="0"/>
                <a:ea typeface="微软雅黑" panose="020B0503020204020204" pitchFamily="34" charset="-122"/>
              </a:defRPr>
            </a:lvl4pPr>
            <a:lvl5pPr marL="2057400" indent="-228600">
              <a:spcBef>
                <a:spcPct val="30000"/>
              </a:spcBef>
              <a:defRPr sz="12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9pPr>
          </a:lstStyle>
          <a:p>
            <a:pPr>
              <a:spcBef>
                <a:spcPct val="0"/>
              </a:spcBef>
            </a:pPr>
            <a:fld id="{C505A3B0-FC6C-40CB-B460-64E868CB2E40}" type="slidenum">
              <a:rPr lang="zh-CN" altLang="en-US" smtClean="0"/>
              <a:pPr>
                <a:spcBef>
                  <a:spcPct val="0"/>
                </a:spcBef>
              </a:pPr>
              <a:t>13</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a:extLst>
              <a:ext uri="{FF2B5EF4-FFF2-40B4-BE49-F238E27FC236}">
                <a16:creationId xmlns:a16="http://schemas.microsoft.com/office/drawing/2014/main" id="{5D408108-F7ED-47B3-AEF6-275546C79A82}"/>
              </a:ext>
            </a:extLst>
          </p:cNvPr>
          <p:cNvSpPr>
            <a:spLocks noGrp="1" noRot="1" noChangeAspect="1" noChangeArrowheads="1" noTextEdit="1"/>
          </p:cNvSpPr>
          <p:nvPr>
            <p:ph type="sldImg" idx="4294967295"/>
          </p:nvPr>
        </p:nvSpPr>
        <p:spPr>
          <a:ln/>
        </p:spPr>
      </p:sp>
      <p:sp>
        <p:nvSpPr>
          <p:cNvPr id="27651" name="备注占位符 2">
            <a:extLst>
              <a:ext uri="{FF2B5EF4-FFF2-40B4-BE49-F238E27FC236}">
                <a16:creationId xmlns:a16="http://schemas.microsoft.com/office/drawing/2014/main" id="{CD23DCC3-72E2-4556-B5FD-978762DEC2B6}"/>
              </a:ext>
            </a:extLst>
          </p:cNvPr>
          <p:cNvSpPr>
            <a:spLocks noGrp="1" noChangeArrowheads="1"/>
          </p:cNvSpPr>
          <p:nvPr>
            <p:ph type="body" idx="4294967295"/>
          </p:nvPr>
        </p:nvSpPr>
        <p:spPr/>
        <p:txBody>
          <a:bodyPr>
            <a:prstTxWarp prst="textNoShape">
              <a:avLst/>
            </a:prstTxWarp>
          </a:bodyPr>
          <a:lstStyle/>
          <a:p>
            <a:endParaRPr lang="zh-CN" altLang="en-US"/>
          </a:p>
        </p:txBody>
      </p:sp>
      <p:sp>
        <p:nvSpPr>
          <p:cNvPr id="27652" name="灯片编号占位符 3">
            <a:extLst>
              <a:ext uri="{FF2B5EF4-FFF2-40B4-BE49-F238E27FC236}">
                <a16:creationId xmlns:a16="http://schemas.microsoft.com/office/drawing/2014/main" id="{B1ED7847-33FD-46CA-9135-6D65E00A5E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spcBef>
                <a:spcPct val="30000"/>
              </a:spcBef>
              <a:defRPr sz="1200">
                <a:solidFill>
                  <a:schemeClr val="tx1"/>
                </a:solidFill>
                <a:latin typeface="Calibri" panose="020F0502020204030204" pitchFamily="34" charset="0"/>
                <a:ea typeface="微软雅黑" panose="020B0503020204020204" pitchFamily="34" charset="-122"/>
              </a:defRPr>
            </a:lvl1pPr>
            <a:lvl2pPr marL="742950" indent="-285750">
              <a:spcBef>
                <a:spcPct val="30000"/>
              </a:spcBef>
              <a:defRPr sz="1200">
                <a:solidFill>
                  <a:schemeClr val="tx1"/>
                </a:solidFill>
                <a:latin typeface="Calibri" panose="020F0502020204030204" pitchFamily="34" charset="0"/>
                <a:ea typeface="微软雅黑" panose="020B0503020204020204" pitchFamily="34" charset="-122"/>
              </a:defRPr>
            </a:lvl2pPr>
            <a:lvl3pPr marL="1143000" indent="-228600">
              <a:spcBef>
                <a:spcPct val="30000"/>
              </a:spcBef>
              <a:defRPr sz="1200">
                <a:solidFill>
                  <a:schemeClr val="tx1"/>
                </a:solidFill>
                <a:latin typeface="Calibri" panose="020F0502020204030204" pitchFamily="34" charset="0"/>
                <a:ea typeface="微软雅黑" panose="020B0503020204020204" pitchFamily="34" charset="-122"/>
              </a:defRPr>
            </a:lvl3pPr>
            <a:lvl4pPr marL="1600200" indent="-228600">
              <a:spcBef>
                <a:spcPct val="30000"/>
              </a:spcBef>
              <a:defRPr sz="1200">
                <a:solidFill>
                  <a:schemeClr val="tx1"/>
                </a:solidFill>
                <a:latin typeface="Calibri" panose="020F0502020204030204" pitchFamily="34" charset="0"/>
                <a:ea typeface="微软雅黑" panose="020B0503020204020204" pitchFamily="34" charset="-122"/>
              </a:defRPr>
            </a:lvl4pPr>
            <a:lvl5pPr marL="2057400" indent="-228600">
              <a:spcBef>
                <a:spcPct val="30000"/>
              </a:spcBef>
              <a:defRPr sz="12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9pPr>
          </a:lstStyle>
          <a:p>
            <a:pPr>
              <a:spcBef>
                <a:spcPct val="0"/>
              </a:spcBef>
            </a:pPr>
            <a:fld id="{BB3A47CA-ADDB-474B-934C-939E8EFDB81E}" type="slidenum">
              <a:rPr lang="zh-CN" altLang="en-US" smtClean="0"/>
              <a:pPr>
                <a:spcBef>
                  <a:spcPct val="0"/>
                </a:spcBef>
              </a:pPr>
              <a:t>14</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a:extLst>
              <a:ext uri="{FF2B5EF4-FFF2-40B4-BE49-F238E27FC236}">
                <a16:creationId xmlns:a16="http://schemas.microsoft.com/office/drawing/2014/main" id="{49F76BED-0EEF-49D8-97AB-BC33ABBF4707}"/>
              </a:ext>
            </a:extLst>
          </p:cNvPr>
          <p:cNvSpPr>
            <a:spLocks noGrp="1" noRot="1" noChangeAspect="1" noChangeArrowheads="1" noTextEdit="1"/>
          </p:cNvSpPr>
          <p:nvPr>
            <p:ph type="sldImg" idx="4294967295"/>
          </p:nvPr>
        </p:nvSpPr>
        <p:spPr>
          <a:ln/>
        </p:spPr>
      </p:sp>
      <p:sp>
        <p:nvSpPr>
          <p:cNvPr id="34819" name="备注占位符 2">
            <a:extLst>
              <a:ext uri="{FF2B5EF4-FFF2-40B4-BE49-F238E27FC236}">
                <a16:creationId xmlns:a16="http://schemas.microsoft.com/office/drawing/2014/main" id="{F153599D-F036-4D6C-BBF1-2E11382B7578}"/>
              </a:ext>
            </a:extLst>
          </p:cNvPr>
          <p:cNvSpPr>
            <a:spLocks noGrp="1" noChangeArrowheads="1"/>
          </p:cNvSpPr>
          <p:nvPr>
            <p:ph type="body" idx="4294967295"/>
          </p:nvPr>
        </p:nvSpPr>
        <p:spPr/>
        <p:txBody>
          <a:bodyPr>
            <a:prstTxWarp prst="textNoShape">
              <a:avLst/>
            </a:prstTxWarp>
          </a:bodyPr>
          <a:lstStyle/>
          <a:p>
            <a:pPr eaLnBrk="1" hangingPunct="1">
              <a:spcBef>
                <a:spcPct val="0"/>
              </a:spcBef>
            </a:pPr>
            <a:endParaRPr lang="zh-CN" altLang="en-US"/>
          </a:p>
        </p:txBody>
      </p:sp>
      <p:sp>
        <p:nvSpPr>
          <p:cNvPr id="34820" name="灯片编号占位符 3">
            <a:extLst>
              <a:ext uri="{FF2B5EF4-FFF2-40B4-BE49-F238E27FC236}">
                <a16:creationId xmlns:a16="http://schemas.microsoft.com/office/drawing/2014/main" id="{FF03EDEE-0F0F-4FF1-8A08-3501CB34630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spcBef>
                <a:spcPct val="30000"/>
              </a:spcBef>
              <a:defRPr sz="1200">
                <a:solidFill>
                  <a:schemeClr val="tx1"/>
                </a:solidFill>
                <a:latin typeface="Calibri" panose="020F0502020204030204" pitchFamily="34" charset="0"/>
                <a:ea typeface="微软雅黑" panose="020B0503020204020204" pitchFamily="34" charset="-122"/>
              </a:defRPr>
            </a:lvl1pPr>
            <a:lvl2pPr marL="742950" indent="-285750">
              <a:spcBef>
                <a:spcPct val="30000"/>
              </a:spcBef>
              <a:defRPr sz="1200">
                <a:solidFill>
                  <a:schemeClr val="tx1"/>
                </a:solidFill>
                <a:latin typeface="Calibri" panose="020F0502020204030204" pitchFamily="34" charset="0"/>
                <a:ea typeface="微软雅黑" panose="020B0503020204020204" pitchFamily="34" charset="-122"/>
              </a:defRPr>
            </a:lvl2pPr>
            <a:lvl3pPr marL="1143000" indent="-228600">
              <a:spcBef>
                <a:spcPct val="30000"/>
              </a:spcBef>
              <a:defRPr sz="1200">
                <a:solidFill>
                  <a:schemeClr val="tx1"/>
                </a:solidFill>
                <a:latin typeface="Calibri" panose="020F0502020204030204" pitchFamily="34" charset="0"/>
                <a:ea typeface="微软雅黑" panose="020B0503020204020204" pitchFamily="34" charset="-122"/>
              </a:defRPr>
            </a:lvl3pPr>
            <a:lvl4pPr marL="1600200" indent="-228600">
              <a:spcBef>
                <a:spcPct val="30000"/>
              </a:spcBef>
              <a:defRPr sz="1200">
                <a:solidFill>
                  <a:schemeClr val="tx1"/>
                </a:solidFill>
                <a:latin typeface="Calibri" panose="020F0502020204030204" pitchFamily="34" charset="0"/>
                <a:ea typeface="微软雅黑" panose="020B0503020204020204" pitchFamily="34" charset="-122"/>
              </a:defRPr>
            </a:lvl4pPr>
            <a:lvl5pPr marL="2057400" indent="-228600">
              <a:spcBef>
                <a:spcPct val="30000"/>
              </a:spcBef>
              <a:defRPr sz="12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9pPr>
          </a:lstStyle>
          <a:p>
            <a:pPr>
              <a:spcBef>
                <a:spcPct val="0"/>
              </a:spcBef>
            </a:pPr>
            <a:fld id="{CD982183-C7A0-4777-9CF7-A9808A8AB3F7}" type="slidenum">
              <a:rPr lang="zh-CN" altLang="en-US" smtClean="0"/>
              <a:pPr>
                <a:spcBef>
                  <a:spcPct val="0"/>
                </a:spcBef>
              </a:pPr>
              <a:t>20</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a:extLst>
              <a:ext uri="{FF2B5EF4-FFF2-40B4-BE49-F238E27FC236}">
                <a16:creationId xmlns:a16="http://schemas.microsoft.com/office/drawing/2014/main" id="{916644EB-E0F8-4CC4-ACC8-28FC3C1359A5}"/>
              </a:ext>
            </a:extLst>
          </p:cNvPr>
          <p:cNvSpPr>
            <a:spLocks noGrp="1" noRot="1" noChangeAspect="1" noChangeArrowheads="1" noTextEdit="1"/>
          </p:cNvSpPr>
          <p:nvPr>
            <p:ph type="sldImg" idx="4294967295"/>
          </p:nvPr>
        </p:nvSpPr>
        <p:spPr>
          <a:ln/>
        </p:spPr>
      </p:sp>
      <p:sp>
        <p:nvSpPr>
          <p:cNvPr id="36867" name="备注占位符 2">
            <a:extLst>
              <a:ext uri="{FF2B5EF4-FFF2-40B4-BE49-F238E27FC236}">
                <a16:creationId xmlns:a16="http://schemas.microsoft.com/office/drawing/2014/main" id="{CF801FF7-027D-4280-8D2F-D037D91C363D}"/>
              </a:ext>
            </a:extLst>
          </p:cNvPr>
          <p:cNvSpPr>
            <a:spLocks noGrp="1" noChangeArrowheads="1"/>
          </p:cNvSpPr>
          <p:nvPr>
            <p:ph type="body" idx="4294967295"/>
          </p:nvPr>
        </p:nvSpPr>
        <p:spPr/>
        <p:txBody>
          <a:bodyPr>
            <a:prstTxWarp prst="textNoShape">
              <a:avLst/>
            </a:prstTxWarp>
          </a:bodyPr>
          <a:lstStyle/>
          <a:p>
            <a:pPr eaLnBrk="1" hangingPunct="1">
              <a:spcBef>
                <a:spcPct val="0"/>
              </a:spcBef>
            </a:pPr>
            <a:endParaRPr lang="zh-CN" altLang="en-US"/>
          </a:p>
        </p:txBody>
      </p:sp>
      <p:sp>
        <p:nvSpPr>
          <p:cNvPr id="36868" name="灯片编号占位符 3">
            <a:extLst>
              <a:ext uri="{FF2B5EF4-FFF2-40B4-BE49-F238E27FC236}">
                <a16:creationId xmlns:a16="http://schemas.microsoft.com/office/drawing/2014/main" id="{FA1DC08B-3BC7-4B07-9BCC-E459C282E7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spcBef>
                <a:spcPct val="30000"/>
              </a:spcBef>
              <a:defRPr sz="1200">
                <a:solidFill>
                  <a:schemeClr val="tx1"/>
                </a:solidFill>
                <a:latin typeface="Calibri" panose="020F0502020204030204" pitchFamily="34" charset="0"/>
                <a:ea typeface="微软雅黑" panose="020B0503020204020204" pitchFamily="34" charset="-122"/>
              </a:defRPr>
            </a:lvl1pPr>
            <a:lvl2pPr marL="742950" indent="-285750">
              <a:spcBef>
                <a:spcPct val="30000"/>
              </a:spcBef>
              <a:defRPr sz="1200">
                <a:solidFill>
                  <a:schemeClr val="tx1"/>
                </a:solidFill>
                <a:latin typeface="Calibri" panose="020F0502020204030204" pitchFamily="34" charset="0"/>
                <a:ea typeface="微软雅黑" panose="020B0503020204020204" pitchFamily="34" charset="-122"/>
              </a:defRPr>
            </a:lvl2pPr>
            <a:lvl3pPr marL="1143000" indent="-228600">
              <a:spcBef>
                <a:spcPct val="30000"/>
              </a:spcBef>
              <a:defRPr sz="1200">
                <a:solidFill>
                  <a:schemeClr val="tx1"/>
                </a:solidFill>
                <a:latin typeface="Calibri" panose="020F0502020204030204" pitchFamily="34" charset="0"/>
                <a:ea typeface="微软雅黑" panose="020B0503020204020204" pitchFamily="34" charset="-122"/>
              </a:defRPr>
            </a:lvl3pPr>
            <a:lvl4pPr marL="1600200" indent="-228600">
              <a:spcBef>
                <a:spcPct val="30000"/>
              </a:spcBef>
              <a:defRPr sz="1200">
                <a:solidFill>
                  <a:schemeClr val="tx1"/>
                </a:solidFill>
                <a:latin typeface="Calibri" panose="020F0502020204030204" pitchFamily="34" charset="0"/>
                <a:ea typeface="微软雅黑" panose="020B0503020204020204" pitchFamily="34" charset="-122"/>
              </a:defRPr>
            </a:lvl4pPr>
            <a:lvl5pPr marL="2057400" indent="-228600">
              <a:spcBef>
                <a:spcPct val="30000"/>
              </a:spcBef>
              <a:defRPr sz="12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9pPr>
          </a:lstStyle>
          <a:p>
            <a:pPr>
              <a:spcBef>
                <a:spcPct val="0"/>
              </a:spcBef>
            </a:pPr>
            <a:fld id="{D4ED12B3-3B7C-411D-81A1-391367745A9A}" type="slidenum">
              <a:rPr lang="zh-CN" altLang="en-US" smtClean="0"/>
              <a:pPr>
                <a:spcBef>
                  <a:spcPct val="0"/>
                </a:spcBef>
              </a:pPr>
              <a:t>21</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a:extLst>
              <a:ext uri="{FF2B5EF4-FFF2-40B4-BE49-F238E27FC236}">
                <a16:creationId xmlns:a16="http://schemas.microsoft.com/office/drawing/2014/main" id="{BB9A56B7-953D-4BFF-89DE-524EC96A6DEC}"/>
              </a:ext>
            </a:extLst>
          </p:cNvPr>
          <p:cNvSpPr>
            <a:spLocks noGrp="1" noRot="1" noChangeAspect="1" noChangeArrowheads="1" noTextEdit="1"/>
          </p:cNvSpPr>
          <p:nvPr>
            <p:ph type="sldImg" idx="4294967295"/>
          </p:nvPr>
        </p:nvSpPr>
        <p:spPr>
          <a:ln/>
        </p:spPr>
      </p:sp>
      <p:sp>
        <p:nvSpPr>
          <p:cNvPr id="38915" name="备注占位符 2">
            <a:extLst>
              <a:ext uri="{FF2B5EF4-FFF2-40B4-BE49-F238E27FC236}">
                <a16:creationId xmlns:a16="http://schemas.microsoft.com/office/drawing/2014/main" id="{79472DD9-6840-44AC-82A3-13917DE36BD9}"/>
              </a:ext>
            </a:extLst>
          </p:cNvPr>
          <p:cNvSpPr>
            <a:spLocks noGrp="1" noChangeArrowheads="1"/>
          </p:cNvSpPr>
          <p:nvPr>
            <p:ph type="body" idx="4294967295"/>
          </p:nvPr>
        </p:nvSpPr>
        <p:spPr/>
        <p:txBody>
          <a:bodyPr>
            <a:prstTxWarp prst="textNoShape">
              <a:avLst/>
            </a:prstTxWarp>
          </a:bodyPr>
          <a:lstStyle/>
          <a:p>
            <a:endParaRPr lang="zh-CN" altLang="en-US"/>
          </a:p>
        </p:txBody>
      </p:sp>
      <p:sp>
        <p:nvSpPr>
          <p:cNvPr id="38916" name="灯片编号占位符 3">
            <a:extLst>
              <a:ext uri="{FF2B5EF4-FFF2-40B4-BE49-F238E27FC236}">
                <a16:creationId xmlns:a16="http://schemas.microsoft.com/office/drawing/2014/main" id="{216EFEA1-E199-4627-960C-4F1E54A58B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spcBef>
                <a:spcPct val="30000"/>
              </a:spcBef>
              <a:defRPr sz="1200">
                <a:solidFill>
                  <a:schemeClr val="tx1"/>
                </a:solidFill>
                <a:latin typeface="Calibri" panose="020F0502020204030204" pitchFamily="34" charset="0"/>
                <a:ea typeface="微软雅黑" panose="020B0503020204020204" pitchFamily="34" charset="-122"/>
              </a:defRPr>
            </a:lvl1pPr>
            <a:lvl2pPr marL="742950" indent="-285750">
              <a:spcBef>
                <a:spcPct val="30000"/>
              </a:spcBef>
              <a:defRPr sz="1200">
                <a:solidFill>
                  <a:schemeClr val="tx1"/>
                </a:solidFill>
                <a:latin typeface="Calibri" panose="020F0502020204030204" pitchFamily="34" charset="0"/>
                <a:ea typeface="微软雅黑" panose="020B0503020204020204" pitchFamily="34" charset="-122"/>
              </a:defRPr>
            </a:lvl2pPr>
            <a:lvl3pPr marL="1143000" indent="-228600">
              <a:spcBef>
                <a:spcPct val="30000"/>
              </a:spcBef>
              <a:defRPr sz="1200">
                <a:solidFill>
                  <a:schemeClr val="tx1"/>
                </a:solidFill>
                <a:latin typeface="Calibri" panose="020F0502020204030204" pitchFamily="34" charset="0"/>
                <a:ea typeface="微软雅黑" panose="020B0503020204020204" pitchFamily="34" charset="-122"/>
              </a:defRPr>
            </a:lvl3pPr>
            <a:lvl4pPr marL="1600200" indent="-228600">
              <a:spcBef>
                <a:spcPct val="30000"/>
              </a:spcBef>
              <a:defRPr sz="1200">
                <a:solidFill>
                  <a:schemeClr val="tx1"/>
                </a:solidFill>
                <a:latin typeface="Calibri" panose="020F0502020204030204" pitchFamily="34" charset="0"/>
                <a:ea typeface="微软雅黑" panose="020B0503020204020204" pitchFamily="34" charset="-122"/>
              </a:defRPr>
            </a:lvl4pPr>
            <a:lvl5pPr marL="2057400" indent="-228600">
              <a:spcBef>
                <a:spcPct val="30000"/>
              </a:spcBef>
              <a:defRPr sz="12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微软雅黑" panose="020B0503020204020204" pitchFamily="34" charset="-122"/>
              </a:defRPr>
            </a:lvl9pPr>
          </a:lstStyle>
          <a:p>
            <a:pPr>
              <a:spcBef>
                <a:spcPct val="0"/>
              </a:spcBef>
            </a:pPr>
            <a:fld id="{95C0B9AB-3E3A-4CCE-B111-CE3C17D8EE06}" type="slidenum">
              <a:rPr lang="zh-CN" altLang="en-US" smtClean="0"/>
              <a:pPr>
                <a:spcBef>
                  <a:spcPct val="0"/>
                </a:spcBef>
              </a:pPr>
              <a:t>22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BC97BC-E745-4664-BBF2-DF005AD2843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DF1300F-548C-4965-8791-6F307C4476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680420E-57AE-4D00-9DB0-323A85496691}"/>
              </a:ext>
            </a:extLst>
          </p:cNvPr>
          <p:cNvSpPr>
            <a:spLocks noGrp="1"/>
          </p:cNvSpPr>
          <p:nvPr>
            <p:ph type="dt" sz="half" idx="10"/>
          </p:nvPr>
        </p:nvSpPr>
        <p:spPr/>
        <p:txBody>
          <a:bodyPr/>
          <a:lstStyle/>
          <a:p>
            <a:fld id="{FC7FA71F-92CC-4E42-BE7B-8DF80B896C40}" type="datetimeFigureOut">
              <a:rPr lang="zh-CN" altLang="en-US" smtClean="0"/>
              <a:t>2018/11/16</a:t>
            </a:fld>
            <a:endParaRPr lang="zh-CN" altLang="en-US"/>
          </a:p>
        </p:txBody>
      </p:sp>
      <p:sp>
        <p:nvSpPr>
          <p:cNvPr id="5" name="页脚占位符 4">
            <a:extLst>
              <a:ext uri="{FF2B5EF4-FFF2-40B4-BE49-F238E27FC236}">
                <a16:creationId xmlns:a16="http://schemas.microsoft.com/office/drawing/2014/main" id="{432C6646-42E0-454D-99F8-7EBE812893A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1590668-CC60-48BD-A679-490F2BB4E7CB}"/>
              </a:ext>
            </a:extLst>
          </p:cNvPr>
          <p:cNvSpPr>
            <a:spLocks noGrp="1"/>
          </p:cNvSpPr>
          <p:nvPr>
            <p:ph type="sldNum" sz="quarter" idx="12"/>
          </p:nvPr>
        </p:nvSpPr>
        <p:spPr/>
        <p:txBody>
          <a:bodyPr/>
          <a:lstStyle/>
          <a:p>
            <a:fld id="{D4470F96-2648-449F-8428-16FCD994349A}" type="slidenum">
              <a:rPr lang="zh-CN" altLang="en-US" smtClean="0"/>
              <a:t>‹#›</a:t>
            </a:fld>
            <a:endParaRPr lang="zh-CN" altLang="en-US"/>
          </a:p>
        </p:txBody>
      </p:sp>
    </p:spTree>
    <p:extLst>
      <p:ext uri="{BB962C8B-B14F-4D97-AF65-F5344CB8AC3E}">
        <p14:creationId xmlns:p14="http://schemas.microsoft.com/office/powerpoint/2010/main" val="2216082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44ACA4-BE6C-4F48-8212-F9465C848FA9}"/>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7706FD6-87DD-4277-BCB6-972DED00C0B5}"/>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7D6D3A2-D391-4E6E-91B9-BD2F3ACAB89C}"/>
              </a:ext>
            </a:extLst>
          </p:cNvPr>
          <p:cNvSpPr>
            <a:spLocks noGrp="1"/>
          </p:cNvSpPr>
          <p:nvPr>
            <p:ph type="dt" sz="half" idx="10"/>
          </p:nvPr>
        </p:nvSpPr>
        <p:spPr/>
        <p:txBody>
          <a:bodyPr/>
          <a:lstStyle/>
          <a:p>
            <a:fld id="{FC7FA71F-92CC-4E42-BE7B-8DF80B896C40}" type="datetimeFigureOut">
              <a:rPr lang="zh-CN" altLang="en-US" smtClean="0"/>
              <a:t>2018/11/16</a:t>
            </a:fld>
            <a:endParaRPr lang="zh-CN" altLang="en-US"/>
          </a:p>
        </p:txBody>
      </p:sp>
      <p:sp>
        <p:nvSpPr>
          <p:cNvPr id="5" name="页脚占位符 4">
            <a:extLst>
              <a:ext uri="{FF2B5EF4-FFF2-40B4-BE49-F238E27FC236}">
                <a16:creationId xmlns:a16="http://schemas.microsoft.com/office/drawing/2014/main" id="{0746EC7A-5253-4797-8CAB-CCF7C2D7FEB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AE3F0B9-2DCB-4FC9-8C46-90E47A37199E}"/>
              </a:ext>
            </a:extLst>
          </p:cNvPr>
          <p:cNvSpPr>
            <a:spLocks noGrp="1"/>
          </p:cNvSpPr>
          <p:nvPr>
            <p:ph type="sldNum" sz="quarter" idx="12"/>
          </p:nvPr>
        </p:nvSpPr>
        <p:spPr/>
        <p:txBody>
          <a:bodyPr/>
          <a:lstStyle/>
          <a:p>
            <a:fld id="{D4470F96-2648-449F-8428-16FCD994349A}" type="slidenum">
              <a:rPr lang="zh-CN" altLang="en-US" smtClean="0"/>
              <a:t>‹#›</a:t>
            </a:fld>
            <a:endParaRPr lang="zh-CN" altLang="en-US"/>
          </a:p>
        </p:txBody>
      </p:sp>
    </p:spTree>
    <p:extLst>
      <p:ext uri="{BB962C8B-B14F-4D97-AF65-F5344CB8AC3E}">
        <p14:creationId xmlns:p14="http://schemas.microsoft.com/office/powerpoint/2010/main" val="1799750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B8F6FEF5-8AFC-4905-A04B-DDBBD80F6561}"/>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D700F96-96A4-4F6E-9ECF-0A2C0151D443}"/>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9135874-A3FF-403D-9ECF-9F23B9B6ACC6}"/>
              </a:ext>
            </a:extLst>
          </p:cNvPr>
          <p:cNvSpPr>
            <a:spLocks noGrp="1"/>
          </p:cNvSpPr>
          <p:nvPr>
            <p:ph type="dt" sz="half" idx="10"/>
          </p:nvPr>
        </p:nvSpPr>
        <p:spPr/>
        <p:txBody>
          <a:bodyPr/>
          <a:lstStyle/>
          <a:p>
            <a:fld id="{FC7FA71F-92CC-4E42-BE7B-8DF80B896C40}" type="datetimeFigureOut">
              <a:rPr lang="zh-CN" altLang="en-US" smtClean="0"/>
              <a:t>2018/11/16</a:t>
            </a:fld>
            <a:endParaRPr lang="zh-CN" altLang="en-US"/>
          </a:p>
        </p:txBody>
      </p:sp>
      <p:sp>
        <p:nvSpPr>
          <p:cNvPr id="5" name="页脚占位符 4">
            <a:extLst>
              <a:ext uri="{FF2B5EF4-FFF2-40B4-BE49-F238E27FC236}">
                <a16:creationId xmlns:a16="http://schemas.microsoft.com/office/drawing/2014/main" id="{73050108-1C37-4773-B6C5-198AB278C28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5B12DEE-7D81-4A77-912E-2822B8788728}"/>
              </a:ext>
            </a:extLst>
          </p:cNvPr>
          <p:cNvSpPr>
            <a:spLocks noGrp="1"/>
          </p:cNvSpPr>
          <p:nvPr>
            <p:ph type="sldNum" sz="quarter" idx="12"/>
          </p:nvPr>
        </p:nvSpPr>
        <p:spPr/>
        <p:txBody>
          <a:bodyPr/>
          <a:lstStyle/>
          <a:p>
            <a:fld id="{D4470F96-2648-449F-8428-16FCD994349A}" type="slidenum">
              <a:rPr lang="zh-CN" altLang="en-US" smtClean="0"/>
              <a:t>‹#›</a:t>
            </a:fld>
            <a:endParaRPr lang="zh-CN" altLang="en-US"/>
          </a:p>
        </p:txBody>
      </p:sp>
    </p:spTree>
    <p:extLst>
      <p:ext uri="{BB962C8B-B14F-4D97-AF65-F5344CB8AC3E}">
        <p14:creationId xmlns:p14="http://schemas.microsoft.com/office/powerpoint/2010/main" val="2896654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433426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自定义版式">
    <p:spTree>
      <p:nvGrpSpPr>
        <p:cNvPr id="1" name=""/>
        <p:cNvGrpSpPr/>
        <p:nvPr/>
      </p:nvGrpSpPr>
      <p:grpSpPr>
        <a:xfrm>
          <a:off x="0" y="0"/>
          <a:ext cx="0" cy="0"/>
          <a:chOff x="0" y="0"/>
          <a:chExt cx="0" cy="0"/>
        </a:xfrm>
      </p:grpSpPr>
      <p:pic>
        <p:nvPicPr>
          <p:cNvPr id="3" name="图片 1">
            <a:extLst>
              <a:ext uri="{FF2B5EF4-FFF2-40B4-BE49-F238E27FC236}">
                <a16:creationId xmlns:a16="http://schemas.microsoft.com/office/drawing/2014/main" id="{C0B7CC60-A287-4A91-A124-1FBBFF8BDA4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838200" y="365127"/>
            <a:ext cx="10515600" cy="1325563"/>
          </a:xfrm>
          <a:prstGeom prst="rect">
            <a:avLst/>
          </a:prstGeom>
        </p:spPr>
        <p:txBody>
          <a:bodyPr/>
          <a:lstStyle/>
          <a:p>
            <a:r>
              <a:rPr lang="zh-CN" altLang="en-US" noProof="1"/>
              <a:t>单击此处编辑母版标题样式</a:t>
            </a:r>
          </a:p>
        </p:txBody>
      </p:sp>
      <p:sp>
        <p:nvSpPr>
          <p:cNvPr id="4" name="日期占位符 3">
            <a:extLst>
              <a:ext uri="{FF2B5EF4-FFF2-40B4-BE49-F238E27FC236}">
                <a16:creationId xmlns:a16="http://schemas.microsoft.com/office/drawing/2014/main" id="{E10ECA0E-46A7-4CE6-A440-DB2745911010}"/>
              </a:ext>
            </a:extLst>
          </p:cNvPr>
          <p:cNvSpPr>
            <a:spLocks noGrp="1" noChangeArrowheads="1"/>
          </p:cNvSpPr>
          <p:nvPr>
            <p:ph type="dt" sz="half" idx="10"/>
          </p:nvPr>
        </p:nvSpPr>
        <p:spPr>
          <a:xfrm>
            <a:off x="838200" y="6356351"/>
            <a:ext cx="2743200" cy="365125"/>
          </a:xfrm>
          <a:prstGeom prst="rect">
            <a:avLst/>
          </a:prstGeom>
        </p:spPr>
        <p:txBody>
          <a:bodyPr/>
          <a:lstStyle>
            <a:lvl1pPr eaLnBrk="1" hangingPunct="1">
              <a:buFontTx/>
              <a:buNone/>
              <a:defRPr>
                <a:ea typeface="宋体" panose="02010600030101010101" pitchFamily="2" charset="-122"/>
              </a:defRPr>
            </a:lvl1pPr>
          </a:lstStyle>
          <a:p>
            <a:pPr>
              <a:defRPr/>
            </a:pPr>
            <a:fld id="{7CE3BB99-FBC0-4B05-9400-0566BB2AD7E5}" type="datetime1">
              <a:rPr lang="zh-CN" altLang="en-US"/>
              <a:pPr>
                <a:defRPr/>
              </a:pPr>
              <a:t>2018/11/16</a:t>
            </a:fld>
            <a:endParaRPr lang="zh-CN" altLang="en-US"/>
          </a:p>
        </p:txBody>
      </p:sp>
      <p:sp>
        <p:nvSpPr>
          <p:cNvPr id="5" name="页脚占位符 4">
            <a:extLst>
              <a:ext uri="{FF2B5EF4-FFF2-40B4-BE49-F238E27FC236}">
                <a16:creationId xmlns:a16="http://schemas.microsoft.com/office/drawing/2014/main" id="{8C78EE63-9842-4481-A15D-F9FDE6E2C6CF}"/>
              </a:ext>
            </a:extLst>
          </p:cNvPr>
          <p:cNvSpPr>
            <a:spLocks noGrp="1" noChangeArrowheads="1"/>
          </p:cNvSpPr>
          <p:nvPr>
            <p:ph type="ftr" sz="quarter" idx="11"/>
          </p:nvPr>
        </p:nvSpPr>
        <p:spPr>
          <a:xfrm>
            <a:off x="4038600" y="6356351"/>
            <a:ext cx="4114800" cy="365125"/>
          </a:xfrm>
          <a:prstGeom prst="rect">
            <a:avLst/>
          </a:prstGeom>
        </p:spPr>
        <p:txBody>
          <a:bodyPr/>
          <a:lstStyle>
            <a:lvl1pPr eaLnBrk="1" hangingPunct="1">
              <a:buFontTx/>
              <a:buNone/>
              <a:defRPr>
                <a:ea typeface="宋体" panose="02010600030101010101" pitchFamily="2" charset="-122"/>
              </a:defRPr>
            </a:lvl1pPr>
          </a:lstStyle>
          <a:p>
            <a:pPr>
              <a:defRPr/>
            </a:pPr>
            <a:endParaRPr lang="zh-CN" altLang="zh-CN"/>
          </a:p>
        </p:txBody>
      </p:sp>
      <p:sp>
        <p:nvSpPr>
          <p:cNvPr id="6" name="灯片编号占位符 5">
            <a:extLst>
              <a:ext uri="{FF2B5EF4-FFF2-40B4-BE49-F238E27FC236}">
                <a16:creationId xmlns:a16="http://schemas.microsoft.com/office/drawing/2014/main" id="{866FE832-F3A0-4EA0-A957-9AD92B4738E9}"/>
              </a:ext>
            </a:extLst>
          </p:cNvPr>
          <p:cNvSpPr>
            <a:spLocks noGrp="1" noChangeArrowheads="1"/>
          </p:cNvSpPr>
          <p:nvPr>
            <p:ph type="sldNum" sz="quarter" idx="12"/>
          </p:nvPr>
        </p:nvSpPr>
        <p:spPr>
          <a:xfrm>
            <a:off x="8610600" y="6356351"/>
            <a:ext cx="2743200" cy="365125"/>
          </a:xfrm>
          <a:prstGeom prst="rect">
            <a:avLst/>
          </a:prstGeom>
        </p:spPr>
        <p:txBody>
          <a:bodyPr vert="horz" wrap="square" lIns="91440" tIns="45720" rIns="91440" bIns="45720" numCol="1" anchor="t" anchorCtr="0" compatLnSpc="1"/>
          <a:lstStyle>
            <a:lvl1pPr eaLnBrk="1" hangingPunct="1">
              <a:buFontTx/>
              <a:buNone/>
              <a:defRPr/>
            </a:lvl1pPr>
          </a:lstStyle>
          <a:p>
            <a:pPr>
              <a:defRPr/>
            </a:pPr>
            <a:fld id="{82635604-6AB1-4530-B757-10D8AC467FDD}" type="slidenum">
              <a:rPr lang="zh-CN" altLang="en-US"/>
              <a:pPr>
                <a:defRPr/>
              </a:pPr>
              <a:t>‹#›</a:t>
            </a:fld>
            <a:endParaRPr lang="en-US" altLang="zh-CN"/>
          </a:p>
        </p:txBody>
      </p:sp>
    </p:spTree>
    <p:extLst>
      <p:ext uri="{BB962C8B-B14F-4D97-AF65-F5344CB8AC3E}">
        <p14:creationId xmlns:p14="http://schemas.microsoft.com/office/powerpoint/2010/main" val="309733227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C6ED11-210C-4D0D-A04B-72866FF80A4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BD23E44-AC0E-4A2A-BF78-3BC2A4E40122}"/>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46E6898-4767-4865-A81C-4E74ADAC0EF5}"/>
              </a:ext>
            </a:extLst>
          </p:cNvPr>
          <p:cNvSpPr>
            <a:spLocks noGrp="1"/>
          </p:cNvSpPr>
          <p:nvPr>
            <p:ph type="dt" sz="half" idx="10"/>
          </p:nvPr>
        </p:nvSpPr>
        <p:spPr/>
        <p:txBody>
          <a:bodyPr/>
          <a:lstStyle/>
          <a:p>
            <a:fld id="{FC7FA71F-92CC-4E42-BE7B-8DF80B896C40}" type="datetimeFigureOut">
              <a:rPr lang="zh-CN" altLang="en-US" smtClean="0"/>
              <a:t>2018/11/16</a:t>
            </a:fld>
            <a:endParaRPr lang="zh-CN" altLang="en-US"/>
          </a:p>
        </p:txBody>
      </p:sp>
      <p:sp>
        <p:nvSpPr>
          <p:cNvPr id="5" name="页脚占位符 4">
            <a:extLst>
              <a:ext uri="{FF2B5EF4-FFF2-40B4-BE49-F238E27FC236}">
                <a16:creationId xmlns:a16="http://schemas.microsoft.com/office/drawing/2014/main" id="{6181528D-FF7D-45E5-867B-BAD1BA9794C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32A057B-D2C9-44DD-AEDD-C92318CA8BF9}"/>
              </a:ext>
            </a:extLst>
          </p:cNvPr>
          <p:cNvSpPr>
            <a:spLocks noGrp="1"/>
          </p:cNvSpPr>
          <p:nvPr>
            <p:ph type="sldNum" sz="quarter" idx="12"/>
          </p:nvPr>
        </p:nvSpPr>
        <p:spPr/>
        <p:txBody>
          <a:bodyPr/>
          <a:lstStyle/>
          <a:p>
            <a:fld id="{D4470F96-2648-449F-8428-16FCD994349A}" type="slidenum">
              <a:rPr lang="zh-CN" altLang="en-US" smtClean="0"/>
              <a:t>‹#›</a:t>
            </a:fld>
            <a:endParaRPr lang="zh-CN" altLang="en-US"/>
          </a:p>
        </p:txBody>
      </p:sp>
    </p:spTree>
    <p:extLst>
      <p:ext uri="{BB962C8B-B14F-4D97-AF65-F5344CB8AC3E}">
        <p14:creationId xmlns:p14="http://schemas.microsoft.com/office/powerpoint/2010/main" val="1034606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2338DC-7BCA-4B2F-A534-F540D43B9B7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98DF42D-429E-46AB-8BE6-AAF3965FD8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3265F415-0DB7-47A1-8E6E-0E643C3D147F}"/>
              </a:ext>
            </a:extLst>
          </p:cNvPr>
          <p:cNvSpPr>
            <a:spLocks noGrp="1"/>
          </p:cNvSpPr>
          <p:nvPr>
            <p:ph type="dt" sz="half" idx="10"/>
          </p:nvPr>
        </p:nvSpPr>
        <p:spPr/>
        <p:txBody>
          <a:bodyPr/>
          <a:lstStyle/>
          <a:p>
            <a:fld id="{FC7FA71F-92CC-4E42-BE7B-8DF80B896C40}" type="datetimeFigureOut">
              <a:rPr lang="zh-CN" altLang="en-US" smtClean="0"/>
              <a:t>2018/11/16</a:t>
            </a:fld>
            <a:endParaRPr lang="zh-CN" altLang="en-US"/>
          </a:p>
        </p:txBody>
      </p:sp>
      <p:sp>
        <p:nvSpPr>
          <p:cNvPr id="5" name="页脚占位符 4">
            <a:extLst>
              <a:ext uri="{FF2B5EF4-FFF2-40B4-BE49-F238E27FC236}">
                <a16:creationId xmlns:a16="http://schemas.microsoft.com/office/drawing/2014/main" id="{0CB53123-7C52-4FE0-81C5-BA0A0B373A5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87473EC-9EAF-4139-8EA2-3F6CA894195E}"/>
              </a:ext>
            </a:extLst>
          </p:cNvPr>
          <p:cNvSpPr>
            <a:spLocks noGrp="1"/>
          </p:cNvSpPr>
          <p:nvPr>
            <p:ph type="sldNum" sz="quarter" idx="12"/>
          </p:nvPr>
        </p:nvSpPr>
        <p:spPr/>
        <p:txBody>
          <a:bodyPr/>
          <a:lstStyle/>
          <a:p>
            <a:fld id="{D4470F96-2648-449F-8428-16FCD994349A}" type="slidenum">
              <a:rPr lang="zh-CN" altLang="en-US" smtClean="0"/>
              <a:t>‹#›</a:t>
            </a:fld>
            <a:endParaRPr lang="zh-CN" altLang="en-US"/>
          </a:p>
        </p:txBody>
      </p:sp>
    </p:spTree>
    <p:extLst>
      <p:ext uri="{BB962C8B-B14F-4D97-AF65-F5344CB8AC3E}">
        <p14:creationId xmlns:p14="http://schemas.microsoft.com/office/powerpoint/2010/main" val="2596941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9C31BF-B2C1-488F-9389-FAE7FB11A57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E9FA199-28BD-4783-AD06-A4514D35C33B}"/>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66E05C29-FAA4-4A54-B77B-0388FFF7C02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5DF09E76-A98B-4627-A5F4-23D4C7A42025}"/>
              </a:ext>
            </a:extLst>
          </p:cNvPr>
          <p:cNvSpPr>
            <a:spLocks noGrp="1"/>
          </p:cNvSpPr>
          <p:nvPr>
            <p:ph type="dt" sz="half" idx="10"/>
          </p:nvPr>
        </p:nvSpPr>
        <p:spPr/>
        <p:txBody>
          <a:bodyPr/>
          <a:lstStyle/>
          <a:p>
            <a:fld id="{FC7FA71F-92CC-4E42-BE7B-8DF80B896C40}" type="datetimeFigureOut">
              <a:rPr lang="zh-CN" altLang="en-US" smtClean="0"/>
              <a:t>2018/11/16</a:t>
            </a:fld>
            <a:endParaRPr lang="zh-CN" altLang="en-US"/>
          </a:p>
        </p:txBody>
      </p:sp>
      <p:sp>
        <p:nvSpPr>
          <p:cNvPr id="6" name="页脚占位符 5">
            <a:extLst>
              <a:ext uri="{FF2B5EF4-FFF2-40B4-BE49-F238E27FC236}">
                <a16:creationId xmlns:a16="http://schemas.microsoft.com/office/drawing/2014/main" id="{105B5760-B223-4A92-80E8-B5FD1062D3C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A82913D-B7E2-4043-8CEB-D1F65DC95F87}"/>
              </a:ext>
            </a:extLst>
          </p:cNvPr>
          <p:cNvSpPr>
            <a:spLocks noGrp="1"/>
          </p:cNvSpPr>
          <p:nvPr>
            <p:ph type="sldNum" sz="quarter" idx="12"/>
          </p:nvPr>
        </p:nvSpPr>
        <p:spPr/>
        <p:txBody>
          <a:bodyPr/>
          <a:lstStyle/>
          <a:p>
            <a:fld id="{D4470F96-2648-449F-8428-16FCD994349A}" type="slidenum">
              <a:rPr lang="zh-CN" altLang="en-US" smtClean="0"/>
              <a:t>‹#›</a:t>
            </a:fld>
            <a:endParaRPr lang="zh-CN" altLang="en-US"/>
          </a:p>
        </p:txBody>
      </p:sp>
    </p:spTree>
    <p:extLst>
      <p:ext uri="{BB962C8B-B14F-4D97-AF65-F5344CB8AC3E}">
        <p14:creationId xmlns:p14="http://schemas.microsoft.com/office/powerpoint/2010/main" val="2340545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C353DB6-2198-4D3F-897E-AF9958EE941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7DDD364-FC67-492E-8C86-FD109705E7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B138134-DF96-491B-B0A8-4F0AA3FCF335}"/>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2DC19AA5-E513-493C-AE94-440CC0E073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B10E99E0-FAD2-4F72-B290-F04E151308DA}"/>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430CC167-3D23-4E31-983F-03C16571899A}"/>
              </a:ext>
            </a:extLst>
          </p:cNvPr>
          <p:cNvSpPr>
            <a:spLocks noGrp="1"/>
          </p:cNvSpPr>
          <p:nvPr>
            <p:ph type="dt" sz="half" idx="10"/>
          </p:nvPr>
        </p:nvSpPr>
        <p:spPr/>
        <p:txBody>
          <a:bodyPr/>
          <a:lstStyle/>
          <a:p>
            <a:fld id="{FC7FA71F-92CC-4E42-BE7B-8DF80B896C40}" type="datetimeFigureOut">
              <a:rPr lang="zh-CN" altLang="en-US" smtClean="0"/>
              <a:t>2018/11/16</a:t>
            </a:fld>
            <a:endParaRPr lang="zh-CN" altLang="en-US"/>
          </a:p>
        </p:txBody>
      </p:sp>
      <p:sp>
        <p:nvSpPr>
          <p:cNvPr id="8" name="页脚占位符 7">
            <a:extLst>
              <a:ext uri="{FF2B5EF4-FFF2-40B4-BE49-F238E27FC236}">
                <a16:creationId xmlns:a16="http://schemas.microsoft.com/office/drawing/2014/main" id="{FA5BDDE6-A259-4A2C-B726-2F995A18D816}"/>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8A5E6C46-6FDF-4E7D-A551-B2C3028B0283}"/>
              </a:ext>
            </a:extLst>
          </p:cNvPr>
          <p:cNvSpPr>
            <a:spLocks noGrp="1"/>
          </p:cNvSpPr>
          <p:nvPr>
            <p:ph type="sldNum" sz="quarter" idx="12"/>
          </p:nvPr>
        </p:nvSpPr>
        <p:spPr/>
        <p:txBody>
          <a:bodyPr/>
          <a:lstStyle/>
          <a:p>
            <a:fld id="{D4470F96-2648-449F-8428-16FCD994349A}" type="slidenum">
              <a:rPr lang="zh-CN" altLang="en-US" smtClean="0"/>
              <a:t>‹#›</a:t>
            </a:fld>
            <a:endParaRPr lang="zh-CN" altLang="en-US"/>
          </a:p>
        </p:txBody>
      </p:sp>
    </p:spTree>
    <p:extLst>
      <p:ext uri="{BB962C8B-B14F-4D97-AF65-F5344CB8AC3E}">
        <p14:creationId xmlns:p14="http://schemas.microsoft.com/office/powerpoint/2010/main" val="1138487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876B3E-224A-40F7-96F9-8B58CE35268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4C91774-A336-4620-BDCA-CF5D7606F703}"/>
              </a:ext>
            </a:extLst>
          </p:cNvPr>
          <p:cNvSpPr>
            <a:spLocks noGrp="1"/>
          </p:cNvSpPr>
          <p:nvPr>
            <p:ph type="dt" sz="half" idx="10"/>
          </p:nvPr>
        </p:nvSpPr>
        <p:spPr/>
        <p:txBody>
          <a:bodyPr/>
          <a:lstStyle/>
          <a:p>
            <a:fld id="{FC7FA71F-92CC-4E42-BE7B-8DF80B896C40}" type="datetimeFigureOut">
              <a:rPr lang="zh-CN" altLang="en-US" smtClean="0"/>
              <a:t>2018/11/16</a:t>
            </a:fld>
            <a:endParaRPr lang="zh-CN" altLang="en-US"/>
          </a:p>
        </p:txBody>
      </p:sp>
      <p:sp>
        <p:nvSpPr>
          <p:cNvPr id="4" name="页脚占位符 3">
            <a:extLst>
              <a:ext uri="{FF2B5EF4-FFF2-40B4-BE49-F238E27FC236}">
                <a16:creationId xmlns:a16="http://schemas.microsoft.com/office/drawing/2014/main" id="{3A4ED44C-CF5E-4AE6-894F-200C56881FD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E614F65-17E2-4A03-BC57-F7887687402B}"/>
              </a:ext>
            </a:extLst>
          </p:cNvPr>
          <p:cNvSpPr>
            <a:spLocks noGrp="1"/>
          </p:cNvSpPr>
          <p:nvPr>
            <p:ph type="sldNum" sz="quarter" idx="12"/>
          </p:nvPr>
        </p:nvSpPr>
        <p:spPr/>
        <p:txBody>
          <a:bodyPr/>
          <a:lstStyle/>
          <a:p>
            <a:fld id="{D4470F96-2648-449F-8428-16FCD994349A}" type="slidenum">
              <a:rPr lang="zh-CN" altLang="en-US" smtClean="0"/>
              <a:t>‹#›</a:t>
            </a:fld>
            <a:endParaRPr lang="zh-CN" altLang="en-US"/>
          </a:p>
        </p:txBody>
      </p:sp>
    </p:spTree>
    <p:extLst>
      <p:ext uri="{BB962C8B-B14F-4D97-AF65-F5344CB8AC3E}">
        <p14:creationId xmlns:p14="http://schemas.microsoft.com/office/powerpoint/2010/main" val="3159398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B5BE467-411F-416B-9FF5-616F5163CA05}"/>
              </a:ext>
            </a:extLst>
          </p:cNvPr>
          <p:cNvSpPr>
            <a:spLocks noGrp="1"/>
          </p:cNvSpPr>
          <p:nvPr>
            <p:ph type="dt" sz="half" idx="10"/>
          </p:nvPr>
        </p:nvSpPr>
        <p:spPr/>
        <p:txBody>
          <a:bodyPr/>
          <a:lstStyle/>
          <a:p>
            <a:fld id="{FC7FA71F-92CC-4E42-BE7B-8DF80B896C40}" type="datetimeFigureOut">
              <a:rPr lang="zh-CN" altLang="en-US" smtClean="0"/>
              <a:t>2018/11/16</a:t>
            </a:fld>
            <a:endParaRPr lang="zh-CN" altLang="en-US"/>
          </a:p>
        </p:txBody>
      </p:sp>
      <p:sp>
        <p:nvSpPr>
          <p:cNvPr id="3" name="页脚占位符 2">
            <a:extLst>
              <a:ext uri="{FF2B5EF4-FFF2-40B4-BE49-F238E27FC236}">
                <a16:creationId xmlns:a16="http://schemas.microsoft.com/office/drawing/2014/main" id="{B3BC95D1-8A56-4354-8A19-ACB18910ABC6}"/>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0DCDF26-D766-4F44-BDB1-B5EC8FBE8406}"/>
              </a:ext>
            </a:extLst>
          </p:cNvPr>
          <p:cNvSpPr>
            <a:spLocks noGrp="1"/>
          </p:cNvSpPr>
          <p:nvPr>
            <p:ph type="sldNum" sz="quarter" idx="12"/>
          </p:nvPr>
        </p:nvSpPr>
        <p:spPr/>
        <p:txBody>
          <a:bodyPr/>
          <a:lstStyle/>
          <a:p>
            <a:fld id="{D4470F96-2648-449F-8428-16FCD994349A}" type="slidenum">
              <a:rPr lang="zh-CN" altLang="en-US" smtClean="0"/>
              <a:t>‹#›</a:t>
            </a:fld>
            <a:endParaRPr lang="zh-CN" altLang="en-US"/>
          </a:p>
        </p:txBody>
      </p:sp>
    </p:spTree>
    <p:extLst>
      <p:ext uri="{BB962C8B-B14F-4D97-AF65-F5344CB8AC3E}">
        <p14:creationId xmlns:p14="http://schemas.microsoft.com/office/powerpoint/2010/main" val="2683141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E7F1F3-D050-4943-ABA6-55922079D66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2C9383D-450A-4B74-A6A4-B11C1548F6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D81825A2-14DD-475F-A286-BA8C2A5D53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D6E5627-5BA7-49BB-9B6E-478F614F3A2D}"/>
              </a:ext>
            </a:extLst>
          </p:cNvPr>
          <p:cNvSpPr>
            <a:spLocks noGrp="1"/>
          </p:cNvSpPr>
          <p:nvPr>
            <p:ph type="dt" sz="half" idx="10"/>
          </p:nvPr>
        </p:nvSpPr>
        <p:spPr/>
        <p:txBody>
          <a:bodyPr/>
          <a:lstStyle/>
          <a:p>
            <a:fld id="{FC7FA71F-92CC-4E42-BE7B-8DF80B896C40}" type="datetimeFigureOut">
              <a:rPr lang="zh-CN" altLang="en-US" smtClean="0"/>
              <a:t>2018/11/16</a:t>
            </a:fld>
            <a:endParaRPr lang="zh-CN" altLang="en-US"/>
          </a:p>
        </p:txBody>
      </p:sp>
      <p:sp>
        <p:nvSpPr>
          <p:cNvPr id="6" name="页脚占位符 5">
            <a:extLst>
              <a:ext uri="{FF2B5EF4-FFF2-40B4-BE49-F238E27FC236}">
                <a16:creationId xmlns:a16="http://schemas.microsoft.com/office/drawing/2014/main" id="{62D581EE-1CA5-439E-9C1B-CCB2635BA0D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AC07C33-930F-417D-82A9-C2F4C24238EC}"/>
              </a:ext>
            </a:extLst>
          </p:cNvPr>
          <p:cNvSpPr>
            <a:spLocks noGrp="1"/>
          </p:cNvSpPr>
          <p:nvPr>
            <p:ph type="sldNum" sz="quarter" idx="12"/>
          </p:nvPr>
        </p:nvSpPr>
        <p:spPr/>
        <p:txBody>
          <a:bodyPr/>
          <a:lstStyle/>
          <a:p>
            <a:fld id="{D4470F96-2648-449F-8428-16FCD994349A}" type="slidenum">
              <a:rPr lang="zh-CN" altLang="en-US" smtClean="0"/>
              <a:t>‹#›</a:t>
            </a:fld>
            <a:endParaRPr lang="zh-CN" altLang="en-US"/>
          </a:p>
        </p:txBody>
      </p:sp>
    </p:spTree>
    <p:extLst>
      <p:ext uri="{BB962C8B-B14F-4D97-AF65-F5344CB8AC3E}">
        <p14:creationId xmlns:p14="http://schemas.microsoft.com/office/powerpoint/2010/main" val="1998684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2FB79B-6FDA-4FE6-8895-D61E6A86444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A44E853-560C-48D1-96B6-A3C77DDAA2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43BD6A2-0B1C-407F-B970-17B05D9085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BFA2D3B-AE09-420C-AA51-869B52C055BC}"/>
              </a:ext>
            </a:extLst>
          </p:cNvPr>
          <p:cNvSpPr>
            <a:spLocks noGrp="1"/>
          </p:cNvSpPr>
          <p:nvPr>
            <p:ph type="dt" sz="half" idx="10"/>
          </p:nvPr>
        </p:nvSpPr>
        <p:spPr/>
        <p:txBody>
          <a:bodyPr/>
          <a:lstStyle/>
          <a:p>
            <a:fld id="{FC7FA71F-92CC-4E42-BE7B-8DF80B896C40}" type="datetimeFigureOut">
              <a:rPr lang="zh-CN" altLang="en-US" smtClean="0"/>
              <a:t>2018/11/16</a:t>
            </a:fld>
            <a:endParaRPr lang="zh-CN" altLang="en-US"/>
          </a:p>
        </p:txBody>
      </p:sp>
      <p:sp>
        <p:nvSpPr>
          <p:cNvPr id="6" name="页脚占位符 5">
            <a:extLst>
              <a:ext uri="{FF2B5EF4-FFF2-40B4-BE49-F238E27FC236}">
                <a16:creationId xmlns:a16="http://schemas.microsoft.com/office/drawing/2014/main" id="{7452E028-B38C-407F-9D9B-F5AC1DDAEC2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CCAECDA-EC84-498E-AF19-DC75D7344CAC}"/>
              </a:ext>
            </a:extLst>
          </p:cNvPr>
          <p:cNvSpPr>
            <a:spLocks noGrp="1"/>
          </p:cNvSpPr>
          <p:nvPr>
            <p:ph type="sldNum" sz="quarter" idx="12"/>
          </p:nvPr>
        </p:nvSpPr>
        <p:spPr/>
        <p:txBody>
          <a:bodyPr/>
          <a:lstStyle/>
          <a:p>
            <a:fld id="{D4470F96-2648-449F-8428-16FCD994349A}" type="slidenum">
              <a:rPr lang="zh-CN" altLang="en-US" smtClean="0"/>
              <a:t>‹#›</a:t>
            </a:fld>
            <a:endParaRPr lang="zh-CN" altLang="en-US"/>
          </a:p>
        </p:txBody>
      </p:sp>
    </p:spTree>
    <p:extLst>
      <p:ext uri="{BB962C8B-B14F-4D97-AF65-F5344CB8AC3E}">
        <p14:creationId xmlns:p14="http://schemas.microsoft.com/office/powerpoint/2010/main" val="3941830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F9EBA80-34D1-4818-B68E-4C084A7077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6ED80E7A-52F1-4409-9BCD-751422BCF7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2580CBD-A62D-41B0-A5F2-CD0209D6C6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7FA71F-92CC-4E42-BE7B-8DF80B896C40}" type="datetimeFigureOut">
              <a:rPr lang="zh-CN" altLang="en-US" smtClean="0"/>
              <a:t>2018/11/16</a:t>
            </a:fld>
            <a:endParaRPr lang="zh-CN" altLang="en-US"/>
          </a:p>
        </p:txBody>
      </p:sp>
      <p:sp>
        <p:nvSpPr>
          <p:cNvPr id="5" name="页脚占位符 4">
            <a:extLst>
              <a:ext uri="{FF2B5EF4-FFF2-40B4-BE49-F238E27FC236}">
                <a16:creationId xmlns:a16="http://schemas.microsoft.com/office/drawing/2014/main" id="{9FA36E36-F20B-4322-8847-1B31985855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46320863-79EC-464C-A02E-3AE32A2036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470F96-2648-449F-8428-16FCD994349A}" type="slidenum">
              <a:rPr lang="zh-CN" altLang="en-US" smtClean="0"/>
              <a:t>‹#›</a:t>
            </a:fld>
            <a:endParaRPr lang="zh-CN" altLang="en-US"/>
          </a:p>
        </p:txBody>
      </p:sp>
    </p:spTree>
    <p:extLst>
      <p:ext uri="{BB962C8B-B14F-4D97-AF65-F5344CB8AC3E}">
        <p14:creationId xmlns:p14="http://schemas.microsoft.com/office/powerpoint/2010/main" val="1160586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notesSlide" Target="../notesSlides/notesSlide5.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slideLayout" Target="../slideLayouts/slideLayout7.xml"/><Relationship Id="rId2" Type="http://schemas.openxmlformats.org/officeDocument/2006/relationships/tags" Target="../tags/tag2.xml"/><Relationship Id="rId16" Type="http://schemas.openxmlformats.org/officeDocument/2006/relationships/tags" Target="../tags/tag16.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tags" Target="../tags/tag29.xml"/><Relationship Id="rId18" Type="http://schemas.openxmlformats.org/officeDocument/2006/relationships/notesSlide" Target="../notesSlides/notesSlide7.xml"/><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tags" Target="../tags/tag28.xml"/><Relationship Id="rId17" Type="http://schemas.openxmlformats.org/officeDocument/2006/relationships/slideLayout" Target="../slideLayouts/slideLayout7.xml"/><Relationship Id="rId2" Type="http://schemas.openxmlformats.org/officeDocument/2006/relationships/tags" Target="../tags/tag18.xml"/><Relationship Id="rId16" Type="http://schemas.openxmlformats.org/officeDocument/2006/relationships/tags" Target="../tags/tag32.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tags" Target="../tags/tag27.xml"/><Relationship Id="rId5" Type="http://schemas.openxmlformats.org/officeDocument/2006/relationships/tags" Target="../tags/tag21.xml"/><Relationship Id="rId15" Type="http://schemas.openxmlformats.org/officeDocument/2006/relationships/tags" Target="../tags/tag31.xml"/><Relationship Id="rId10" Type="http://schemas.openxmlformats.org/officeDocument/2006/relationships/tags" Target="../tags/tag26.xml"/><Relationship Id="rId4" Type="http://schemas.openxmlformats.org/officeDocument/2006/relationships/tags" Target="../tags/tag20.xml"/><Relationship Id="rId9" Type="http://schemas.openxmlformats.org/officeDocument/2006/relationships/tags" Target="../tags/tag25.xml"/><Relationship Id="rId14" Type="http://schemas.openxmlformats.org/officeDocument/2006/relationships/tags" Target="../tags/tag3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33.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slideLayout" Target="../slideLayouts/slideLayout7.xml"/><Relationship Id="rId5" Type="http://schemas.openxmlformats.org/officeDocument/2006/relationships/tags" Target="../tags/tag38.xml"/><Relationship Id="rId4" Type="http://schemas.openxmlformats.org/officeDocument/2006/relationships/tags" Target="../tags/tag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tags" Target="../tags/tag47.xml"/><Relationship Id="rId13" Type="http://schemas.openxmlformats.org/officeDocument/2006/relationships/tags" Target="../tags/tag52.xml"/><Relationship Id="rId18" Type="http://schemas.openxmlformats.org/officeDocument/2006/relationships/notesSlide" Target="../notesSlides/notesSlide10.xml"/><Relationship Id="rId3" Type="http://schemas.openxmlformats.org/officeDocument/2006/relationships/tags" Target="../tags/tag42.xml"/><Relationship Id="rId7" Type="http://schemas.openxmlformats.org/officeDocument/2006/relationships/tags" Target="../tags/tag46.xml"/><Relationship Id="rId12" Type="http://schemas.openxmlformats.org/officeDocument/2006/relationships/tags" Target="../tags/tag51.xml"/><Relationship Id="rId17" Type="http://schemas.openxmlformats.org/officeDocument/2006/relationships/slideLayout" Target="../slideLayouts/slideLayout7.xml"/><Relationship Id="rId2" Type="http://schemas.openxmlformats.org/officeDocument/2006/relationships/tags" Target="../tags/tag41.xml"/><Relationship Id="rId16" Type="http://schemas.openxmlformats.org/officeDocument/2006/relationships/tags" Target="../tags/tag55.xm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tags" Target="../tags/tag50.xml"/><Relationship Id="rId5" Type="http://schemas.openxmlformats.org/officeDocument/2006/relationships/tags" Target="../tags/tag44.xml"/><Relationship Id="rId15" Type="http://schemas.openxmlformats.org/officeDocument/2006/relationships/tags" Target="../tags/tag54.xml"/><Relationship Id="rId10" Type="http://schemas.openxmlformats.org/officeDocument/2006/relationships/tags" Target="../tags/tag49.xml"/><Relationship Id="rId4" Type="http://schemas.openxmlformats.org/officeDocument/2006/relationships/tags" Target="../tags/tag43.xml"/><Relationship Id="rId9" Type="http://schemas.openxmlformats.org/officeDocument/2006/relationships/tags" Target="../tags/tag48.xml"/><Relationship Id="rId14" Type="http://schemas.openxmlformats.org/officeDocument/2006/relationships/tags" Target="../tags/tag5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20013;&#22269;&#31995;&#21015;&#30011;&#20876;&#20869;&#39029;.pdf" TargetMode="Externa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hyperlink" Target="&#20013;&#22269;&#31995;&#21015;&#30011;&#20876;&#20869;&#39029;.pdf" TargetMode="External"/><Relationship Id="rId2" Type="http://schemas.openxmlformats.org/officeDocument/2006/relationships/image" Target="../media/image14.emf"/><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6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23.e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24.emf"/></Relationships>
</file>

<file path=ppt/slides/_rels/slide6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56.xml"/></Relationships>
</file>

<file path=ppt/slides/_rels/slide75.xml.rels><?xml version="1.0" encoding="UTF-8" standalone="yes"?>
<Relationships xmlns="http://schemas.openxmlformats.org/package/2006/relationships"><Relationship Id="rId8" Type="http://schemas.openxmlformats.org/officeDocument/2006/relationships/tags" Target="../tags/tag64.xml"/><Relationship Id="rId3" Type="http://schemas.openxmlformats.org/officeDocument/2006/relationships/tags" Target="../tags/tag59.xml"/><Relationship Id="rId7" Type="http://schemas.openxmlformats.org/officeDocument/2006/relationships/tags" Target="../tags/tag63.xml"/><Relationship Id="rId12" Type="http://schemas.openxmlformats.org/officeDocument/2006/relationships/notesSlide" Target="../notesSlides/notesSlide19.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slideLayout" Target="../slideLayouts/slideLayout12.xml"/><Relationship Id="rId5" Type="http://schemas.openxmlformats.org/officeDocument/2006/relationships/tags" Target="../tags/tag61.xml"/><Relationship Id="rId10" Type="http://schemas.openxmlformats.org/officeDocument/2006/relationships/tags" Target="../tags/tag66.xml"/><Relationship Id="rId4" Type="http://schemas.openxmlformats.org/officeDocument/2006/relationships/tags" Target="../tags/tag60.xml"/><Relationship Id="rId9" Type="http://schemas.openxmlformats.org/officeDocument/2006/relationships/tags" Target="../tags/tag65.xml"/></Relationships>
</file>

<file path=ppt/slides/_rels/slide7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7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12.xml"/><Relationship Id="rId1" Type="http://schemas.openxmlformats.org/officeDocument/2006/relationships/tags" Target="../tags/tag67.xml"/></Relationships>
</file>

<file path=ppt/slides/_rels/slide7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68.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69.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70.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2" name="矩形 1481">
            <a:extLst>
              <a:ext uri="{FF2B5EF4-FFF2-40B4-BE49-F238E27FC236}">
                <a16:creationId xmlns:a16="http://schemas.microsoft.com/office/drawing/2014/main" id="{1D774297-27C1-4248-B052-B76581F73EBF}"/>
              </a:ext>
            </a:extLst>
          </p:cNvPr>
          <p:cNvSpPr/>
          <p:nvPr/>
        </p:nvSpPr>
        <p:spPr>
          <a:xfrm>
            <a:off x="1489076" y="1619251"/>
            <a:ext cx="9210675" cy="20923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anchor="ctr"/>
          <a:lstStyle/>
          <a:p>
            <a:pPr algn="ctr" eaLnBrk="1" hangingPunct="1">
              <a:defRPr/>
            </a:pPr>
            <a:endParaRPr lang="zh-CN" altLang="en-US" sz="100" dirty="0"/>
          </a:p>
        </p:txBody>
      </p:sp>
      <p:sp>
        <p:nvSpPr>
          <p:cNvPr id="1489" name="TextBox 84">
            <a:extLst>
              <a:ext uri="{FF2B5EF4-FFF2-40B4-BE49-F238E27FC236}">
                <a16:creationId xmlns:a16="http://schemas.microsoft.com/office/drawing/2014/main" id="{036CB140-57F0-4809-AE8A-F01AD5D0D12E}"/>
              </a:ext>
            </a:extLst>
          </p:cNvPr>
          <p:cNvSpPr txBox="1"/>
          <p:nvPr/>
        </p:nvSpPr>
        <p:spPr>
          <a:xfrm>
            <a:off x="1524000" y="1844675"/>
            <a:ext cx="9144000" cy="1384995"/>
          </a:xfrm>
          <a:prstGeom prst="rect">
            <a:avLst/>
          </a:prstGeom>
          <a:noFill/>
        </p:spPr>
        <p:txBody>
          <a:bodyPr>
            <a:spAutoFit/>
          </a:bodyPr>
          <a:lstStyle/>
          <a:p>
            <a:pPr algn="ctr" eaLnBrk="1" hangingPunct="1">
              <a:defRPr/>
            </a:pPr>
            <a:r>
              <a:rPr lang="zh-CN" altLang="en-US" sz="4800" b="1" dirty="0">
                <a:solidFill>
                  <a:srgbClr val="C00000"/>
                </a:solidFill>
                <a:effectLst>
                  <a:outerShdw blurRad="38100" dist="38100" dir="2700000" algn="tl">
                    <a:srgbClr val="000000"/>
                  </a:outerShdw>
                </a:effectLst>
                <a:latin typeface="华文琥珀" panose="02010800040101010101" pitchFamily="2" charset="-122"/>
                <a:ea typeface="华文琥珀" panose="02010800040101010101" pitchFamily="2" charset="-122"/>
                <a:sym typeface="+mn-ea"/>
              </a:rPr>
              <a:t>立德树人使命与德育创新</a:t>
            </a:r>
            <a:endParaRPr lang="en-US" altLang="zh-CN" sz="3600" b="1" dirty="0">
              <a:solidFill>
                <a:srgbClr val="C00000"/>
              </a:solidFill>
              <a:effectLst>
                <a:outerShdw blurRad="38100" dist="38100" dir="2700000" algn="tl">
                  <a:srgbClr val="000000"/>
                </a:outerShdw>
              </a:effectLst>
              <a:latin typeface="华文琥珀" panose="02010800040101010101" pitchFamily="2" charset="-122"/>
              <a:ea typeface="华文琥珀" panose="02010800040101010101" pitchFamily="2" charset="-122"/>
              <a:sym typeface="+mn-ea"/>
            </a:endParaRPr>
          </a:p>
          <a:p>
            <a:pPr algn="ctr" eaLnBrk="1" hangingPunct="1">
              <a:defRPr/>
            </a:pPr>
            <a:r>
              <a:rPr lang="en-US" altLang="zh-CN" sz="3600" b="1" dirty="0">
                <a:solidFill>
                  <a:schemeClr val="bg1">
                    <a:lumMod val="85000"/>
                  </a:schemeClr>
                </a:solidFill>
                <a:effectLst>
                  <a:outerShdw blurRad="38100" dist="38100" dir="2700000" algn="tl">
                    <a:srgbClr val="000000"/>
                  </a:outerShdw>
                </a:effectLst>
                <a:latin typeface="+mj-ea"/>
                <a:ea typeface="+mj-ea"/>
                <a:sym typeface="+mn-ea"/>
              </a:rPr>
              <a:t>--</a:t>
            </a:r>
            <a:r>
              <a:rPr lang="zh-CN" altLang="en-US" sz="2400" b="1" dirty="0">
                <a:solidFill>
                  <a:schemeClr val="bg1">
                    <a:lumMod val="85000"/>
                  </a:schemeClr>
                </a:solidFill>
                <a:effectLst>
                  <a:outerShdw blurRad="38100" dist="38100" dir="2700000" algn="tl">
                    <a:srgbClr val="000000"/>
                  </a:outerShdw>
                </a:effectLst>
                <a:latin typeface="+mj-ea"/>
                <a:ea typeface="+mj-ea"/>
                <a:sym typeface="+mn-ea"/>
              </a:rPr>
              <a:t>学习贯彻教育大会、党的“十九大”和高校思政工作会议精神</a:t>
            </a:r>
            <a:endParaRPr lang="zh-CN" altLang="en-US" sz="3200" b="1" dirty="0">
              <a:solidFill>
                <a:schemeClr val="bg1">
                  <a:lumMod val="85000"/>
                </a:schemeClr>
              </a:solidFill>
              <a:effectLst>
                <a:outerShdw blurRad="38100" dist="38100" dir="2700000" algn="tl">
                  <a:srgbClr val="000000"/>
                </a:outerShdw>
              </a:effectLst>
              <a:latin typeface="+mj-ea"/>
              <a:ea typeface="+mj-ea"/>
              <a:sym typeface="+mn-ea"/>
            </a:endParaRPr>
          </a:p>
        </p:txBody>
      </p:sp>
      <p:sp>
        <p:nvSpPr>
          <p:cNvPr id="8196" name="TextBox 23">
            <a:extLst>
              <a:ext uri="{FF2B5EF4-FFF2-40B4-BE49-F238E27FC236}">
                <a16:creationId xmlns:a16="http://schemas.microsoft.com/office/drawing/2014/main" id="{B67B50DB-B02F-4D47-AA6D-4B2E52CD2EB8}"/>
              </a:ext>
            </a:extLst>
          </p:cNvPr>
          <p:cNvSpPr txBox="1">
            <a:spLocks noChangeArrowheads="1"/>
          </p:cNvSpPr>
          <p:nvPr/>
        </p:nvSpPr>
        <p:spPr bwMode="auto">
          <a:xfrm>
            <a:off x="1843881" y="5238749"/>
            <a:ext cx="8501063" cy="1361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9" tIns="34279" rIns="68559" bIns="34279">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defRPr/>
            </a:pPr>
            <a:r>
              <a:rPr lang="zh-CN" altLang="en-US" sz="2800" b="1" dirty="0">
                <a:solidFill>
                  <a:srgbClr val="080808"/>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高德毅教授，博士生导师</a:t>
            </a:r>
            <a:endParaRPr lang="en-US" altLang="zh-CN" sz="2800" b="1" dirty="0">
              <a:solidFill>
                <a:srgbClr val="080808"/>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a:p>
            <a:pPr algn="ctr">
              <a:defRPr/>
            </a:pPr>
            <a:r>
              <a:rPr lang="zh-CN" altLang="en-US" sz="2800" b="1" dirty="0">
                <a:solidFill>
                  <a:srgbClr val="080808"/>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教育部思政理论课教学指导委员会副主任</a:t>
            </a:r>
            <a:endParaRPr lang="en-US" altLang="zh-CN" sz="2800" b="1" dirty="0">
              <a:solidFill>
                <a:srgbClr val="080808"/>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a:p>
            <a:pPr algn="ctr">
              <a:defRPr/>
            </a:pPr>
            <a:r>
              <a:rPr lang="zh-CN" altLang="en-US" sz="2800" b="1" dirty="0">
                <a:solidFill>
                  <a:srgbClr val="080808"/>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上海市人大外事委主任，市教委副主任</a:t>
            </a:r>
            <a:endParaRPr lang="zh-CN" altLang="en-US" sz="2800" b="1" dirty="0">
              <a:solidFill>
                <a:srgbClr val="080808"/>
              </a:solidFill>
              <a:latin typeface="楷体_GB2312" panose="02010609030101010101" pitchFamily="49" charset="-122"/>
              <a:ea typeface="楷体_GB2312" panose="02010609030101010101" pitchFamily="49" charset="-122"/>
              <a:sym typeface="+mn-ea"/>
            </a:endParaRPr>
          </a:p>
        </p:txBody>
      </p:sp>
      <p:sp>
        <p:nvSpPr>
          <p:cNvPr id="8197" name="灯片编号占位符 4">
            <a:extLst>
              <a:ext uri="{FF2B5EF4-FFF2-40B4-BE49-F238E27FC236}">
                <a16:creationId xmlns:a16="http://schemas.microsoft.com/office/drawing/2014/main" id="{4EE9218F-C510-40F5-BFFA-BFDAC141C90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Char char="•"/>
            </a:pPr>
            <a:fld id="{169741F3-278B-489D-80F7-BB26319E6241}" type="slidenum">
              <a:rPr lang="zh-CN" altLang="en-US" smtClean="0"/>
              <a:pPr>
                <a:buFont typeface="Arial" panose="020B0604020202020204" pitchFamily="34" charset="0"/>
                <a:buChar char="•"/>
              </a:pPr>
              <a:t>1</a:t>
            </a:fld>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CF8C8762-94C2-4283-BA40-A5BAD8B4AACD}"/>
              </a:ext>
            </a:extLst>
          </p:cNvPr>
          <p:cNvSpPr txBox="1"/>
          <p:nvPr/>
        </p:nvSpPr>
        <p:spPr>
          <a:xfrm>
            <a:off x="3431357" y="2139950"/>
            <a:ext cx="7333481" cy="954088"/>
          </a:xfrm>
          <a:prstGeom prst="rect">
            <a:avLst/>
          </a:prstGeom>
          <a:noFill/>
        </p:spPr>
        <p:txBody>
          <a:bodyPr wrap="square">
            <a:spAutoFit/>
          </a:bodyPr>
          <a:lstStyle/>
          <a:p>
            <a:pPr marL="0" lvl="1">
              <a:defRPr/>
            </a:pPr>
            <a:r>
              <a:rPr lang="zh-CN" altLang="en-US" sz="2800" b="1" dirty="0">
                <a:solidFill>
                  <a:srgbClr val="0070C0"/>
                </a:solidFill>
                <a:latin typeface="+mj-ea"/>
                <a:ea typeface="+mj-ea"/>
                <a:sym typeface="+mn-ea"/>
              </a:rPr>
              <a:t>要牢牢把握办好中国特色高等教育的</a:t>
            </a:r>
            <a:r>
              <a:rPr lang="zh-CN" altLang="en-US" sz="2800" b="1" dirty="0">
                <a:solidFill>
                  <a:srgbClr val="FF0000"/>
                </a:solidFill>
                <a:latin typeface="+mj-ea"/>
                <a:ea typeface="+mj-ea"/>
                <a:sym typeface="+mn-ea"/>
              </a:rPr>
              <a:t>根本遵循</a:t>
            </a:r>
            <a:r>
              <a:rPr lang="zh-CN" altLang="en-US" sz="2800" b="1" dirty="0">
                <a:solidFill>
                  <a:srgbClr val="0070C0"/>
                </a:solidFill>
                <a:latin typeface="+mj-ea"/>
                <a:ea typeface="+mj-ea"/>
                <a:sym typeface="+mn-ea"/>
              </a:rPr>
              <a:t>，就是坚持社会主义办学方向。</a:t>
            </a:r>
          </a:p>
        </p:txBody>
      </p:sp>
      <p:grpSp>
        <p:nvGrpSpPr>
          <p:cNvPr id="19459" name="组合 16">
            <a:extLst>
              <a:ext uri="{FF2B5EF4-FFF2-40B4-BE49-F238E27FC236}">
                <a16:creationId xmlns:a16="http://schemas.microsoft.com/office/drawing/2014/main" id="{2152BD3A-7EA0-4ADB-A88A-4861DAC0FC1F}"/>
              </a:ext>
            </a:extLst>
          </p:cNvPr>
          <p:cNvGrpSpPr>
            <a:grpSpLocks/>
          </p:cNvGrpSpPr>
          <p:nvPr/>
        </p:nvGrpSpPr>
        <p:grpSpPr bwMode="auto">
          <a:xfrm>
            <a:off x="1239641" y="2884179"/>
            <a:ext cx="1727200" cy="1773237"/>
            <a:chOff x="1643042" y="1707657"/>
            <a:chExt cx="1197175" cy="1197175"/>
          </a:xfrm>
        </p:grpSpPr>
        <p:grpSp>
          <p:nvGrpSpPr>
            <p:cNvPr id="3" name="组合 15">
              <a:extLst>
                <a:ext uri="{FF2B5EF4-FFF2-40B4-BE49-F238E27FC236}">
                  <a16:creationId xmlns:a16="http://schemas.microsoft.com/office/drawing/2014/main" id="{8855DF4C-9C79-45D6-9947-E4A4D8474E4C}"/>
                </a:ext>
              </a:extLst>
            </p:cNvPr>
            <p:cNvGrpSpPr/>
            <p:nvPr/>
          </p:nvGrpSpPr>
          <p:grpSpPr>
            <a:xfrm>
              <a:off x="1643042" y="1707657"/>
              <a:ext cx="1197175" cy="1197175"/>
              <a:chOff x="304800" y="673100"/>
              <a:chExt cx="4000500" cy="4000500"/>
            </a:xfrm>
            <a:effectLst>
              <a:outerShdw blurRad="444500" dist="254000" dir="8100000" algn="tr" rotWithShape="0">
                <a:prstClr val="black">
                  <a:alpha val="50000"/>
                </a:prstClr>
              </a:outerShdw>
            </a:effectLst>
          </p:grpSpPr>
          <p:sp>
            <p:nvSpPr>
              <p:cNvPr id="18" name="同心圆 17">
                <a:extLst>
                  <a:ext uri="{FF2B5EF4-FFF2-40B4-BE49-F238E27FC236}">
                    <a16:creationId xmlns:a16="http://schemas.microsoft.com/office/drawing/2014/main" id="{F49CC493-4FF3-47A0-8E8F-E30FC6966C92}"/>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00">
                  <a:solidFill>
                    <a:srgbClr val="080808"/>
                  </a:solidFill>
                  <a:latin typeface="+mj-ea"/>
                  <a:ea typeface="+mj-ea"/>
                </a:endParaRPr>
              </a:p>
            </p:txBody>
          </p:sp>
          <p:sp>
            <p:nvSpPr>
              <p:cNvPr id="19" name="椭圆 18">
                <a:extLst>
                  <a:ext uri="{FF2B5EF4-FFF2-40B4-BE49-F238E27FC236}">
                    <a16:creationId xmlns:a16="http://schemas.microsoft.com/office/drawing/2014/main" id="{A4806E92-F49D-4C1C-B979-BAB2CBBE33DD}"/>
                  </a:ext>
                </a:extLst>
              </p:cNvPr>
              <p:cNvSpPr/>
              <p:nvPr/>
            </p:nvSpPr>
            <p:spPr>
              <a:xfrm>
                <a:off x="392112" y="760412"/>
                <a:ext cx="3825874" cy="3825874"/>
              </a:xfrm>
              <a:prstGeom prst="ellipse">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00">
                  <a:solidFill>
                    <a:srgbClr val="080808"/>
                  </a:solidFill>
                  <a:latin typeface="+mj-ea"/>
                  <a:ea typeface="+mj-ea"/>
                </a:endParaRPr>
              </a:p>
            </p:txBody>
          </p:sp>
        </p:grpSp>
        <p:sp>
          <p:nvSpPr>
            <p:cNvPr id="75" name="TextBox 13">
              <a:extLst>
                <a:ext uri="{FF2B5EF4-FFF2-40B4-BE49-F238E27FC236}">
                  <a16:creationId xmlns:a16="http://schemas.microsoft.com/office/drawing/2014/main" id="{FE56FE1B-9AC3-4DB7-B076-2BFCE349772B}"/>
                </a:ext>
              </a:extLst>
            </p:cNvPr>
            <p:cNvSpPr txBox="1"/>
            <p:nvPr/>
          </p:nvSpPr>
          <p:spPr>
            <a:xfrm>
              <a:off x="1734370" y="2161018"/>
              <a:ext cx="1014518" cy="290452"/>
            </a:xfrm>
            <a:prstGeom prst="rect">
              <a:avLst/>
            </a:prstGeom>
            <a:noFill/>
            <a:ln>
              <a:solidFill>
                <a:schemeClr val="accent5">
                  <a:lumMod val="40000"/>
                  <a:lumOff val="60000"/>
                </a:schemeClr>
              </a:solidFill>
            </a:ln>
          </p:spPr>
          <p:txBody>
            <a:bodyPr lIns="0" tIns="0" rIns="0" bIns="0">
              <a:spAutoFit/>
            </a:bodyPr>
            <a:lstStyle/>
            <a:p>
              <a:pPr eaLnBrk="1" hangingPunct="1">
                <a:defRPr/>
              </a:pPr>
              <a:r>
                <a:rPr lang="zh-CN" altLang="en-US" sz="28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rPr>
                <a:t>三个根本</a:t>
              </a:r>
            </a:p>
          </p:txBody>
        </p:sp>
      </p:grpSp>
      <p:sp>
        <p:nvSpPr>
          <p:cNvPr id="9" name="TextBox 11">
            <a:extLst>
              <a:ext uri="{FF2B5EF4-FFF2-40B4-BE49-F238E27FC236}">
                <a16:creationId xmlns:a16="http://schemas.microsoft.com/office/drawing/2014/main" id="{B33332F7-881A-4C0C-B61E-64A2F3076F61}"/>
              </a:ext>
            </a:extLst>
          </p:cNvPr>
          <p:cNvSpPr txBox="1"/>
          <p:nvPr/>
        </p:nvSpPr>
        <p:spPr>
          <a:xfrm>
            <a:off x="3398870" y="3508065"/>
            <a:ext cx="7398454" cy="955675"/>
          </a:xfrm>
          <a:prstGeom prst="rect">
            <a:avLst/>
          </a:prstGeom>
          <a:noFill/>
        </p:spPr>
        <p:txBody>
          <a:bodyPr wrap="square">
            <a:spAutoFit/>
          </a:bodyPr>
          <a:lstStyle/>
          <a:p>
            <a:pPr marL="0" lvl="1">
              <a:defRPr/>
            </a:pPr>
            <a:r>
              <a:rPr lang="zh-CN" altLang="en-US" sz="2800" b="1" dirty="0">
                <a:solidFill>
                  <a:srgbClr val="0070C0"/>
                </a:solidFill>
                <a:latin typeface="+mj-ea"/>
                <a:ea typeface="+mj-ea"/>
                <a:sym typeface="+mn-ea"/>
              </a:rPr>
              <a:t>要牢牢把握中国特色社会主义大学的</a:t>
            </a:r>
            <a:r>
              <a:rPr lang="zh-CN" altLang="en-US" sz="2800" b="1" dirty="0">
                <a:solidFill>
                  <a:srgbClr val="FF0000"/>
                </a:solidFill>
                <a:latin typeface="+mj-ea"/>
                <a:ea typeface="+mj-ea"/>
                <a:sym typeface="+mn-ea"/>
              </a:rPr>
              <a:t>根本任务</a:t>
            </a:r>
            <a:r>
              <a:rPr lang="zh-CN" altLang="en-US" sz="2800" b="1" dirty="0">
                <a:solidFill>
                  <a:srgbClr val="0070C0"/>
                </a:solidFill>
                <a:latin typeface="+mj-ea"/>
                <a:ea typeface="+mj-ea"/>
                <a:sym typeface="+mn-ea"/>
              </a:rPr>
              <a:t>，就是培养人才、立德树人。</a:t>
            </a:r>
          </a:p>
        </p:txBody>
      </p:sp>
      <p:sp>
        <p:nvSpPr>
          <p:cNvPr id="10" name="TextBox 11">
            <a:extLst>
              <a:ext uri="{FF2B5EF4-FFF2-40B4-BE49-F238E27FC236}">
                <a16:creationId xmlns:a16="http://schemas.microsoft.com/office/drawing/2014/main" id="{D8D6DE17-AF60-4A36-93F7-AEECA0C58337}"/>
              </a:ext>
            </a:extLst>
          </p:cNvPr>
          <p:cNvSpPr txBox="1"/>
          <p:nvPr/>
        </p:nvSpPr>
        <p:spPr>
          <a:xfrm>
            <a:off x="3398870" y="4779964"/>
            <a:ext cx="7210933" cy="1385887"/>
          </a:xfrm>
          <a:prstGeom prst="rect">
            <a:avLst/>
          </a:prstGeom>
          <a:noFill/>
        </p:spPr>
        <p:txBody>
          <a:bodyPr wrap="square">
            <a:spAutoFit/>
          </a:bodyPr>
          <a:lstStyle/>
          <a:p>
            <a:pPr marL="0" lvl="1">
              <a:defRPr/>
            </a:pPr>
            <a:r>
              <a:rPr lang="zh-CN" altLang="en-US" sz="2800" b="1" dirty="0">
                <a:solidFill>
                  <a:srgbClr val="0070C0"/>
                </a:solidFill>
                <a:latin typeface="+mj-ea"/>
                <a:ea typeface="+mj-ea"/>
                <a:sym typeface="+mn-ea"/>
              </a:rPr>
              <a:t>要牢牢把握高校思想政治工作的</a:t>
            </a:r>
            <a:r>
              <a:rPr lang="zh-CN" altLang="en-US" sz="2800" b="1" dirty="0">
                <a:solidFill>
                  <a:srgbClr val="FF0000"/>
                </a:solidFill>
                <a:latin typeface="+mj-ea"/>
                <a:ea typeface="+mj-ea"/>
                <a:sym typeface="+mn-ea"/>
              </a:rPr>
              <a:t>根本问题</a:t>
            </a:r>
            <a:r>
              <a:rPr lang="zh-CN" altLang="en-US" sz="2800" b="1" dirty="0">
                <a:solidFill>
                  <a:srgbClr val="0070C0"/>
                </a:solidFill>
                <a:latin typeface="+mj-ea"/>
                <a:ea typeface="+mj-ea"/>
                <a:sym typeface="+mn-ea"/>
              </a:rPr>
              <a:t>，就是解决好培养什么样的人、如何培养人以及为谁培养人。</a:t>
            </a:r>
          </a:p>
        </p:txBody>
      </p:sp>
      <p:sp>
        <p:nvSpPr>
          <p:cNvPr id="2" name="矩形: 棱台 1">
            <a:extLst>
              <a:ext uri="{FF2B5EF4-FFF2-40B4-BE49-F238E27FC236}">
                <a16:creationId xmlns:a16="http://schemas.microsoft.com/office/drawing/2014/main" id="{3648A49A-F58C-4212-B593-BCD2B5A26386}"/>
              </a:ext>
            </a:extLst>
          </p:cNvPr>
          <p:cNvSpPr/>
          <p:nvPr/>
        </p:nvSpPr>
        <p:spPr>
          <a:xfrm>
            <a:off x="2351089" y="477839"/>
            <a:ext cx="5545137" cy="954087"/>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a:defRPr/>
            </a:pPr>
            <a:r>
              <a:rPr lang="zh-CN" altLang="en-US" sz="4400" b="1">
                <a:solidFill>
                  <a:srgbClr val="0000CC"/>
                </a:solidFill>
                <a:effectLst>
                  <a:outerShdw blurRad="38100" dist="25400" dir="5400000" algn="ctr" rotWithShape="0">
                    <a:srgbClr val="6E747A">
                      <a:alpha val="43000"/>
                    </a:srgbClr>
                  </a:outerShdw>
                </a:effectLst>
                <a:latin typeface="+mn-ea"/>
                <a:sym typeface="+mn-ea"/>
              </a:rPr>
              <a:t>深刻认识主要精神</a:t>
            </a:r>
            <a:endParaRPr lang="zh-CN" altLang="en-US" sz="4400" b="1" dirty="0">
              <a:solidFill>
                <a:srgbClr val="0000CC"/>
              </a:solidFill>
              <a:effectLst>
                <a:outerShdw blurRad="38100" dist="25400" dir="5400000" algn="ctr" rotWithShape="0">
                  <a:srgbClr val="6E747A">
                    <a:alpha val="43000"/>
                  </a:srgbClr>
                </a:outerShdw>
              </a:effectLst>
              <a:latin typeface="+mn-ea"/>
              <a:sym typeface="+mn-ea"/>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19327D3-FC2B-458F-B563-16AD74E63966}"/>
              </a:ext>
            </a:extLst>
          </p:cNvPr>
          <p:cNvSpPr txBox="1"/>
          <p:nvPr/>
        </p:nvSpPr>
        <p:spPr>
          <a:xfrm>
            <a:off x="3063715" y="2457451"/>
            <a:ext cx="6981985" cy="1077913"/>
          </a:xfrm>
          <a:prstGeom prst="rect">
            <a:avLst/>
          </a:prstGeom>
          <a:noFill/>
        </p:spPr>
        <p:txBody>
          <a:bodyPr wrap="square">
            <a:spAutoFit/>
          </a:bodyPr>
          <a:lstStyle/>
          <a:p>
            <a:pPr marL="0" lvl="1">
              <a:defRPr/>
            </a:pPr>
            <a:r>
              <a:rPr lang="zh-CN" altLang="en-US" sz="3200" b="1" dirty="0">
                <a:solidFill>
                  <a:srgbClr val="0070C0"/>
                </a:solidFill>
                <a:latin typeface="+mj-ea"/>
                <a:ea typeface="+mj-ea"/>
                <a:sym typeface="+mn-ea"/>
              </a:rPr>
              <a:t>要牢牢把握加强和改进高校思想政治工作重心，就是</a:t>
            </a:r>
            <a:r>
              <a:rPr lang="zh-CN" altLang="en-US" sz="3200" b="1" dirty="0">
                <a:solidFill>
                  <a:srgbClr val="FF0000"/>
                </a:solidFill>
                <a:latin typeface="+mj-ea"/>
                <a:ea typeface="+mj-ea"/>
                <a:sym typeface="+mn-ea"/>
              </a:rPr>
              <a:t>改革创新</a:t>
            </a:r>
            <a:r>
              <a:rPr lang="zh-CN" altLang="en-US" sz="3200" b="1" dirty="0">
                <a:solidFill>
                  <a:srgbClr val="0070C0"/>
                </a:solidFill>
                <a:latin typeface="+mj-ea"/>
                <a:ea typeface="+mj-ea"/>
                <a:sym typeface="+mn-ea"/>
              </a:rPr>
              <a:t>。</a:t>
            </a:r>
          </a:p>
        </p:txBody>
      </p:sp>
      <p:cxnSp>
        <p:nvCxnSpPr>
          <p:cNvPr id="13" name="直接连接符 12">
            <a:extLst>
              <a:ext uri="{FF2B5EF4-FFF2-40B4-BE49-F238E27FC236}">
                <a16:creationId xmlns:a16="http://schemas.microsoft.com/office/drawing/2014/main" id="{3AD29EBD-841C-4A8E-B3F6-062CD37046A7}"/>
              </a:ext>
            </a:extLst>
          </p:cNvPr>
          <p:cNvCxnSpPr/>
          <p:nvPr/>
        </p:nvCxnSpPr>
        <p:spPr>
          <a:xfrm flipV="1">
            <a:off x="2580499" y="3175000"/>
            <a:ext cx="0" cy="1443037"/>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grpSp>
        <p:nvGrpSpPr>
          <p:cNvPr id="21508" name="组合 16">
            <a:extLst>
              <a:ext uri="{FF2B5EF4-FFF2-40B4-BE49-F238E27FC236}">
                <a16:creationId xmlns:a16="http://schemas.microsoft.com/office/drawing/2014/main" id="{337F2DCA-9D30-428E-8272-E5AD4CF19826}"/>
              </a:ext>
            </a:extLst>
          </p:cNvPr>
          <p:cNvGrpSpPr>
            <a:grpSpLocks/>
          </p:cNvGrpSpPr>
          <p:nvPr/>
        </p:nvGrpSpPr>
        <p:grpSpPr bwMode="auto">
          <a:xfrm>
            <a:off x="1518461" y="2420937"/>
            <a:ext cx="1231900" cy="1077913"/>
            <a:chOff x="1643042" y="1707657"/>
            <a:chExt cx="1197175" cy="1197175"/>
          </a:xfrm>
        </p:grpSpPr>
        <p:grpSp>
          <p:nvGrpSpPr>
            <p:cNvPr id="3" name="组合 15">
              <a:extLst>
                <a:ext uri="{FF2B5EF4-FFF2-40B4-BE49-F238E27FC236}">
                  <a16:creationId xmlns:a16="http://schemas.microsoft.com/office/drawing/2014/main" id="{A743D28A-0148-41B7-9EEE-BE5FB5AC6E51}"/>
                </a:ext>
              </a:extLst>
            </p:cNvPr>
            <p:cNvGrpSpPr/>
            <p:nvPr/>
          </p:nvGrpSpPr>
          <p:grpSpPr>
            <a:xfrm>
              <a:off x="1643042" y="1707657"/>
              <a:ext cx="1197175" cy="1197175"/>
              <a:chOff x="304800" y="673100"/>
              <a:chExt cx="4000500" cy="4000500"/>
            </a:xfrm>
            <a:effectLst>
              <a:outerShdw blurRad="444500" dist="254000" dir="8100000" algn="tr" rotWithShape="0">
                <a:prstClr val="black">
                  <a:alpha val="50000"/>
                </a:prstClr>
              </a:outerShdw>
            </a:effectLst>
          </p:grpSpPr>
          <p:sp>
            <p:nvSpPr>
              <p:cNvPr id="18" name="同心圆 17">
                <a:extLst>
                  <a:ext uri="{FF2B5EF4-FFF2-40B4-BE49-F238E27FC236}">
                    <a16:creationId xmlns:a16="http://schemas.microsoft.com/office/drawing/2014/main" id="{B222BE2A-3C8A-4EA9-8C04-DA0AC81A8E31}"/>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00">
                  <a:solidFill>
                    <a:srgbClr val="080808"/>
                  </a:solidFill>
                  <a:latin typeface="+mj-ea"/>
                  <a:ea typeface="+mj-ea"/>
                </a:endParaRPr>
              </a:p>
            </p:txBody>
          </p:sp>
          <p:sp>
            <p:nvSpPr>
              <p:cNvPr id="19" name="椭圆 18">
                <a:extLst>
                  <a:ext uri="{FF2B5EF4-FFF2-40B4-BE49-F238E27FC236}">
                    <a16:creationId xmlns:a16="http://schemas.microsoft.com/office/drawing/2014/main" id="{3A88E7CB-8F05-4C18-9698-1101FDC59341}"/>
                  </a:ext>
                </a:extLst>
              </p:cNvPr>
              <p:cNvSpPr/>
              <p:nvPr/>
            </p:nvSpPr>
            <p:spPr>
              <a:xfrm>
                <a:off x="392112" y="760412"/>
                <a:ext cx="3825874" cy="3825874"/>
              </a:xfrm>
              <a:prstGeom prst="ellipse">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00">
                  <a:solidFill>
                    <a:srgbClr val="080808"/>
                  </a:solidFill>
                  <a:latin typeface="+mj-ea"/>
                  <a:ea typeface="+mj-ea"/>
                </a:endParaRPr>
              </a:p>
            </p:txBody>
          </p:sp>
        </p:grpSp>
        <p:sp>
          <p:nvSpPr>
            <p:cNvPr id="75" name="TextBox 13">
              <a:extLst>
                <a:ext uri="{FF2B5EF4-FFF2-40B4-BE49-F238E27FC236}">
                  <a16:creationId xmlns:a16="http://schemas.microsoft.com/office/drawing/2014/main" id="{542B2036-3590-46D1-85C8-926A6678A65F}"/>
                </a:ext>
              </a:extLst>
            </p:cNvPr>
            <p:cNvSpPr txBox="1"/>
            <p:nvPr/>
          </p:nvSpPr>
          <p:spPr>
            <a:xfrm>
              <a:off x="1808117" y="2067338"/>
              <a:ext cx="867026" cy="477812"/>
            </a:xfrm>
            <a:prstGeom prst="rect">
              <a:avLst/>
            </a:prstGeom>
            <a:noFill/>
            <a:ln>
              <a:solidFill>
                <a:schemeClr val="accent5">
                  <a:lumMod val="40000"/>
                  <a:lumOff val="60000"/>
                </a:schemeClr>
              </a:solidFill>
            </a:ln>
          </p:spPr>
          <p:txBody>
            <a:bodyPr lIns="0" tIns="0" rIns="0" bIns="0">
              <a:spAutoFit/>
            </a:bodyPr>
            <a:lstStyle/>
            <a:p>
              <a:pPr algn="ctr" eaLnBrk="1" hangingPunct="1">
                <a:defRPr/>
              </a:pPr>
              <a:r>
                <a:rPr lang="zh-CN" altLang="en-US" sz="28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rPr>
                <a:t>重心</a:t>
              </a:r>
            </a:p>
          </p:txBody>
        </p:sp>
      </p:grpSp>
      <p:sp>
        <p:nvSpPr>
          <p:cNvPr id="9" name="TextBox 11">
            <a:extLst>
              <a:ext uri="{FF2B5EF4-FFF2-40B4-BE49-F238E27FC236}">
                <a16:creationId xmlns:a16="http://schemas.microsoft.com/office/drawing/2014/main" id="{D53CA081-E671-4EE7-8753-B73D1EF53B05}"/>
              </a:ext>
            </a:extLst>
          </p:cNvPr>
          <p:cNvSpPr txBox="1"/>
          <p:nvPr/>
        </p:nvSpPr>
        <p:spPr>
          <a:xfrm>
            <a:off x="3176843" y="4268789"/>
            <a:ext cx="6429122" cy="1077218"/>
          </a:xfrm>
          <a:prstGeom prst="rect">
            <a:avLst/>
          </a:prstGeom>
          <a:noFill/>
        </p:spPr>
        <p:txBody>
          <a:bodyPr wrap="square">
            <a:spAutoFit/>
          </a:bodyPr>
          <a:lstStyle/>
          <a:p>
            <a:pPr marL="0" lvl="1">
              <a:defRPr/>
            </a:pPr>
            <a:r>
              <a:rPr lang="zh-CN" altLang="en-US" sz="3200" b="1" dirty="0">
                <a:solidFill>
                  <a:srgbClr val="0070C0"/>
                </a:solidFill>
                <a:latin typeface="+mj-ea"/>
                <a:ea typeface="+mj-ea"/>
                <a:sym typeface="+mn-ea"/>
              </a:rPr>
              <a:t>要牢牢把握办好高等教育的关键，就是加强和改善</a:t>
            </a:r>
            <a:r>
              <a:rPr lang="zh-CN" altLang="en-US" sz="3200" b="1" dirty="0">
                <a:solidFill>
                  <a:srgbClr val="FF0000"/>
                </a:solidFill>
                <a:latin typeface="+mj-ea"/>
                <a:ea typeface="+mj-ea"/>
                <a:sym typeface="+mn-ea"/>
              </a:rPr>
              <a:t>党对高校的领导。</a:t>
            </a:r>
          </a:p>
        </p:txBody>
      </p:sp>
      <p:grpSp>
        <p:nvGrpSpPr>
          <p:cNvPr id="21510" name="组合 16">
            <a:extLst>
              <a:ext uri="{FF2B5EF4-FFF2-40B4-BE49-F238E27FC236}">
                <a16:creationId xmlns:a16="http://schemas.microsoft.com/office/drawing/2014/main" id="{2CA85677-F1C4-46A6-AF80-8E7E7153E4ED}"/>
              </a:ext>
            </a:extLst>
          </p:cNvPr>
          <p:cNvGrpSpPr>
            <a:grpSpLocks/>
          </p:cNvGrpSpPr>
          <p:nvPr/>
        </p:nvGrpSpPr>
        <p:grpSpPr bwMode="auto">
          <a:xfrm>
            <a:off x="1491574" y="4408783"/>
            <a:ext cx="1231900" cy="1077912"/>
            <a:chOff x="1643042" y="1707657"/>
            <a:chExt cx="1197175" cy="1197175"/>
          </a:xfrm>
        </p:grpSpPr>
        <p:grpSp>
          <p:nvGrpSpPr>
            <p:cNvPr id="20" name="组合 15">
              <a:extLst>
                <a:ext uri="{FF2B5EF4-FFF2-40B4-BE49-F238E27FC236}">
                  <a16:creationId xmlns:a16="http://schemas.microsoft.com/office/drawing/2014/main" id="{C18A215A-C186-4F2B-84DD-AE1D448BC1F8}"/>
                </a:ext>
              </a:extLst>
            </p:cNvPr>
            <p:cNvGrpSpPr/>
            <p:nvPr/>
          </p:nvGrpSpPr>
          <p:grpSpPr>
            <a:xfrm>
              <a:off x="1643042" y="1707657"/>
              <a:ext cx="1197175" cy="1197175"/>
              <a:chOff x="304800" y="673100"/>
              <a:chExt cx="4000500" cy="4000500"/>
            </a:xfrm>
            <a:effectLst>
              <a:outerShdw blurRad="444500" dist="254000" dir="8100000" algn="tr" rotWithShape="0">
                <a:prstClr val="black">
                  <a:alpha val="50000"/>
                </a:prstClr>
              </a:outerShdw>
            </a:effectLst>
          </p:grpSpPr>
          <p:sp>
            <p:nvSpPr>
              <p:cNvPr id="22" name="同心圆 17">
                <a:extLst>
                  <a:ext uri="{FF2B5EF4-FFF2-40B4-BE49-F238E27FC236}">
                    <a16:creationId xmlns:a16="http://schemas.microsoft.com/office/drawing/2014/main" id="{E67DDD5C-3BCD-4076-9E12-551F1B28AF9D}"/>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00">
                  <a:solidFill>
                    <a:srgbClr val="080808"/>
                  </a:solidFill>
                  <a:latin typeface="+mj-ea"/>
                  <a:ea typeface="+mj-ea"/>
                </a:endParaRPr>
              </a:p>
            </p:txBody>
          </p:sp>
          <p:sp>
            <p:nvSpPr>
              <p:cNvPr id="23" name="椭圆 22">
                <a:extLst>
                  <a:ext uri="{FF2B5EF4-FFF2-40B4-BE49-F238E27FC236}">
                    <a16:creationId xmlns:a16="http://schemas.microsoft.com/office/drawing/2014/main" id="{05B965E5-2B5C-4C6A-9789-3742121FDB52}"/>
                  </a:ext>
                </a:extLst>
              </p:cNvPr>
              <p:cNvSpPr/>
              <p:nvPr/>
            </p:nvSpPr>
            <p:spPr>
              <a:xfrm>
                <a:off x="392112" y="760412"/>
                <a:ext cx="3825874" cy="3825874"/>
              </a:xfrm>
              <a:prstGeom prst="ellipse">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00">
                  <a:solidFill>
                    <a:srgbClr val="080808"/>
                  </a:solidFill>
                  <a:latin typeface="+mj-ea"/>
                  <a:ea typeface="+mj-ea"/>
                </a:endParaRPr>
              </a:p>
            </p:txBody>
          </p:sp>
        </p:grpSp>
        <p:sp>
          <p:nvSpPr>
            <p:cNvPr id="21" name="TextBox 13">
              <a:extLst>
                <a:ext uri="{FF2B5EF4-FFF2-40B4-BE49-F238E27FC236}">
                  <a16:creationId xmlns:a16="http://schemas.microsoft.com/office/drawing/2014/main" id="{0335EA68-7E8A-4FAB-A3B9-327FBED90204}"/>
                </a:ext>
              </a:extLst>
            </p:cNvPr>
            <p:cNvSpPr txBox="1"/>
            <p:nvPr/>
          </p:nvSpPr>
          <p:spPr>
            <a:xfrm>
              <a:off x="1808116" y="2067339"/>
              <a:ext cx="867026" cy="477812"/>
            </a:xfrm>
            <a:prstGeom prst="rect">
              <a:avLst/>
            </a:prstGeom>
            <a:noFill/>
            <a:ln>
              <a:solidFill>
                <a:schemeClr val="accent5">
                  <a:lumMod val="40000"/>
                  <a:lumOff val="60000"/>
                </a:schemeClr>
              </a:solidFill>
            </a:ln>
          </p:spPr>
          <p:txBody>
            <a:bodyPr lIns="0" tIns="0" rIns="0" bIns="0">
              <a:spAutoFit/>
            </a:bodyPr>
            <a:lstStyle/>
            <a:p>
              <a:pPr algn="ctr" eaLnBrk="1" hangingPunct="1">
                <a:defRPr/>
              </a:pPr>
              <a:r>
                <a:rPr lang="zh-CN" altLang="en-US" sz="2800" b="1" dirty="0">
                  <a:solidFill>
                    <a:srgbClr val="FF0000"/>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sym typeface="+mn-ea"/>
                </a:rPr>
                <a:t>关键</a:t>
              </a:r>
            </a:p>
          </p:txBody>
        </p:sp>
      </p:grpSp>
      <p:sp>
        <p:nvSpPr>
          <p:cNvPr id="24" name="矩形: 棱台 23">
            <a:extLst>
              <a:ext uri="{FF2B5EF4-FFF2-40B4-BE49-F238E27FC236}">
                <a16:creationId xmlns:a16="http://schemas.microsoft.com/office/drawing/2014/main" id="{9B2E23FE-4A0C-4FEE-A675-962165DDC4EC}"/>
              </a:ext>
            </a:extLst>
          </p:cNvPr>
          <p:cNvSpPr/>
          <p:nvPr/>
        </p:nvSpPr>
        <p:spPr>
          <a:xfrm>
            <a:off x="2351089" y="477839"/>
            <a:ext cx="5545137" cy="954087"/>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algn="ctr">
              <a:defRPr/>
            </a:pPr>
            <a:r>
              <a:rPr lang="zh-CN" altLang="en-US" sz="4400" b="1">
                <a:solidFill>
                  <a:srgbClr val="0000CC"/>
                </a:solidFill>
                <a:effectLst>
                  <a:outerShdw blurRad="38100" dist="25400" dir="5400000" algn="ctr" rotWithShape="0">
                    <a:srgbClr val="6E747A">
                      <a:alpha val="43000"/>
                    </a:srgbClr>
                  </a:outerShdw>
                </a:effectLst>
                <a:latin typeface="+mn-ea"/>
                <a:sym typeface="+mn-ea"/>
              </a:rPr>
              <a:t>深刻认识主要精神</a:t>
            </a:r>
            <a:endParaRPr lang="zh-CN" altLang="en-US" sz="4400" b="1" dirty="0">
              <a:solidFill>
                <a:srgbClr val="0000CC"/>
              </a:solidFill>
              <a:effectLst>
                <a:outerShdw blurRad="38100" dist="25400" dir="5400000" algn="ctr" rotWithShape="0">
                  <a:srgbClr val="6E747A">
                    <a:alpha val="43000"/>
                  </a:srgbClr>
                </a:outerShdw>
              </a:effectLst>
              <a:latin typeface="+mn-ea"/>
              <a:sym typeface="+mn-ea"/>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灯片编号占位符 3">
            <a:extLst>
              <a:ext uri="{FF2B5EF4-FFF2-40B4-BE49-F238E27FC236}">
                <a16:creationId xmlns:a16="http://schemas.microsoft.com/office/drawing/2014/main" id="{051C8AE4-8944-4B5B-9316-3A0B7EF7454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Char char="•"/>
            </a:pPr>
            <a:fld id="{E4C8E82B-8FAF-47EE-BE06-03A40B9F937F}" type="slidenum">
              <a:rPr lang="zh-CN" altLang="en-US" smtClean="0"/>
              <a:pPr>
                <a:buFont typeface="Arial" panose="020B0604020202020204" pitchFamily="34" charset="0"/>
                <a:buChar char="•"/>
              </a:pPr>
              <a:t>12</a:t>
            </a:fld>
            <a:endParaRPr lang="zh-CN" altLang="en-US"/>
          </a:p>
        </p:txBody>
      </p:sp>
      <p:pic>
        <p:nvPicPr>
          <p:cNvPr id="23555" name="图片 7">
            <a:extLst>
              <a:ext uri="{FF2B5EF4-FFF2-40B4-BE49-F238E27FC236}">
                <a16:creationId xmlns:a16="http://schemas.microsoft.com/office/drawing/2014/main" id="{F41BF19C-448E-44CB-9754-78CED2A8595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82557" y="2289175"/>
            <a:ext cx="6205537" cy="3300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a:extLst>
              <a:ext uri="{FF2B5EF4-FFF2-40B4-BE49-F238E27FC236}">
                <a16:creationId xmlns:a16="http://schemas.microsoft.com/office/drawing/2014/main" id="{FA131CFF-90CE-4718-9CFC-9B646AF9CD3E}"/>
              </a:ext>
            </a:extLst>
          </p:cNvPr>
          <p:cNvSpPr txBox="1"/>
          <p:nvPr/>
        </p:nvSpPr>
        <p:spPr>
          <a:xfrm>
            <a:off x="1074656" y="1268413"/>
            <a:ext cx="7237494" cy="1477962"/>
          </a:xfrm>
          <a:prstGeom prst="rect">
            <a:avLst/>
          </a:prstGeom>
          <a:noFill/>
        </p:spPr>
        <p:txBody>
          <a:bodyPr wrap="square" lIns="0" tIns="0" rIns="0" bIns="0">
            <a:spAutoFit/>
          </a:bodyPr>
          <a:lstStyle/>
          <a:p>
            <a:pPr>
              <a:defRPr/>
            </a:pPr>
            <a:r>
              <a:rPr lang="en-US" altLang="zh-CN" sz="3200" b="1" dirty="0">
                <a:solidFill>
                  <a:srgbClr val="0000FF"/>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sym typeface="+mn-ea"/>
              </a:rPr>
              <a:t>1</a:t>
            </a:r>
            <a:r>
              <a:rPr lang="zh-CN" altLang="en-US" sz="3200" b="1" dirty="0">
                <a:solidFill>
                  <a:srgbClr val="0000FF"/>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sym typeface="+mn-ea"/>
              </a:rPr>
              <a:t>、民族振兴和社会发展之基石</a:t>
            </a:r>
            <a:endParaRPr lang="en-US" altLang="zh-CN" sz="3200" b="1" dirty="0">
              <a:solidFill>
                <a:srgbClr val="0000FF"/>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sym typeface="+mn-ea"/>
            </a:endParaRPr>
          </a:p>
          <a:p>
            <a:pPr>
              <a:defRPr/>
            </a:pPr>
            <a:endParaRPr lang="en-US" altLang="zh-CN" sz="3200" b="1" dirty="0">
              <a:solidFill>
                <a:srgbClr val="0000FF"/>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sym typeface="+mn-ea"/>
            </a:endParaRPr>
          </a:p>
          <a:p>
            <a:pPr>
              <a:defRPr/>
            </a:pPr>
            <a:r>
              <a:rPr lang="en-US" altLang="zh-CN" sz="3200" b="1" dirty="0">
                <a:solidFill>
                  <a:srgbClr val="0000FF"/>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sym typeface="+mn-ea"/>
              </a:rPr>
              <a:t>         </a:t>
            </a:r>
            <a:r>
              <a:rPr lang="zh-CN" altLang="en-US" sz="3200" b="1" dirty="0">
                <a:solidFill>
                  <a:srgbClr val="C00000"/>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sym typeface="+mn-ea"/>
              </a:rPr>
              <a:t>习近平指出：</a:t>
            </a:r>
          </a:p>
        </p:txBody>
      </p:sp>
      <p:sp>
        <p:nvSpPr>
          <p:cNvPr id="3" name="矩形: 棱台 2">
            <a:extLst>
              <a:ext uri="{FF2B5EF4-FFF2-40B4-BE49-F238E27FC236}">
                <a16:creationId xmlns:a16="http://schemas.microsoft.com/office/drawing/2014/main" id="{AB096AB8-772C-45B4-86E3-BEC2D1931224}"/>
              </a:ext>
            </a:extLst>
          </p:cNvPr>
          <p:cNvSpPr/>
          <p:nvPr/>
        </p:nvSpPr>
        <p:spPr>
          <a:xfrm>
            <a:off x="2819400" y="365125"/>
            <a:ext cx="6553200" cy="615950"/>
          </a:xfrm>
          <a:prstGeom prst="bevel">
            <a:avLst/>
          </a:prstGeom>
          <a:solidFill>
            <a:srgbClr val="75C4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200" b="1" dirty="0">
                <a:solidFill>
                  <a:srgbClr val="C00000"/>
                </a:solidFill>
                <a:effectLst>
                  <a:outerShdw blurRad="38100" dist="38100" dir="2700000" algn="tl">
                    <a:srgbClr val="000000">
                      <a:alpha val="43137"/>
                    </a:srgbClr>
                  </a:outerShdw>
                </a:effectLst>
                <a:latin typeface="隶书" panose="02010509060101010101" pitchFamily="49" charset="-122"/>
                <a:ea typeface="隶书" panose="02010509060101010101" pitchFamily="49" charset="-122"/>
                <a:sym typeface="+mn-ea"/>
              </a:rPr>
              <a:t>立德树人使命的深入思考</a:t>
            </a:r>
            <a:endParaRPr lang="zh-CN" altLang="en-US" sz="3200" dirty="0">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组合 54">
            <a:extLst>
              <a:ext uri="{FF2B5EF4-FFF2-40B4-BE49-F238E27FC236}">
                <a16:creationId xmlns:a16="http://schemas.microsoft.com/office/drawing/2014/main" id="{41357BAB-9505-424E-90BD-9A4190E66A89}"/>
              </a:ext>
            </a:extLst>
          </p:cNvPr>
          <p:cNvGrpSpPr>
            <a:grpSpLocks/>
          </p:cNvGrpSpPr>
          <p:nvPr/>
        </p:nvGrpSpPr>
        <p:grpSpPr bwMode="auto">
          <a:xfrm>
            <a:off x="1919288" y="1479551"/>
            <a:ext cx="6811962" cy="625475"/>
            <a:chOff x="310982" y="237935"/>
            <a:chExt cx="6871360" cy="835824"/>
          </a:xfrm>
        </p:grpSpPr>
        <p:cxnSp>
          <p:nvCxnSpPr>
            <p:cNvPr id="48" name="直接连接符​​ 14">
              <a:extLst>
                <a:ext uri="{FF2B5EF4-FFF2-40B4-BE49-F238E27FC236}">
                  <a16:creationId xmlns:a16="http://schemas.microsoft.com/office/drawing/2014/main" id="{36635BF0-2027-496E-A328-2690E06A1C13}"/>
                </a:ext>
              </a:extLst>
            </p:cNvPr>
            <p:cNvCxnSpPr/>
            <p:nvPr/>
          </p:nvCxnSpPr>
          <p:spPr>
            <a:xfrm>
              <a:off x="310982" y="1073759"/>
              <a:ext cx="4261172"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15394" name="TextBox 9">
              <a:extLst>
                <a:ext uri="{FF2B5EF4-FFF2-40B4-BE49-F238E27FC236}">
                  <a16:creationId xmlns:a16="http://schemas.microsoft.com/office/drawing/2014/main" id="{8BE27459-B31F-4F06-BABA-3080C84D0368}"/>
                </a:ext>
              </a:extLst>
            </p:cNvPr>
            <p:cNvSpPr txBox="1">
              <a:spLocks noChangeArrowheads="1"/>
            </p:cNvSpPr>
            <p:nvPr/>
          </p:nvSpPr>
          <p:spPr bwMode="auto">
            <a:xfrm>
              <a:off x="310982" y="237935"/>
              <a:ext cx="6871360" cy="697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en-US" altLang="zh-CN" sz="2800" b="1" dirty="0">
                  <a:solidFill>
                    <a:srgbClr val="0000FF"/>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sym typeface="Arial" panose="020B0604020202020204" pitchFamily="34" charset="0"/>
                </a:rPr>
                <a:t>2</a:t>
              </a:r>
              <a:r>
                <a:rPr lang="zh-CN" altLang="en-US" sz="2800" b="1" dirty="0">
                  <a:solidFill>
                    <a:srgbClr val="0000FF"/>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sym typeface="Arial" panose="020B0604020202020204" pitchFamily="34" charset="0"/>
                </a:rPr>
                <a:t>、坚持党的领导，坚持社会主义办学方向</a:t>
              </a:r>
              <a:endParaRPr lang="en-US" altLang="zh-CN" sz="3200" b="1" dirty="0">
                <a:solidFill>
                  <a:srgbClr val="0000FF"/>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sym typeface="+mn-ea"/>
              </a:endParaRPr>
            </a:p>
          </p:txBody>
        </p:sp>
      </p:grpSp>
      <p:grpSp>
        <p:nvGrpSpPr>
          <p:cNvPr id="24579" name="组合 7">
            <a:extLst>
              <a:ext uri="{FF2B5EF4-FFF2-40B4-BE49-F238E27FC236}">
                <a16:creationId xmlns:a16="http://schemas.microsoft.com/office/drawing/2014/main" id="{61D2EF22-D44E-4727-83CE-F2A3C732CB7B}"/>
              </a:ext>
            </a:extLst>
          </p:cNvPr>
          <p:cNvGrpSpPr>
            <a:grpSpLocks/>
          </p:cNvGrpSpPr>
          <p:nvPr/>
        </p:nvGrpSpPr>
        <p:grpSpPr bwMode="auto">
          <a:xfrm>
            <a:off x="2357439" y="2466976"/>
            <a:ext cx="7477125" cy="2894013"/>
            <a:chOff x="4714" y="3421"/>
            <a:chExt cx="11776" cy="4556"/>
          </a:xfrm>
        </p:grpSpPr>
        <p:cxnSp>
          <p:nvCxnSpPr>
            <p:cNvPr id="16" name="直接连接符 15">
              <a:extLst>
                <a:ext uri="{FF2B5EF4-FFF2-40B4-BE49-F238E27FC236}">
                  <a16:creationId xmlns:a16="http://schemas.microsoft.com/office/drawing/2014/main" id="{75AF4476-4CC1-4B9D-955F-E42D2A49EE30}"/>
                </a:ext>
              </a:extLst>
            </p:cNvPr>
            <p:cNvCxnSpPr/>
            <p:nvPr>
              <p:custDataLst>
                <p:tags r:id="rId3"/>
              </p:custDataLst>
            </p:nvPr>
          </p:nvCxnSpPr>
          <p:spPr>
            <a:xfrm>
              <a:off x="4714" y="4438"/>
              <a:ext cx="8338" cy="0"/>
            </a:xfrm>
            <a:prstGeom prst="line">
              <a:avLst/>
            </a:prstGeom>
            <a:noFill/>
            <a:ln w="9525" cap="flat" cmpd="sng" algn="ctr">
              <a:solidFill>
                <a:srgbClr val="FFFFFF">
                  <a:lumMod val="85000"/>
                </a:srgbClr>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24586" name="组合 12">
              <a:extLst>
                <a:ext uri="{FF2B5EF4-FFF2-40B4-BE49-F238E27FC236}">
                  <a16:creationId xmlns:a16="http://schemas.microsoft.com/office/drawing/2014/main" id="{7DD4A8A5-33FB-428A-AD59-5D024BEC3C0A}"/>
                </a:ext>
              </a:extLst>
            </p:cNvPr>
            <p:cNvGrpSpPr>
              <a:grpSpLocks/>
            </p:cNvGrpSpPr>
            <p:nvPr/>
          </p:nvGrpSpPr>
          <p:grpSpPr bwMode="auto">
            <a:xfrm>
              <a:off x="4714" y="4445"/>
              <a:ext cx="8229" cy="1165"/>
              <a:chOff x="1736271" y="2702845"/>
              <a:chExt cx="5648495" cy="1081398"/>
            </a:xfrm>
          </p:grpSpPr>
          <p:sp>
            <p:nvSpPr>
              <p:cNvPr id="14" name="椭圆 13">
                <a:extLst>
                  <a:ext uri="{FF2B5EF4-FFF2-40B4-BE49-F238E27FC236}">
                    <a16:creationId xmlns:a16="http://schemas.microsoft.com/office/drawing/2014/main" id="{2D8B53DE-E550-42BD-8DA3-CEA031BA8848}"/>
                  </a:ext>
                </a:extLst>
              </p:cNvPr>
              <p:cNvSpPr/>
              <p:nvPr>
                <p:custDataLst>
                  <p:tags r:id="rId14"/>
                </p:custDataLst>
              </p:nvPr>
            </p:nvSpPr>
            <p:spPr>
              <a:xfrm>
                <a:off x="1736271" y="2922838"/>
                <a:ext cx="718457" cy="718457"/>
              </a:xfrm>
              <a:prstGeom prst="ellipse">
                <a:avLst/>
              </a:prstGeom>
              <a:solidFill>
                <a:srgbClr val="FFFFFF"/>
              </a:solidFill>
              <a:ln w="25400" cap="flat" cmpd="sng" algn="ctr">
                <a:noFill/>
                <a:prstDash val="solid"/>
              </a:ln>
              <a:effectLst>
                <a:glow rad="127000">
                  <a:srgbClr val="5B9BD5"/>
                </a:glow>
                <a:innerShdw blurRad="203200">
                  <a:srgbClr val="5B9BD5">
                    <a:lumMod val="75000"/>
                    <a:alpha val="73000"/>
                  </a:srgb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hangingPunct="1">
                  <a:defRPr/>
                </a:pPr>
                <a:endParaRPr lang="zh-CN" altLang="en-US" sz="1400">
                  <a:solidFill>
                    <a:srgbClr val="5B9BD5">
                      <a:lumMod val="75000"/>
                    </a:srgbClr>
                  </a:solidFill>
                  <a:sym typeface="Arial" panose="020B0604020202020204" pitchFamily="34" charset="0"/>
                </a:endParaRPr>
              </a:p>
            </p:txBody>
          </p:sp>
          <p:sp>
            <p:nvSpPr>
              <p:cNvPr id="24609" name="文本框 16">
                <a:extLst>
                  <a:ext uri="{FF2B5EF4-FFF2-40B4-BE49-F238E27FC236}">
                    <a16:creationId xmlns:a16="http://schemas.microsoft.com/office/drawing/2014/main" id="{85728797-ECC7-4617-A2CA-EA53D4209775}"/>
                  </a:ext>
                </a:extLst>
              </p:cNvPr>
              <p:cNvSpPr txBox="1">
                <a:spLocks noChangeArrowheads="1"/>
              </p:cNvSpPr>
              <p:nvPr>
                <p:custDataLst>
                  <p:tags r:id="rId15"/>
                </p:custDataLst>
              </p:nvPr>
            </p:nvSpPr>
            <p:spPr bwMode="auto">
              <a:xfrm>
                <a:off x="2748817" y="2703460"/>
                <a:ext cx="4635399" cy="108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solidFill>
                      <a:srgbClr val="FF0000"/>
                    </a:solidFill>
                    <a:ea typeface="微软雅黑" panose="020B0503020204020204" pitchFamily="34" charset="-122"/>
                    <a:sym typeface="Arial" panose="020B0604020202020204" pitchFamily="34" charset="0"/>
                  </a:rPr>
                  <a:t>为中国共产党治国理政服务</a:t>
                </a:r>
              </a:p>
            </p:txBody>
          </p:sp>
          <p:sp>
            <p:nvSpPr>
              <p:cNvPr id="19" name="KSO_Shape">
                <a:extLst>
                  <a:ext uri="{FF2B5EF4-FFF2-40B4-BE49-F238E27FC236}">
                    <a16:creationId xmlns:a16="http://schemas.microsoft.com/office/drawing/2014/main" id="{7DF164C5-692E-4886-B14F-389D7AA31A57}"/>
                  </a:ext>
                </a:extLst>
              </p:cNvPr>
              <p:cNvSpPr/>
              <p:nvPr>
                <p:custDataLst>
                  <p:tags r:id="rId16"/>
                </p:custDataLst>
              </p:nvPr>
            </p:nvSpPr>
            <p:spPr bwMode="auto">
              <a:xfrm>
                <a:off x="1969671" y="3144228"/>
                <a:ext cx="250562" cy="278380"/>
              </a:xfrm>
              <a:custGeom>
                <a:avLst/>
                <a:gdLst>
                  <a:gd name="T0" fmla="*/ 527033 w 2960688"/>
                  <a:gd name="T1" fmla="*/ 1877159 h 3298826"/>
                  <a:gd name="T2" fmla="*/ 409443 w 2960688"/>
                  <a:gd name="T3" fmla="*/ 2000501 h 3298826"/>
                  <a:gd name="T4" fmla="*/ 411355 w 2960688"/>
                  <a:gd name="T5" fmla="*/ 2233197 h 3298826"/>
                  <a:gd name="T6" fmla="*/ 351125 w 2960688"/>
                  <a:gd name="T7" fmla="*/ 2312034 h 3298826"/>
                  <a:gd name="T8" fmla="*/ 273369 w 2960688"/>
                  <a:gd name="T9" fmla="*/ 2124161 h 3298826"/>
                  <a:gd name="T10" fmla="*/ 346027 w 2960688"/>
                  <a:gd name="T11" fmla="*/ 1891464 h 3298826"/>
                  <a:gd name="T12" fmla="*/ 896304 w 2960688"/>
                  <a:gd name="T13" fmla="*/ 1785321 h 3298826"/>
                  <a:gd name="T14" fmla="*/ 1068706 w 2960688"/>
                  <a:gd name="T15" fmla="*/ 2016555 h 3298826"/>
                  <a:gd name="T16" fmla="*/ 1068071 w 2960688"/>
                  <a:gd name="T17" fmla="*/ 2228732 h 3298826"/>
                  <a:gd name="T18" fmla="*/ 959169 w 2960688"/>
                  <a:gd name="T19" fmla="*/ 2409781 h 3298826"/>
                  <a:gd name="T20" fmla="*/ 713741 w 2960688"/>
                  <a:gd name="T21" fmla="*/ 2518728 h 3298826"/>
                  <a:gd name="T22" fmla="*/ 693421 w 2960688"/>
                  <a:gd name="T23" fmla="*/ 1957476 h 3298826"/>
                  <a:gd name="T24" fmla="*/ 640080 w 2960688"/>
                  <a:gd name="T25" fmla="*/ 1634173 h 3298826"/>
                  <a:gd name="T26" fmla="*/ 392430 w 2960688"/>
                  <a:gd name="T27" fmla="*/ 1729423 h 3298826"/>
                  <a:gd name="T28" fmla="*/ 232092 w 2960688"/>
                  <a:gd name="T29" fmla="*/ 1935163 h 3298826"/>
                  <a:gd name="T30" fmla="*/ 200025 w 2960688"/>
                  <a:gd name="T31" fmla="*/ 2188846 h 3298826"/>
                  <a:gd name="T32" fmla="*/ 307658 w 2960688"/>
                  <a:gd name="T33" fmla="*/ 2432368 h 3298826"/>
                  <a:gd name="T34" fmla="*/ 520065 w 2960688"/>
                  <a:gd name="T35" fmla="*/ 2581276 h 3298826"/>
                  <a:gd name="T36" fmla="*/ 775335 w 2960688"/>
                  <a:gd name="T37" fmla="*/ 2601279 h 3298826"/>
                  <a:gd name="T38" fmla="*/ 1014095 w 2960688"/>
                  <a:gd name="T39" fmla="*/ 2481581 h 3298826"/>
                  <a:gd name="T40" fmla="*/ 1151890 w 2960688"/>
                  <a:gd name="T41" fmla="*/ 2263141 h 3298826"/>
                  <a:gd name="T42" fmla="*/ 1159510 w 2960688"/>
                  <a:gd name="T43" fmla="*/ 2006283 h 3298826"/>
                  <a:gd name="T44" fmla="*/ 1027748 w 2960688"/>
                  <a:gd name="T45" fmla="*/ 1773556 h 3298826"/>
                  <a:gd name="T46" fmla="*/ 803275 w 2960688"/>
                  <a:gd name="T47" fmla="*/ 1647190 h 3298826"/>
                  <a:gd name="T48" fmla="*/ 1574800 w 2960688"/>
                  <a:gd name="T49" fmla="*/ 2092842 h 3298826"/>
                  <a:gd name="T50" fmla="*/ 2153920 w 2960688"/>
                  <a:gd name="T51" fmla="*/ 1496357 h 3298826"/>
                  <a:gd name="T52" fmla="*/ 2773363 w 2960688"/>
                  <a:gd name="T53" fmla="*/ 1705761 h 3298826"/>
                  <a:gd name="T54" fmla="*/ 2930208 w 2960688"/>
                  <a:gd name="T55" fmla="*/ 2034463 h 3298826"/>
                  <a:gd name="T56" fmla="*/ 2534285 w 2960688"/>
                  <a:gd name="T57" fmla="*/ 2333022 h 3298826"/>
                  <a:gd name="T58" fmla="*/ 2062798 w 2960688"/>
                  <a:gd name="T59" fmla="*/ 2832102 h 3298826"/>
                  <a:gd name="T60" fmla="*/ 1393825 w 2960688"/>
                  <a:gd name="T61" fmla="*/ 2435503 h 3298826"/>
                  <a:gd name="T62" fmla="*/ 1449705 w 2960688"/>
                  <a:gd name="T63" fmla="*/ 1990995 h 3298826"/>
                  <a:gd name="T64" fmla="*/ 1293813 w 2960688"/>
                  <a:gd name="T65" fmla="*/ 1642623 h 3298826"/>
                  <a:gd name="T66" fmla="*/ 818833 w 2960688"/>
                  <a:gd name="T67" fmla="*/ 1450340 h 3298826"/>
                  <a:gd name="T68" fmla="*/ 1141095 w 2960688"/>
                  <a:gd name="T69" fmla="*/ 1611630 h 3298826"/>
                  <a:gd name="T70" fmla="*/ 1340803 w 2960688"/>
                  <a:gd name="T71" fmla="*/ 1927861 h 3298826"/>
                  <a:gd name="T72" fmla="*/ 1348423 w 2960688"/>
                  <a:gd name="T73" fmla="*/ 2284731 h 3298826"/>
                  <a:gd name="T74" fmla="*/ 1223010 w 2960688"/>
                  <a:gd name="T75" fmla="*/ 2541906 h 3298826"/>
                  <a:gd name="T76" fmla="*/ 1473200 w 2960688"/>
                  <a:gd name="T77" fmla="*/ 3188336 h 3298826"/>
                  <a:gd name="T78" fmla="*/ 1409700 w 2960688"/>
                  <a:gd name="T79" fmla="*/ 3287079 h 3298826"/>
                  <a:gd name="T80" fmla="*/ 1293813 w 2960688"/>
                  <a:gd name="T81" fmla="*/ 3278189 h 3298826"/>
                  <a:gd name="T82" fmla="*/ 780415 w 2960688"/>
                  <a:gd name="T83" fmla="*/ 2798129 h 3298826"/>
                  <a:gd name="T84" fmla="*/ 485775 w 2960688"/>
                  <a:gd name="T85" fmla="*/ 2775904 h 3298826"/>
                  <a:gd name="T86" fmla="*/ 179387 w 2960688"/>
                  <a:gd name="T87" fmla="*/ 2582863 h 3298826"/>
                  <a:gd name="T88" fmla="*/ 11747 w 2960688"/>
                  <a:gd name="T89" fmla="*/ 2248853 h 3298826"/>
                  <a:gd name="T90" fmla="*/ 39687 w 2960688"/>
                  <a:gd name="T91" fmla="*/ 1891666 h 3298826"/>
                  <a:gd name="T92" fmla="*/ 248285 w 2960688"/>
                  <a:gd name="T93" fmla="*/ 1593533 h 3298826"/>
                  <a:gd name="T94" fmla="*/ 589598 w 2960688"/>
                  <a:gd name="T95" fmla="*/ 1443356 h 3298826"/>
                  <a:gd name="T96" fmla="*/ 2009571 w 2960688"/>
                  <a:gd name="T97" fmla="*/ 44471 h 3298826"/>
                  <a:gd name="T98" fmla="*/ 2211293 w 2960688"/>
                  <a:gd name="T99" fmla="*/ 227752 h 3298826"/>
                  <a:gd name="T100" fmla="*/ 2308501 w 2960688"/>
                  <a:gd name="T101" fmla="*/ 511410 h 3298826"/>
                  <a:gd name="T102" fmla="*/ 2385695 w 2960688"/>
                  <a:gd name="T103" fmla="*/ 681985 h 3298826"/>
                  <a:gd name="T104" fmla="*/ 2326608 w 2960688"/>
                  <a:gd name="T105" fmla="*/ 854149 h 3298826"/>
                  <a:gd name="T106" fmla="*/ 2142358 w 2960688"/>
                  <a:gd name="T107" fmla="*/ 1198477 h 3298826"/>
                  <a:gd name="T108" fmla="*/ 1940000 w 2960688"/>
                  <a:gd name="T109" fmla="*/ 1360477 h 3298826"/>
                  <a:gd name="T110" fmla="*/ 1698569 w 2960688"/>
                  <a:gd name="T111" fmla="*/ 1367782 h 3298826"/>
                  <a:gd name="T112" fmla="*/ 1505106 w 2960688"/>
                  <a:gd name="T113" fmla="*/ 1235642 h 3298826"/>
                  <a:gd name="T114" fmla="*/ 1298619 w 2960688"/>
                  <a:gd name="T115" fmla="*/ 873208 h 3298826"/>
                  <a:gd name="T116" fmla="*/ 1219200 w 2960688"/>
                  <a:gd name="T117" fmla="*/ 700409 h 3298826"/>
                  <a:gd name="T118" fmla="*/ 1306560 w 2960688"/>
                  <a:gd name="T119" fmla="*/ 536504 h 3298826"/>
                  <a:gd name="T120" fmla="*/ 1394873 w 2960688"/>
                  <a:gd name="T121" fmla="*/ 248081 h 3298826"/>
                  <a:gd name="T122" fmla="*/ 1587383 w 2960688"/>
                  <a:gd name="T123" fmla="*/ 54953 h 3298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60688" h="3298826">
                    <a:moveTo>
                      <a:pt x="472859" y="1797050"/>
                    </a:moveTo>
                    <a:lnTo>
                      <a:pt x="478276" y="1797050"/>
                    </a:lnTo>
                    <a:lnTo>
                      <a:pt x="483375" y="1797686"/>
                    </a:lnTo>
                    <a:lnTo>
                      <a:pt x="488792" y="1798640"/>
                    </a:lnTo>
                    <a:lnTo>
                      <a:pt x="493891" y="1800229"/>
                    </a:lnTo>
                    <a:lnTo>
                      <a:pt x="499309" y="1802454"/>
                    </a:lnTo>
                    <a:lnTo>
                      <a:pt x="503770" y="1804679"/>
                    </a:lnTo>
                    <a:lnTo>
                      <a:pt x="508550" y="1807858"/>
                    </a:lnTo>
                    <a:lnTo>
                      <a:pt x="512693" y="1811355"/>
                    </a:lnTo>
                    <a:lnTo>
                      <a:pt x="516836" y="1815170"/>
                    </a:lnTo>
                    <a:lnTo>
                      <a:pt x="520341" y="1819302"/>
                    </a:lnTo>
                    <a:lnTo>
                      <a:pt x="523846" y="1824071"/>
                    </a:lnTo>
                    <a:lnTo>
                      <a:pt x="526396" y="1829157"/>
                    </a:lnTo>
                    <a:lnTo>
                      <a:pt x="528945" y="1834561"/>
                    </a:lnTo>
                    <a:lnTo>
                      <a:pt x="530220" y="1839648"/>
                    </a:lnTo>
                    <a:lnTo>
                      <a:pt x="531495" y="1845370"/>
                    </a:lnTo>
                    <a:lnTo>
                      <a:pt x="531813" y="1850774"/>
                    </a:lnTo>
                    <a:lnTo>
                      <a:pt x="531813" y="1855860"/>
                    </a:lnTo>
                    <a:lnTo>
                      <a:pt x="531495" y="1861264"/>
                    </a:lnTo>
                    <a:lnTo>
                      <a:pt x="530220" y="1866668"/>
                    </a:lnTo>
                    <a:lnTo>
                      <a:pt x="528945" y="1871755"/>
                    </a:lnTo>
                    <a:lnTo>
                      <a:pt x="527033" y="1877159"/>
                    </a:lnTo>
                    <a:lnTo>
                      <a:pt x="524165" y="1881609"/>
                    </a:lnTo>
                    <a:lnTo>
                      <a:pt x="520978" y="1886378"/>
                    </a:lnTo>
                    <a:lnTo>
                      <a:pt x="517792" y="1890510"/>
                    </a:lnTo>
                    <a:lnTo>
                      <a:pt x="513968" y="1894643"/>
                    </a:lnTo>
                    <a:lnTo>
                      <a:pt x="509506" y="1898140"/>
                    </a:lnTo>
                    <a:lnTo>
                      <a:pt x="504726" y="1901636"/>
                    </a:lnTo>
                    <a:lnTo>
                      <a:pt x="495803" y="1907358"/>
                    </a:lnTo>
                    <a:lnTo>
                      <a:pt x="486880" y="1913080"/>
                    </a:lnTo>
                    <a:lnTo>
                      <a:pt x="478913" y="1918803"/>
                    </a:lnTo>
                    <a:lnTo>
                      <a:pt x="471265" y="1924842"/>
                    </a:lnTo>
                    <a:lnTo>
                      <a:pt x="463936" y="1931200"/>
                    </a:lnTo>
                    <a:lnTo>
                      <a:pt x="457244" y="1937240"/>
                    </a:lnTo>
                    <a:lnTo>
                      <a:pt x="450870" y="1943280"/>
                    </a:lnTo>
                    <a:lnTo>
                      <a:pt x="444815" y="1949320"/>
                    </a:lnTo>
                    <a:lnTo>
                      <a:pt x="439398" y="1955678"/>
                    </a:lnTo>
                    <a:lnTo>
                      <a:pt x="433980" y="1962036"/>
                    </a:lnTo>
                    <a:lnTo>
                      <a:pt x="429519" y="1968076"/>
                    </a:lnTo>
                    <a:lnTo>
                      <a:pt x="424739" y="1974751"/>
                    </a:lnTo>
                    <a:lnTo>
                      <a:pt x="420596" y="1980791"/>
                    </a:lnTo>
                    <a:lnTo>
                      <a:pt x="416453" y="1987467"/>
                    </a:lnTo>
                    <a:lnTo>
                      <a:pt x="412948" y="1993825"/>
                    </a:lnTo>
                    <a:lnTo>
                      <a:pt x="409443" y="2000501"/>
                    </a:lnTo>
                    <a:lnTo>
                      <a:pt x="406256" y="2006858"/>
                    </a:lnTo>
                    <a:lnTo>
                      <a:pt x="403388" y="2013534"/>
                    </a:lnTo>
                    <a:lnTo>
                      <a:pt x="400838" y="2019892"/>
                    </a:lnTo>
                    <a:lnTo>
                      <a:pt x="398608" y="2026886"/>
                    </a:lnTo>
                    <a:lnTo>
                      <a:pt x="394465" y="2039919"/>
                    </a:lnTo>
                    <a:lnTo>
                      <a:pt x="391278" y="2053271"/>
                    </a:lnTo>
                    <a:lnTo>
                      <a:pt x="388729" y="2066622"/>
                    </a:lnTo>
                    <a:lnTo>
                      <a:pt x="387135" y="2079974"/>
                    </a:lnTo>
                    <a:lnTo>
                      <a:pt x="386498" y="2093007"/>
                    </a:lnTo>
                    <a:lnTo>
                      <a:pt x="385861" y="2106041"/>
                    </a:lnTo>
                    <a:lnTo>
                      <a:pt x="385861" y="2118439"/>
                    </a:lnTo>
                    <a:lnTo>
                      <a:pt x="386817" y="2130518"/>
                    </a:lnTo>
                    <a:lnTo>
                      <a:pt x="387773" y="2141962"/>
                    </a:lnTo>
                    <a:lnTo>
                      <a:pt x="389366" y="2153724"/>
                    </a:lnTo>
                    <a:lnTo>
                      <a:pt x="391278" y="2164215"/>
                    </a:lnTo>
                    <a:lnTo>
                      <a:pt x="393190" y="2174705"/>
                    </a:lnTo>
                    <a:lnTo>
                      <a:pt x="395421" y="2184242"/>
                    </a:lnTo>
                    <a:lnTo>
                      <a:pt x="397970" y="2193461"/>
                    </a:lnTo>
                    <a:lnTo>
                      <a:pt x="402432" y="2209038"/>
                    </a:lnTo>
                    <a:lnTo>
                      <a:pt x="406574" y="2221435"/>
                    </a:lnTo>
                    <a:lnTo>
                      <a:pt x="409761" y="2229383"/>
                    </a:lnTo>
                    <a:lnTo>
                      <a:pt x="411355" y="2233197"/>
                    </a:lnTo>
                    <a:lnTo>
                      <a:pt x="413585" y="2238602"/>
                    </a:lnTo>
                    <a:lnTo>
                      <a:pt x="415179" y="2244006"/>
                    </a:lnTo>
                    <a:lnTo>
                      <a:pt x="416453" y="2249728"/>
                    </a:lnTo>
                    <a:lnTo>
                      <a:pt x="416772" y="2255132"/>
                    </a:lnTo>
                    <a:lnTo>
                      <a:pt x="416772" y="2260536"/>
                    </a:lnTo>
                    <a:lnTo>
                      <a:pt x="415816" y="2265940"/>
                    </a:lnTo>
                    <a:lnTo>
                      <a:pt x="414860" y="2271026"/>
                    </a:lnTo>
                    <a:lnTo>
                      <a:pt x="413267" y="2276113"/>
                    </a:lnTo>
                    <a:lnTo>
                      <a:pt x="411036" y="2281199"/>
                    </a:lnTo>
                    <a:lnTo>
                      <a:pt x="408168" y="2285967"/>
                    </a:lnTo>
                    <a:lnTo>
                      <a:pt x="405300" y="2290736"/>
                    </a:lnTo>
                    <a:lnTo>
                      <a:pt x="401794" y="2294868"/>
                    </a:lnTo>
                    <a:lnTo>
                      <a:pt x="397970" y="2298683"/>
                    </a:lnTo>
                    <a:lnTo>
                      <a:pt x="393509" y="2302180"/>
                    </a:lnTo>
                    <a:lnTo>
                      <a:pt x="389047" y="2305359"/>
                    </a:lnTo>
                    <a:lnTo>
                      <a:pt x="383630" y="2307902"/>
                    </a:lnTo>
                    <a:lnTo>
                      <a:pt x="378213" y="2309809"/>
                    </a:lnTo>
                    <a:lnTo>
                      <a:pt x="372795" y="2311717"/>
                    </a:lnTo>
                    <a:lnTo>
                      <a:pt x="367696" y="2312670"/>
                    </a:lnTo>
                    <a:lnTo>
                      <a:pt x="361642" y="2312988"/>
                    </a:lnTo>
                    <a:lnTo>
                      <a:pt x="356543" y="2312988"/>
                    </a:lnTo>
                    <a:lnTo>
                      <a:pt x="351125" y="2312034"/>
                    </a:lnTo>
                    <a:lnTo>
                      <a:pt x="345708" y="2311081"/>
                    </a:lnTo>
                    <a:lnTo>
                      <a:pt x="340609" y="2309491"/>
                    </a:lnTo>
                    <a:lnTo>
                      <a:pt x="335829" y="2307584"/>
                    </a:lnTo>
                    <a:lnTo>
                      <a:pt x="330730" y="2304723"/>
                    </a:lnTo>
                    <a:lnTo>
                      <a:pt x="326587" y="2301862"/>
                    </a:lnTo>
                    <a:lnTo>
                      <a:pt x="322126" y="2298365"/>
                    </a:lnTo>
                    <a:lnTo>
                      <a:pt x="318302" y="2294550"/>
                    </a:lnTo>
                    <a:lnTo>
                      <a:pt x="314478" y="2289782"/>
                    </a:lnTo>
                    <a:lnTo>
                      <a:pt x="311610" y="2285332"/>
                    </a:lnTo>
                    <a:lnTo>
                      <a:pt x="308742" y="2280245"/>
                    </a:lnTo>
                    <a:lnTo>
                      <a:pt x="306830" y="2275795"/>
                    </a:lnTo>
                    <a:lnTo>
                      <a:pt x="302687" y="2264987"/>
                    </a:lnTo>
                    <a:lnTo>
                      <a:pt x="296951" y="2249092"/>
                    </a:lnTo>
                    <a:lnTo>
                      <a:pt x="293764" y="2239237"/>
                    </a:lnTo>
                    <a:lnTo>
                      <a:pt x="290259" y="2228111"/>
                    </a:lnTo>
                    <a:lnTo>
                      <a:pt x="287391" y="2216349"/>
                    </a:lnTo>
                    <a:lnTo>
                      <a:pt x="284204" y="2202998"/>
                    </a:lnTo>
                    <a:lnTo>
                      <a:pt x="281017" y="2189328"/>
                    </a:lnTo>
                    <a:lnTo>
                      <a:pt x="278468" y="2173752"/>
                    </a:lnTo>
                    <a:lnTo>
                      <a:pt x="276556" y="2158175"/>
                    </a:lnTo>
                    <a:lnTo>
                      <a:pt x="274644" y="2141645"/>
                    </a:lnTo>
                    <a:lnTo>
                      <a:pt x="273369" y="2124161"/>
                    </a:lnTo>
                    <a:lnTo>
                      <a:pt x="273050" y="2106041"/>
                    </a:lnTo>
                    <a:lnTo>
                      <a:pt x="273369" y="2088239"/>
                    </a:lnTo>
                    <a:lnTo>
                      <a:pt x="274325" y="2078384"/>
                    </a:lnTo>
                    <a:lnTo>
                      <a:pt x="274962" y="2069483"/>
                    </a:lnTo>
                    <a:lnTo>
                      <a:pt x="275918" y="2059629"/>
                    </a:lnTo>
                    <a:lnTo>
                      <a:pt x="277193" y="2049774"/>
                    </a:lnTo>
                    <a:lnTo>
                      <a:pt x="278786" y="2040237"/>
                    </a:lnTo>
                    <a:lnTo>
                      <a:pt x="280698" y="2030382"/>
                    </a:lnTo>
                    <a:lnTo>
                      <a:pt x="282929" y="2020846"/>
                    </a:lnTo>
                    <a:lnTo>
                      <a:pt x="285479" y="2010673"/>
                    </a:lnTo>
                    <a:lnTo>
                      <a:pt x="288347" y="2000819"/>
                    </a:lnTo>
                    <a:lnTo>
                      <a:pt x="291533" y="1990328"/>
                    </a:lnTo>
                    <a:lnTo>
                      <a:pt x="295039" y="1980473"/>
                    </a:lnTo>
                    <a:lnTo>
                      <a:pt x="299181" y="1970619"/>
                    </a:lnTo>
                    <a:lnTo>
                      <a:pt x="303324" y="1960446"/>
                    </a:lnTo>
                    <a:lnTo>
                      <a:pt x="308423" y="1950274"/>
                    </a:lnTo>
                    <a:lnTo>
                      <a:pt x="313522" y="1940419"/>
                    </a:lnTo>
                    <a:lnTo>
                      <a:pt x="319258" y="1930247"/>
                    </a:lnTo>
                    <a:lnTo>
                      <a:pt x="325313" y="1920710"/>
                    </a:lnTo>
                    <a:lnTo>
                      <a:pt x="331368" y="1910855"/>
                    </a:lnTo>
                    <a:lnTo>
                      <a:pt x="338697" y="1901318"/>
                    </a:lnTo>
                    <a:lnTo>
                      <a:pt x="346027" y="1891464"/>
                    </a:lnTo>
                    <a:lnTo>
                      <a:pt x="353675" y="1881927"/>
                    </a:lnTo>
                    <a:lnTo>
                      <a:pt x="362279" y="1872708"/>
                    </a:lnTo>
                    <a:lnTo>
                      <a:pt x="370883" y="1863807"/>
                    </a:lnTo>
                    <a:lnTo>
                      <a:pt x="380125" y="1854906"/>
                    </a:lnTo>
                    <a:lnTo>
                      <a:pt x="389685" y="1846005"/>
                    </a:lnTo>
                    <a:lnTo>
                      <a:pt x="400201" y="1837740"/>
                    </a:lnTo>
                    <a:lnTo>
                      <a:pt x="411036" y="1829157"/>
                    </a:lnTo>
                    <a:lnTo>
                      <a:pt x="422190" y="1820892"/>
                    </a:lnTo>
                    <a:lnTo>
                      <a:pt x="433980" y="1813263"/>
                    </a:lnTo>
                    <a:lnTo>
                      <a:pt x="446409" y="1805315"/>
                    </a:lnTo>
                    <a:lnTo>
                      <a:pt x="451189" y="1802772"/>
                    </a:lnTo>
                    <a:lnTo>
                      <a:pt x="456606" y="1800547"/>
                    </a:lnTo>
                    <a:lnTo>
                      <a:pt x="461705" y="1798957"/>
                    </a:lnTo>
                    <a:lnTo>
                      <a:pt x="467441" y="1797686"/>
                    </a:lnTo>
                    <a:lnTo>
                      <a:pt x="472859" y="1797050"/>
                    </a:lnTo>
                    <a:close/>
                    <a:moveTo>
                      <a:pt x="799783" y="1741488"/>
                    </a:moveTo>
                    <a:lnTo>
                      <a:pt x="816611" y="1747205"/>
                    </a:lnTo>
                    <a:lnTo>
                      <a:pt x="833438" y="1753558"/>
                    </a:lnTo>
                    <a:lnTo>
                      <a:pt x="849631" y="1760228"/>
                    </a:lnTo>
                    <a:lnTo>
                      <a:pt x="865506" y="1767851"/>
                    </a:lnTo>
                    <a:lnTo>
                      <a:pt x="881064" y="1776427"/>
                    </a:lnTo>
                    <a:lnTo>
                      <a:pt x="896304" y="1785321"/>
                    </a:lnTo>
                    <a:lnTo>
                      <a:pt x="910909" y="1795167"/>
                    </a:lnTo>
                    <a:lnTo>
                      <a:pt x="925514" y="1805332"/>
                    </a:lnTo>
                    <a:lnTo>
                      <a:pt x="939166" y="1816131"/>
                    </a:lnTo>
                    <a:lnTo>
                      <a:pt x="952819" y="1827566"/>
                    </a:lnTo>
                    <a:lnTo>
                      <a:pt x="965201" y="1839953"/>
                    </a:lnTo>
                    <a:lnTo>
                      <a:pt x="977584" y="1852976"/>
                    </a:lnTo>
                    <a:lnTo>
                      <a:pt x="989331" y="1866317"/>
                    </a:lnTo>
                    <a:lnTo>
                      <a:pt x="1000444" y="1879975"/>
                    </a:lnTo>
                    <a:lnTo>
                      <a:pt x="1011239" y="1894586"/>
                    </a:lnTo>
                    <a:lnTo>
                      <a:pt x="1021081" y="1909514"/>
                    </a:lnTo>
                    <a:lnTo>
                      <a:pt x="1026479" y="1918090"/>
                    </a:lnTo>
                    <a:lnTo>
                      <a:pt x="1031559" y="1926666"/>
                    </a:lnTo>
                    <a:lnTo>
                      <a:pt x="1036004" y="1935242"/>
                    </a:lnTo>
                    <a:lnTo>
                      <a:pt x="1040766" y="1944136"/>
                    </a:lnTo>
                    <a:lnTo>
                      <a:pt x="1044894" y="1952712"/>
                    </a:lnTo>
                    <a:lnTo>
                      <a:pt x="1049021" y="1961605"/>
                    </a:lnTo>
                    <a:lnTo>
                      <a:pt x="1052831" y="1970817"/>
                    </a:lnTo>
                    <a:lnTo>
                      <a:pt x="1056324" y="1979710"/>
                    </a:lnTo>
                    <a:lnTo>
                      <a:pt x="1059816" y="1988922"/>
                    </a:lnTo>
                    <a:lnTo>
                      <a:pt x="1062991" y="1997815"/>
                    </a:lnTo>
                    <a:lnTo>
                      <a:pt x="1065849" y="2007026"/>
                    </a:lnTo>
                    <a:lnTo>
                      <a:pt x="1068706" y="2016555"/>
                    </a:lnTo>
                    <a:lnTo>
                      <a:pt x="1070929" y="2025767"/>
                    </a:lnTo>
                    <a:lnTo>
                      <a:pt x="1073151" y="2035295"/>
                    </a:lnTo>
                    <a:lnTo>
                      <a:pt x="1075056" y="2044507"/>
                    </a:lnTo>
                    <a:lnTo>
                      <a:pt x="1076961" y="2054353"/>
                    </a:lnTo>
                    <a:lnTo>
                      <a:pt x="1078549" y="2063882"/>
                    </a:lnTo>
                    <a:lnTo>
                      <a:pt x="1079819" y="2073411"/>
                    </a:lnTo>
                    <a:lnTo>
                      <a:pt x="1080771" y="2082940"/>
                    </a:lnTo>
                    <a:lnTo>
                      <a:pt x="1081724" y="2092786"/>
                    </a:lnTo>
                    <a:lnTo>
                      <a:pt x="1082359" y="2102315"/>
                    </a:lnTo>
                    <a:lnTo>
                      <a:pt x="1082676" y="2111844"/>
                    </a:lnTo>
                    <a:lnTo>
                      <a:pt x="1082676" y="2122008"/>
                    </a:lnTo>
                    <a:lnTo>
                      <a:pt x="1082676" y="2131537"/>
                    </a:lnTo>
                    <a:lnTo>
                      <a:pt x="1082359" y="2141066"/>
                    </a:lnTo>
                    <a:lnTo>
                      <a:pt x="1081724" y="2150913"/>
                    </a:lnTo>
                    <a:lnTo>
                      <a:pt x="1080771" y="2160442"/>
                    </a:lnTo>
                    <a:lnTo>
                      <a:pt x="1079819" y="2170606"/>
                    </a:lnTo>
                    <a:lnTo>
                      <a:pt x="1078231" y="2180135"/>
                    </a:lnTo>
                    <a:lnTo>
                      <a:pt x="1076644" y="2189981"/>
                    </a:lnTo>
                    <a:lnTo>
                      <a:pt x="1075056" y="2199510"/>
                    </a:lnTo>
                    <a:lnTo>
                      <a:pt x="1072834" y="2209674"/>
                    </a:lnTo>
                    <a:lnTo>
                      <a:pt x="1070611" y="2219203"/>
                    </a:lnTo>
                    <a:lnTo>
                      <a:pt x="1068071" y="2228732"/>
                    </a:lnTo>
                    <a:lnTo>
                      <a:pt x="1065214" y="2238261"/>
                    </a:lnTo>
                    <a:lnTo>
                      <a:pt x="1062356" y="2247472"/>
                    </a:lnTo>
                    <a:lnTo>
                      <a:pt x="1058864" y="2257001"/>
                    </a:lnTo>
                    <a:lnTo>
                      <a:pt x="1055689" y="2266212"/>
                    </a:lnTo>
                    <a:lnTo>
                      <a:pt x="1052196" y="2275106"/>
                    </a:lnTo>
                    <a:lnTo>
                      <a:pt x="1048386" y="2284317"/>
                    </a:lnTo>
                    <a:lnTo>
                      <a:pt x="1044259" y="2292893"/>
                    </a:lnTo>
                    <a:lnTo>
                      <a:pt x="1039814" y="2301787"/>
                    </a:lnTo>
                    <a:lnTo>
                      <a:pt x="1035369" y="2310045"/>
                    </a:lnTo>
                    <a:lnTo>
                      <a:pt x="1030606" y="2318621"/>
                    </a:lnTo>
                    <a:lnTo>
                      <a:pt x="1025844" y="2327197"/>
                    </a:lnTo>
                    <a:lnTo>
                      <a:pt x="1020764" y="2335456"/>
                    </a:lnTo>
                    <a:lnTo>
                      <a:pt x="1015366" y="2343396"/>
                    </a:lnTo>
                    <a:lnTo>
                      <a:pt x="1009969" y="2351655"/>
                    </a:lnTo>
                    <a:lnTo>
                      <a:pt x="1004254" y="2359278"/>
                    </a:lnTo>
                    <a:lnTo>
                      <a:pt x="998539" y="2366901"/>
                    </a:lnTo>
                    <a:lnTo>
                      <a:pt x="992506" y="2374524"/>
                    </a:lnTo>
                    <a:lnTo>
                      <a:pt x="985839" y="2381830"/>
                    </a:lnTo>
                    <a:lnTo>
                      <a:pt x="979806" y="2389135"/>
                    </a:lnTo>
                    <a:lnTo>
                      <a:pt x="972821" y="2396440"/>
                    </a:lnTo>
                    <a:lnTo>
                      <a:pt x="966471" y="2403111"/>
                    </a:lnTo>
                    <a:lnTo>
                      <a:pt x="959169" y="2409781"/>
                    </a:lnTo>
                    <a:lnTo>
                      <a:pt x="952184" y="2416451"/>
                    </a:lnTo>
                    <a:lnTo>
                      <a:pt x="944564" y="2423121"/>
                    </a:lnTo>
                    <a:lnTo>
                      <a:pt x="937261" y="2429156"/>
                    </a:lnTo>
                    <a:lnTo>
                      <a:pt x="929641" y="2435191"/>
                    </a:lnTo>
                    <a:lnTo>
                      <a:pt x="921704" y="2441544"/>
                    </a:lnTo>
                    <a:lnTo>
                      <a:pt x="913766" y="2447261"/>
                    </a:lnTo>
                    <a:lnTo>
                      <a:pt x="905511" y="2452661"/>
                    </a:lnTo>
                    <a:lnTo>
                      <a:pt x="897256" y="2458061"/>
                    </a:lnTo>
                    <a:lnTo>
                      <a:pt x="884874" y="2465684"/>
                    </a:lnTo>
                    <a:lnTo>
                      <a:pt x="872809" y="2472354"/>
                    </a:lnTo>
                    <a:lnTo>
                      <a:pt x="860426" y="2478707"/>
                    </a:lnTo>
                    <a:lnTo>
                      <a:pt x="847726" y="2484742"/>
                    </a:lnTo>
                    <a:lnTo>
                      <a:pt x="834708" y="2490141"/>
                    </a:lnTo>
                    <a:lnTo>
                      <a:pt x="821691" y="2495541"/>
                    </a:lnTo>
                    <a:lnTo>
                      <a:pt x="808991" y="2499988"/>
                    </a:lnTo>
                    <a:lnTo>
                      <a:pt x="795338" y="2503799"/>
                    </a:lnTo>
                    <a:lnTo>
                      <a:pt x="782003" y="2507611"/>
                    </a:lnTo>
                    <a:lnTo>
                      <a:pt x="768668" y="2510787"/>
                    </a:lnTo>
                    <a:lnTo>
                      <a:pt x="755016" y="2513328"/>
                    </a:lnTo>
                    <a:lnTo>
                      <a:pt x="741046" y="2515552"/>
                    </a:lnTo>
                    <a:lnTo>
                      <a:pt x="727393" y="2517140"/>
                    </a:lnTo>
                    <a:lnTo>
                      <a:pt x="713741" y="2518728"/>
                    </a:lnTo>
                    <a:lnTo>
                      <a:pt x="699771" y="2519363"/>
                    </a:lnTo>
                    <a:lnTo>
                      <a:pt x="685801" y="2519363"/>
                    </a:lnTo>
                    <a:lnTo>
                      <a:pt x="675958" y="2519363"/>
                    </a:lnTo>
                    <a:lnTo>
                      <a:pt x="666116" y="2519046"/>
                    </a:lnTo>
                    <a:lnTo>
                      <a:pt x="646113" y="2517140"/>
                    </a:lnTo>
                    <a:lnTo>
                      <a:pt x="647701" y="2406922"/>
                    </a:lnTo>
                    <a:lnTo>
                      <a:pt x="648971" y="2312586"/>
                    </a:lnTo>
                    <a:lnTo>
                      <a:pt x="650241" y="2242708"/>
                    </a:lnTo>
                    <a:lnTo>
                      <a:pt x="650876" y="2220156"/>
                    </a:lnTo>
                    <a:lnTo>
                      <a:pt x="651193" y="2207133"/>
                    </a:lnTo>
                    <a:lnTo>
                      <a:pt x="653416" y="2182040"/>
                    </a:lnTo>
                    <a:lnTo>
                      <a:pt x="656273" y="2157583"/>
                    </a:lnTo>
                    <a:lnTo>
                      <a:pt x="658813" y="2134078"/>
                    </a:lnTo>
                    <a:lnTo>
                      <a:pt x="661988" y="2111209"/>
                    </a:lnTo>
                    <a:lnTo>
                      <a:pt x="665481" y="2089293"/>
                    </a:lnTo>
                    <a:lnTo>
                      <a:pt x="668973" y="2068329"/>
                    </a:lnTo>
                    <a:lnTo>
                      <a:pt x="672148" y="2048001"/>
                    </a:lnTo>
                    <a:lnTo>
                      <a:pt x="675958" y="2028625"/>
                    </a:lnTo>
                    <a:lnTo>
                      <a:pt x="680403" y="2009885"/>
                    </a:lnTo>
                    <a:lnTo>
                      <a:pt x="684531" y="1991463"/>
                    </a:lnTo>
                    <a:lnTo>
                      <a:pt x="688658" y="1974311"/>
                    </a:lnTo>
                    <a:lnTo>
                      <a:pt x="693421" y="1957476"/>
                    </a:lnTo>
                    <a:lnTo>
                      <a:pt x="697866" y="1941595"/>
                    </a:lnTo>
                    <a:lnTo>
                      <a:pt x="702946" y="1926031"/>
                    </a:lnTo>
                    <a:lnTo>
                      <a:pt x="707708" y="1911420"/>
                    </a:lnTo>
                    <a:lnTo>
                      <a:pt x="712788" y="1897444"/>
                    </a:lnTo>
                    <a:lnTo>
                      <a:pt x="717868" y="1883786"/>
                    </a:lnTo>
                    <a:lnTo>
                      <a:pt x="723266" y="1870763"/>
                    </a:lnTo>
                    <a:lnTo>
                      <a:pt x="728663" y="1858693"/>
                    </a:lnTo>
                    <a:lnTo>
                      <a:pt x="733743" y="1846941"/>
                    </a:lnTo>
                    <a:lnTo>
                      <a:pt x="739141" y="1835824"/>
                    </a:lnTo>
                    <a:lnTo>
                      <a:pt x="744538" y="1825025"/>
                    </a:lnTo>
                    <a:lnTo>
                      <a:pt x="750253" y="1814543"/>
                    </a:lnTo>
                    <a:lnTo>
                      <a:pt x="755651" y="1804696"/>
                    </a:lnTo>
                    <a:lnTo>
                      <a:pt x="761366" y="1795485"/>
                    </a:lnTo>
                    <a:lnTo>
                      <a:pt x="766763" y="1786591"/>
                    </a:lnTo>
                    <a:lnTo>
                      <a:pt x="777876" y="1770392"/>
                    </a:lnTo>
                    <a:lnTo>
                      <a:pt x="788988" y="1755464"/>
                    </a:lnTo>
                    <a:lnTo>
                      <a:pt x="799783" y="1741488"/>
                    </a:lnTo>
                    <a:close/>
                    <a:moveTo>
                      <a:pt x="687070" y="1632268"/>
                    </a:moveTo>
                    <a:lnTo>
                      <a:pt x="675640" y="1632585"/>
                    </a:lnTo>
                    <a:lnTo>
                      <a:pt x="663575" y="1632585"/>
                    </a:lnTo>
                    <a:lnTo>
                      <a:pt x="651828" y="1633538"/>
                    </a:lnTo>
                    <a:lnTo>
                      <a:pt x="640080" y="1634173"/>
                    </a:lnTo>
                    <a:lnTo>
                      <a:pt x="628015" y="1635760"/>
                    </a:lnTo>
                    <a:lnTo>
                      <a:pt x="616585" y="1637348"/>
                    </a:lnTo>
                    <a:lnTo>
                      <a:pt x="604838" y="1638935"/>
                    </a:lnTo>
                    <a:lnTo>
                      <a:pt x="592773" y="1641158"/>
                    </a:lnTo>
                    <a:lnTo>
                      <a:pt x="581343" y="1643381"/>
                    </a:lnTo>
                    <a:lnTo>
                      <a:pt x="569595" y="1645920"/>
                    </a:lnTo>
                    <a:lnTo>
                      <a:pt x="558165" y="1649095"/>
                    </a:lnTo>
                    <a:lnTo>
                      <a:pt x="546735" y="1652270"/>
                    </a:lnTo>
                    <a:lnTo>
                      <a:pt x="534670" y="1655763"/>
                    </a:lnTo>
                    <a:lnTo>
                      <a:pt x="523240" y="1659573"/>
                    </a:lnTo>
                    <a:lnTo>
                      <a:pt x="512128" y="1663700"/>
                    </a:lnTo>
                    <a:lnTo>
                      <a:pt x="500698" y="1668145"/>
                    </a:lnTo>
                    <a:lnTo>
                      <a:pt x="489268" y="1672908"/>
                    </a:lnTo>
                    <a:lnTo>
                      <a:pt x="478155" y="1678305"/>
                    </a:lnTo>
                    <a:lnTo>
                      <a:pt x="467043" y="1683703"/>
                    </a:lnTo>
                    <a:lnTo>
                      <a:pt x="455930" y="1689418"/>
                    </a:lnTo>
                    <a:lnTo>
                      <a:pt x="444818" y="1695133"/>
                    </a:lnTo>
                    <a:lnTo>
                      <a:pt x="434023" y="1701483"/>
                    </a:lnTo>
                    <a:lnTo>
                      <a:pt x="423545" y="1708150"/>
                    </a:lnTo>
                    <a:lnTo>
                      <a:pt x="412750" y="1714818"/>
                    </a:lnTo>
                    <a:lnTo>
                      <a:pt x="402273" y="1721803"/>
                    </a:lnTo>
                    <a:lnTo>
                      <a:pt x="392430" y="1729423"/>
                    </a:lnTo>
                    <a:lnTo>
                      <a:pt x="382588" y="1736726"/>
                    </a:lnTo>
                    <a:lnTo>
                      <a:pt x="373063" y="1744663"/>
                    </a:lnTo>
                    <a:lnTo>
                      <a:pt x="363220" y="1752283"/>
                    </a:lnTo>
                    <a:lnTo>
                      <a:pt x="354330" y="1760856"/>
                    </a:lnTo>
                    <a:lnTo>
                      <a:pt x="345440" y="1768793"/>
                    </a:lnTo>
                    <a:lnTo>
                      <a:pt x="336550" y="1777683"/>
                    </a:lnTo>
                    <a:lnTo>
                      <a:pt x="328295" y="1785938"/>
                    </a:lnTo>
                    <a:lnTo>
                      <a:pt x="320040" y="1795146"/>
                    </a:lnTo>
                    <a:lnTo>
                      <a:pt x="312103" y="1804036"/>
                    </a:lnTo>
                    <a:lnTo>
                      <a:pt x="304483" y="1813243"/>
                    </a:lnTo>
                    <a:lnTo>
                      <a:pt x="297180" y="1822768"/>
                    </a:lnTo>
                    <a:lnTo>
                      <a:pt x="289878" y="1832293"/>
                    </a:lnTo>
                    <a:lnTo>
                      <a:pt x="282893" y="1841818"/>
                    </a:lnTo>
                    <a:lnTo>
                      <a:pt x="276225" y="1851978"/>
                    </a:lnTo>
                    <a:lnTo>
                      <a:pt x="269875" y="1861821"/>
                    </a:lnTo>
                    <a:lnTo>
                      <a:pt x="263842" y="1871663"/>
                    </a:lnTo>
                    <a:lnTo>
                      <a:pt x="257810" y="1882141"/>
                    </a:lnTo>
                    <a:lnTo>
                      <a:pt x="252095" y="1892301"/>
                    </a:lnTo>
                    <a:lnTo>
                      <a:pt x="246697" y="1903096"/>
                    </a:lnTo>
                    <a:lnTo>
                      <a:pt x="241617" y="1913573"/>
                    </a:lnTo>
                    <a:lnTo>
                      <a:pt x="236855" y="1924051"/>
                    </a:lnTo>
                    <a:lnTo>
                      <a:pt x="232092" y="1935163"/>
                    </a:lnTo>
                    <a:lnTo>
                      <a:pt x="227965" y="1945958"/>
                    </a:lnTo>
                    <a:lnTo>
                      <a:pt x="223837" y="1957071"/>
                    </a:lnTo>
                    <a:lnTo>
                      <a:pt x="220027" y="1968183"/>
                    </a:lnTo>
                    <a:lnTo>
                      <a:pt x="216535" y="1979296"/>
                    </a:lnTo>
                    <a:lnTo>
                      <a:pt x="213360" y="1990726"/>
                    </a:lnTo>
                    <a:lnTo>
                      <a:pt x="210502" y="2001838"/>
                    </a:lnTo>
                    <a:lnTo>
                      <a:pt x="207645" y="2013268"/>
                    </a:lnTo>
                    <a:lnTo>
                      <a:pt x="205105" y="2024698"/>
                    </a:lnTo>
                    <a:lnTo>
                      <a:pt x="203200" y="2036763"/>
                    </a:lnTo>
                    <a:lnTo>
                      <a:pt x="201295" y="2048193"/>
                    </a:lnTo>
                    <a:lnTo>
                      <a:pt x="199390" y="2059623"/>
                    </a:lnTo>
                    <a:lnTo>
                      <a:pt x="198120" y="2071371"/>
                    </a:lnTo>
                    <a:lnTo>
                      <a:pt x="196850" y="2082801"/>
                    </a:lnTo>
                    <a:lnTo>
                      <a:pt x="196215" y="2094866"/>
                    </a:lnTo>
                    <a:lnTo>
                      <a:pt x="195897" y="2106613"/>
                    </a:lnTo>
                    <a:lnTo>
                      <a:pt x="195580" y="2118043"/>
                    </a:lnTo>
                    <a:lnTo>
                      <a:pt x="195580" y="2129791"/>
                    </a:lnTo>
                    <a:lnTo>
                      <a:pt x="195897" y="2141856"/>
                    </a:lnTo>
                    <a:lnTo>
                      <a:pt x="196532" y="2153603"/>
                    </a:lnTo>
                    <a:lnTo>
                      <a:pt x="197485" y="2165668"/>
                    </a:lnTo>
                    <a:lnTo>
                      <a:pt x="198437" y="2177098"/>
                    </a:lnTo>
                    <a:lnTo>
                      <a:pt x="200025" y="2188846"/>
                    </a:lnTo>
                    <a:lnTo>
                      <a:pt x="201930" y="2200593"/>
                    </a:lnTo>
                    <a:lnTo>
                      <a:pt x="203835" y="2212023"/>
                    </a:lnTo>
                    <a:lnTo>
                      <a:pt x="206057" y="2224088"/>
                    </a:lnTo>
                    <a:lnTo>
                      <a:pt x="208915" y="2235518"/>
                    </a:lnTo>
                    <a:lnTo>
                      <a:pt x="211772" y="2247266"/>
                    </a:lnTo>
                    <a:lnTo>
                      <a:pt x="215265" y="2258696"/>
                    </a:lnTo>
                    <a:lnTo>
                      <a:pt x="218757" y="2270443"/>
                    </a:lnTo>
                    <a:lnTo>
                      <a:pt x="222567" y="2281873"/>
                    </a:lnTo>
                    <a:lnTo>
                      <a:pt x="226695" y="2293303"/>
                    </a:lnTo>
                    <a:lnTo>
                      <a:pt x="231140" y="2304733"/>
                    </a:lnTo>
                    <a:lnTo>
                      <a:pt x="235902" y="2315846"/>
                    </a:lnTo>
                    <a:lnTo>
                      <a:pt x="240982" y="2327276"/>
                    </a:lnTo>
                    <a:lnTo>
                      <a:pt x="246380" y="2338388"/>
                    </a:lnTo>
                    <a:lnTo>
                      <a:pt x="252095" y="2349501"/>
                    </a:lnTo>
                    <a:lnTo>
                      <a:pt x="257810" y="2360296"/>
                    </a:lnTo>
                    <a:lnTo>
                      <a:pt x="264160" y="2371408"/>
                    </a:lnTo>
                    <a:lnTo>
                      <a:pt x="270827" y="2381886"/>
                    </a:lnTo>
                    <a:lnTo>
                      <a:pt x="277813" y="2392681"/>
                    </a:lnTo>
                    <a:lnTo>
                      <a:pt x="284798" y="2403158"/>
                    </a:lnTo>
                    <a:lnTo>
                      <a:pt x="292100" y="2413001"/>
                    </a:lnTo>
                    <a:lnTo>
                      <a:pt x="299720" y="2422843"/>
                    </a:lnTo>
                    <a:lnTo>
                      <a:pt x="307658" y="2432368"/>
                    </a:lnTo>
                    <a:lnTo>
                      <a:pt x="315595" y="2442211"/>
                    </a:lnTo>
                    <a:lnTo>
                      <a:pt x="323533" y="2451101"/>
                    </a:lnTo>
                    <a:lnTo>
                      <a:pt x="332105" y="2459991"/>
                    </a:lnTo>
                    <a:lnTo>
                      <a:pt x="340360" y="2468881"/>
                    </a:lnTo>
                    <a:lnTo>
                      <a:pt x="349250" y="2477136"/>
                    </a:lnTo>
                    <a:lnTo>
                      <a:pt x="358140" y="2485391"/>
                    </a:lnTo>
                    <a:lnTo>
                      <a:pt x="367348" y="2493328"/>
                    </a:lnTo>
                    <a:lnTo>
                      <a:pt x="376238" y="2500948"/>
                    </a:lnTo>
                    <a:lnTo>
                      <a:pt x="385445" y="2508251"/>
                    </a:lnTo>
                    <a:lnTo>
                      <a:pt x="394970" y="2515553"/>
                    </a:lnTo>
                    <a:lnTo>
                      <a:pt x="405130" y="2522538"/>
                    </a:lnTo>
                    <a:lnTo>
                      <a:pt x="414655" y="2528888"/>
                    </a:lnTo>
                    <a:lnTo>
                      <a:pt x="424498" y="2535556"/>
                    </a:lnTo>
                    <a:lnTo>
                      <a:pt x="434975" y="2541588"/>
                    </a:lnTo>
                    <a:lnTo>
                      <a:pt x="445135" y="2547621"/>
                    </a:lnTo>
                    <a:lnTo>
                      <a:pt x="455613" y="2553018"/>
                    </a:lnTo>
                    <a:lnTo>
                      <a:pt x="465773" y="2558416"/>
                    </a:lnTo>
                    <a:lnTo>
                      <a:pt x="476568" y="2563813"/>
                    </a:lnTo>
                    <a:lnTo>
                      <a:pt x="487363" y="2568258"/>
                    </a:lnTo>
                    <a:lnTo>
                      <a:pt x="498158" y="2573021"/>
                    </a:lnTo>
                    <a:lnTo>
                      <a:pt x="509270" y="2577466"/>
                    </a:lnTo>
                    <a:lnTo>
                      <a:pt x="520065" y="2581276"/>
                    </a:lnTo>
                    <a:lnTo>
                      <a:pt x="531178" y="2585086"/>
                    </a:lnTo>
                    <a:lnTo>
                      <a:pt x="542290" y="2588896"/>
                    </a:lnTo>
                    <a:lnTo>
                      <a:pt x="553720" y="2592071"/>
                    </a:lnTo>
                    <a:lnTo>
                      <a:pt x="564833" y="2594928"/>
                    </a:lnTo>
                    <a:lnTo>
                      <a:pt x="576580" y="2597786"/>
                    </a:lnTo>
                    <a:lnTo>
                      <a:pt x="588010" y="2600326"/>
                    </a:lnTo>
                    <a:lnTo>
                      <a:pt x="599440" y="2602231"/>
                    </a:lnTo>
                    <a:lnTo>
                      <a:pt x="611188" y="2604136"/>
                    </a:lnTo>
                    <a:lnTo>
                      <a:pt x="622618" y="2605724"/>
                    </a:lnTo>
                    <a:lnTo>
                      <a:pt x="634683" y="2607311"/>
                    </a:lnTo>
                    <a:lnTo>
                      <a:pt x="646113" y="2608581"/>
                    </a:lnTo>
                    <a:lnTo>
                      <a:pt x="657860" y="2609216"/>
                    </a:lnTo>
                    <a:lnTo>
                      <a:pt x="669925" y="2609534"/>
                    </a:lnTo>
                    <a:lnTo>
                      <a:pt x="681355" y="2609851"/>
                    </a:lnTo>
                    <a:lnTo>
                      <a:pt x="693103" y="2609851"/>
                    </a:lnTo>
                    <a:lnTo>
                      <a:pt x="704850" y="2609534"/>
                    </a:lnTo>
                    <a:lnTo>
                      <a:pt x="716915" y="2608899"/>
                    </a:lnTo>
                    <a:lnTo>
                      <a:pt x="728345" y="2607946"/>
                    </a:lnTo>
                    <a:lnTo>
                      <a:pt x="740093" y="2606676"/>
                    </a:lnTo>
                    <a:lnTo>
                      <a:pt x="752158" y="2605406"/>
                    </a:lnTo>
                    <a:lnTo>
                      <a:pt x="763905" y="2603501"/>
                    </a:lnTo>
                    <a:lnTo>
                      <a:pt x="775335" y="2601279"/>
                    </a:lnTo>
                    <a:lnTo>
                      <a:pt x="787083" y="2598738"/>
                    </a:lnTo>
                    <a:lnTo>
                      <a:pt x="798830" y="2596198"/>
                    </a:lnTo>
                    <a:lnTo>
                      <a:pt x="810578" y="2593658"/>
                    </a:lnTo>
                    <a:lnTo>
                      <a:pt x="822008" y="2590166"/>
                    </a:lnTo>
                    <a:lnTo>
                      <a:pt x="833438" y="2586673"/>
                    </a:lnTo>
                    <a:lnTo>
                      <a:pt x="844868" y="2582863"/>
                    </a:lnTo>
                    <a:lnTo>
                      <a:pt x="856615" y="2578736"/>
                    </a:lnTo>
                    <a:lnTo>
                      <a:pt x="867410" y="2573973"/>
                    </a:lnTo>
                    <a:lnTo>
                      <a:pt x="879158" y="2569528"/>
                    </a:lnTo>
                    <a:lnTo>
                      <a:pt x="890270" y="2564131"/>
                    </a:lnTo>
                    <a:lnTo>
                      <a:pt x="901383" y="2558733"/>
                    </a:lnTo>
                    <a:lnTo>
                      <a:pt x="912178" y="2553336"/>
                    </a:lnTo>
                    <a:lnTo>
                      <a:pt x="923290" y="2547303"/>
                    </a:lnTo>
                    <a:lnTo>
                      <a:pt x="934085" y="2540636"/>
                    </a:lnTo>
                    <a:lnTo>
                      <a:pt x="944880" y="2534286"/>
                    </a:lnTo>
                    <a:lnTo>
                      <a:pt x="955675" y="2527301"/>
                    </a:lnTo>
                    <a:lnTo>
                      <a:pt x="965835" y="2520633"/>
                    </a:lnTo>
                    <a:lnTo>
                      <a:pt x="976313" y="2512696"/>
                    </a:lnTo>
                    <a:lnTo>
                      <a:pt x="986155" y="2505711"/>
                    </a:lnTo>
                    <a:lnTo>
                      <a:pt x="995680" y="2497456"/>
                    </a:lnTo>
                    <a:lnTo>
                      <a:pt x="1005205" y="2489836"/>
                    </a:lnTo>
                    <a:lnTo>
                      <a:pt x="1014095" y="2481581"/>
                    </a:lnTo>
                    <a:lnTo>
                      <a:pt x="1023303" y="2473326"/>
                    </a:lnTo>
                    <a:lnTo>
                      <a:pt x="1031558" y="2464753"/>
                    </a:lnTo>
                    <a:lnTo>
                      <a:pt x="1040130" y="2456181"/>
                    </a:lnTo>
                    <a:lnTo>
                      <a:pt x="1048385" y="2446973"/>
                    </a:lnTo>
                    <a:lnTo>
                      <a:pt x="1056640" y="2438083"/>
                    </a:lnTo>
                    <a:lnTo>
                      <a:pt x="1064260" y="2429193"/>
                    </a:lnTo>
                    <a:lnTo>
                      <a:pt x="1071563" y="2419351"/>
                    </a:lnTo>
                    <a:lnTo>
                      <a:pt x="1078865" y="2409826"/>
                    </a:lnTo>
                    <a:lnTo>
                      <a:pt x="1085533" y="2400301"/>
                    </a:lnTo>
                    <a:lnTo>
                      <a:pt x="1092200" y="2390458"/>
                    </a:lnTo>
                    <a:lnTo>
                      <a:pt x="1098550" y="2380616"/>
                    </a:lnTo>
                    <a:lnTo>
                      <a:pt x="1104583" y="2370456"/>
                    </a:lnTo>
                    <a:lnTo>
                      <a:pt x="1110933" y="2360296"/>
                    </a:lnTo>
                    <a:lnTo>
                      <a:pt x="1116330" y="2349818"/>
                    </a:lnTo>
                    <a:lnTo>
                      <a:pt x="1121728" y="2339023"/>
                    </a:lnTo>
                    <a:lnTo>
                      <a:pt x="1126808" y="2328863"/>
                    </a:lnTo>
                    <a:lnTo>
                      <a:pt x="1131570" y="2318068"/>
                    </a:lnTo>
                    <a:lnTo>
                      <a:pt x="1136015" y="2306956"/>
                    </a:lnTo>
                    <a:lnTo>
                      <a:pt x="1140778" y="2296478"/>
                    </a:lnTo>
                    <a:lnTo>
                      <a:pt x="1144588" y="2285366"/>
                    </a:lnTo>
                    <a:lnTo>
                      <a:pt x="1148398" y="2274253"/>
                    </a:lnTo>
                    <a:lnTo>
                      <a:pt x="1151890" y="2263141"/>
                    </a:lnTo>
                    <a:lnTo>
                      <a:pt x="1155383" y="2251711"/>
                    </a:lnTo>
                    <a:lnTo>
                      <a:pt x="1158240" y="2240598"/>
                    </a:lnTo>
                    <a:lnTo>
                      <a:pt x="1161098" y="2228851"/>
                    </a:lnTo>
                    <a:lnTo>
                      <a:pt x="1163320" y="2217421"/>
                    </a:lnTo>
                    <a:lnTo>
                      <a:pt x="1165543" y="2205673"/>
                    </a:lnTo>
                    <a:lnTo>
                      <a:pt x="1167448" y="2194243"/>
                    </a:lnTo>
                    <a:lnTo>
                      <a:pt x="1169035" y="2182813"/>
                    </a:lnTo>
                    <a:lnTo>
                      <a:pt x="1170305" y="2170748"/>
                    </a:lnTo>
                    <a:lnTo>
                      <a:pt x="1171258" y="2159318"/>
                    </a:lnTo>
                    <a:lnTo>
                      <a:pt x="1172210" y="2147571"/>
                    </a:lnTo>
                    <a:lnTo>
                      <a:pt x="1172845" y="2135823"/>
                    </a:lnTo>
                    <a:lnTo>
                      <a:pt x="1172845" y="2123758"/>
                    </a:lnTo>
                    <a:lnTo>
                      <a:pt x="1172845" y="2112328"/>
                    </a:lnTo>
                    <a:lnTo>
                      <a:pt x="1172528" y="2100581"/>
                    </a:lnTo>
                    <a:lnTo>
                      <a:pt x="1172210" y="2088516"/>
                    </a:lnTo>
                    <a:lnTo>
                      <a:pt x="1170940" y="2076768"/>
                    </a:lnTo>
                    <a:lnTo>
                      <a:pt x="1169670" y="2065021"/>
                    </a:lnTo>
                    <a:lnTo>
                      <a:pt x="1168083" y="2053591"/>
                    </a:lnTo>
                    <a:lnTo>
                      <a:pt x="1166813" y="2041526"/>
                    </a:lnTo>
                    <a:lnTo>
                      <a:pt x="1164273" y="2029778"/>
                    </a:lnTo>
                    <a:lnTo>
                      <a:pt x="1162050" y="2018348"/>
                    </a:lnTo>
                    <a:lnTo>
                      <a:pt x="1159510" y="2006283"/>
                    </a:lnTo>
                    <a:lnTo>
                      <a:pt x="1156335" y="1994853"/>
                    </a:lnTo>
                    <a:lnTo>
                      <a:pt x="1153478" y="1983423"/>
                    </a:lnTo>
                    <a:lnTo>
                      <a:pt x="1149985" y="1971993"/>
                    </a:lnTo>
                    <a:lnTo>
                      <a:pt x="1145540" y="1960563"/>
                    </a:lnTo>
                    <a:lnTo>
                      <a:pt x="1141730" y="1949133"/>
                    </a:lnTo>
                    <a:lnTo>
                      <a:pt x="1137285" y="1937386"/>
                    </a:lnTo>
                    <a:lnTo>
                      <a:pt x="1132205" y="1926591"/>
                    </a:lnTo>
                    <a:lnTo>
                      <a:pt x="1127443" y="1914843"/>
                    </a:lnTo>
                    <a:lnTo>
                      <a:pt x="1122045" y="1903731"/>
                    </a:lnTo>
                    <a:lnTo>
                      <a:pt x="1116330" y="1892936"/>
                    </a:lnTo>
                    <a:lnTo>
                      <a:pt x="1110615" y="1882141"/>
                    </a:lnTo>
                    <a:lnTo>
                      <a:pt x="1103948" y="1871028"/>
                    </a:lnTo>
                    <a:lnTo>
                      <a:pt x="1097598" y="1860233"/>
                    </a:lnTo>
                    <a:lnTo>
                      <a:pt x="1090613" y="1849438"/>
                    </a:lnTo>
                    <a:lnTo>
                      <a:pt x="1083310" y="1839278"/>
                    </a:lnTo>
                    <a:lnTo>
                      <a:pt x="1076008" y="1829436"/>
                    </a:lnTo>
                    <a:lnTo>
                      <a:pt x="1068388" y="1819276"/>
                    </a:lnTo>
                    <a:lnTo>
                      <a:pt x="1060768" y="1809751"/>
                    </a:lnTo>
                    <a:lnTo>
                      <a:pt x="1053148" y="1800226"/>
                    </a:lnTo>
                    <a:lnTo>
                      <a:pt x="1044575" y="1791018"/>
                    </a:lnTo>
                    <a:lnTo>
                      <a:pt x="1036320" y="1782128"/>
                    </a:lnTo>
                    <a:lnTo>
                      <a:pt x="1027748" y="1773556"/>
                    </a:lnTo>
                    <a:lnTo>
                      <a:pt x="1019175" y="1764983"/>
                    </a:lnTo>
                    <a:lnTo>
                      <a:pt x="1010285" y="1757046"/>
                    </a:lnTo>
                    <a:lnTo>
                      <a:pt x="1001395" y="1749108"/>
                    </a:lnTo>
                    <a:lnTo>
                      <a:pt x="992188" y="1741171"/>
                    </a:lnTo>
                    <a:lnTo>
                      <a:pt x="982663" y="1734186"/>
                    </a:lnTo>
                    <a:lnTo>
                      <a:pt x="973138" y="1726883"/>
                    </a:lnTo>
                    <a:lnTo>
                      <a:pt x="963613" y="1719898"/>
                    </a:lnTo>
                    <a:lnTo>
                      <a:pt x="953770" y="1713230"/>
                    </a:lnTo>
                    <a:lnTo>
                      <a:pt x="943610" y="1706880"/>
                    </a:lnTo>
                    <a:lnTo>
                      <a:pt x="933768" y="1700848"/>
                    </a:lnTo>
                    <a:lnTo>
                      <a:pt x="923290" y="1695133"/>
                    </a:lnTo>
                    <a:lnTo>
                      <a:pt x="913130" y="1689418"/>
                    </a:lnTo>
                    <a:lnTo>
                      <a:pt x="902335" y="1684020"/>
                    </a:lnTo>
                    <a:lnTo>
                      <a:pt x="892175" y="1678623"/>
                    </a:lnTo>
                    <a:lnTo>
                      <a:pt x="881380" y="1673860"/>
                    </a:lnTo>
                    <a:lnTo>
                      <a:pt x="870268" y="1669415"/>
                    </a:lnTo>
                    <a:lnTo>
                      <a:pt x="859473" y="1664653"/>
                    </a:lnTo>
                    <a:lnTo>
                      <a:pt x="848360" y="1660843"/>
                    </a:lnTo>
                    <a:lnTo>
                      <a:pt x="837248" y="1657033"/>
                    </a:lnTo>
                    <a:lnTo>
                      <a:pt x="825818" y="1653858"/>
                    </a:lnTo>
                    <a:lnTo>
                      <a:pt x="814705" y="1650365"/>
                    </a:lnTo>
                    <a:lnTo>
                      <a:pt x="803275" y="1647190"/>
                    </a:lnTo>
                    <a:lnTo>
                      <a:pt x="791845" y="1644651"/>
                    </a:lnTo>
                    <a:lnTo>
                      <a:pt x="780415" y="1642111"/>
                    </a:lnTo>
                    <a:lnTo>
                      <a:pt x="768985" y="1639888"/>
                    </a:lnTo>
                    <a:lnTo>
                      <a:pt x="757238" y="1637983"/>
                    </a:lnTo>
                    <a:lnTo>
                      <a:pt x="745490" y="1636395"/>
                    </a:lnTo>
                    <a:lnTo>
                      <a:pt x="734060" y="1635125"/>
                    </a:lnTo>
                    <a:lnTo>
                      <a:pt x="722313" y="1633855"/>
                    </a:lnTo>
                    <a:lnTo>
                      <a:pt x="710565" y="1632903"/>
                    </a:lnTo>
                    <a:lnTo>
                      <a:pt x="698818" y="1632585"/>
                    </a:lnTo>
                    <a:lnTo>
                      <a:pt x="687070" y="1632268"/>
                    </a:lnTo>
                    <a:close/>
                    <a:moveTo>
                      <a:pt x="1446848" y="1466850"/>
                    </a:moveTo>
                    <a:lnTo>
                      <a:pt x="1448435" y="1479858"/>
                    </a:lnTo>
                    <a:lnTo>
                      <a:pt x="1450658" y="1496357"/>
                    </a:lnTo>
                    <a:lnTo>
                      <a:pt x="1453833" y="1515711"/>
                    </a:lnTo>
                    <a:lnTo>
                      <a:pt x="1457960" y="1538238"/>
                    </a:lnTo>
                    <a:lnTo>
                      <a:pt x="1468120" y="1591541"/>
                    </a:lnTo>
                    <a:lnTo>
                      <a:pt x="1480185" y="1653093"/>
                    </a:lnTo>
                    <a:lnTo>
                      <a:pt x="1494155" y="1721308"/>
                    </a:lnTo>
                    <a:lnTo>
                      <a:pt x="1509713" y="1794282"/>
                    </a:lnTo>
                    <a:lnTo>
                      <a:pt x="1525905" y="1870112"/>
                    </a:lnTo>
                    <a:lnTo>
                      <a:pt x="1542098" y="1946576"/>
                    </a:lnTo>
                    <a:lnTo>
                      <a:pt x="1574800" y="2092842"/>
                    </a:lnTo>
                    <a:lnTo>
                      <a:pt x="1602740" y="2217533"/>
                    </a:lnTo>
                    <a:lnTo>
                      <a:pt x="1629410" y="2336830"/>
                    </a:lnTo>
                    <a:lnTo>
                      <a:pt x="1730693" y="1746690"/>
                    </a:lnTo>
                    <a:lnTo>
                      <a:pt x="1671003" y="1606453"/>
                    </a:lnTo>
                    <a:lnTo>
                      <a:pt x="1768475" y="1514442"/>
                    </a:lnTo>
                    <a:lnTo>
                      <a:pt x="1798955" y="1514442"/>
                    </a:lnTo>
                    <a:lnTo>
                      <a:pt x="1806258" y="1514442"/>
                    </a:lnTo>
                    <a:lnTo>
                      <a:pt x="1836420" y="1514442"/>
                    </a:lnTo>
                    <a:lnTo>
                      <a:pt x="1933575" y="1606453"/>
                    </a:lnTo>
                    <a:lnTo>
                      <a:pt x="1873885" y="1746690"/>
                    </a:lnTo>
                    <a:lnTo>
                      <a:pt x="1975168" y="2336830"/>
                    </a:lnTo>
                    <a:lnTo>
                      <a:pt x="2002155" y="2217533"/>
                    </a:lnTo>
                    <a:lnTo>
                      <a:pt x="2030095" y="2092842"/>
                    </a:lnTo>
                    <a:lnTo>
                      <a:pt x="2062480" y="1946576"/>
                    </a:lnTo>
                    <a:lnTo>
                      <a:pt x="2078990" y="1870112"/>
                    </a:lnTo>
                    <a:lnTo>
                      <a:pt x="2094865" y="1794282"/>
                    </a:lnTo>
                    <a:lnTo>
                      <a:pt x="2110740" y="1721308"/>
                    </a:lnTo>
                    <a:lnTo>
                      <a:pt x="2124393" y="1653093"/>
                    </a:lnTo>
                    <a:lnTo>
                      <a:pt x="2136775" y="1591541"/>
                    </a:lnTo>
                    <a:lnTo>
                      <a:pt x="2146618" y="1538238"/>
                    </a:lnTo>
                    <a:lnTo>
                      <a:pt x="2150428" y="1515711"/>
                    </a:lnTo>
                    <a:lnTo>
                      <a:pt x="2153920" y="1496357"/>
                    </a:lnTo>
                    <a:lnTo>
                      <a:pt x="2156143" y="1479858"/>
                    </a:lnTo>
                    <a:lnTo>
                      <a:pt x="2157730" y="1466850"/>
                    </a:lnTo>
                    <a:lnTo>
                      <a:pt x="2164398" y="1469071"/>
                    </a:lnTo>
                    <a:lnTo>
                      <a:pt x="2173923" y="1471609"/>
                    </a:lnTo>
                    <a:lnTo>
                      <a:pt x="2226628" y="1488108"/>
                    </a:lnTo>
                    <a:lnTo>
                      <a:pt x="2293620" y="1509683"/>
                    </a:lnTo>
                    <a:lnTo>
                      <a:pt x="2331085" y="1522374"/>
                    </a:lnTo>
                    <a:lnTo>
                      <a:pt x="2370455" y="1535700"/>
                    </a:lnTo>
                    <a:lnTo>
                      <a:pt x="2411730" y="1549660"/>
                    </a:lnTo>
                    <a:lnTo>
                      <a:pt x="2453323" y="1564255"/>
                    </a:lnTo>
                    <a:lnTo>
                      <a:pt x="2495868" y="1579801"/>
                    </a:lnTo>
                    <a:lnTo>
                      <a:pt x="2538413" y="1595665"/>
                    </a:lnTo>
                    <a:lnTo>
                      <a:pt x="2580005" y="1612164"/>
                    </a:lnTo>
                    <a:lnTo>
                      <a:pt x="2620645" y="1628345"/>
                    </a:lnTo>
                    <a:lnTo>
                      <a:pt x="2659698" y="1644844"/>
                    </a:lnTo>
                    <a:lnTo>
                      <a:pt x="2678430" y="1653410"/>
                    </a:lnTo>
                    <a:lnTo>
                      <a:pt x="2696210" y="1661342"/>
                    </a:lnTo>
                    <a:lnTo>
                      <a:pt x="2713990" y="1669909"/>
                    </a:lnTo>
                    <a:lnTo>
                      <a:pt x="2730818" y="1678158"/>
                    </a:lnTo>
                    <a:lnTo>
                      <a:pt x="2747010" y="1686090"/>
                    </a:lnTo>
                    <a:lnTo>
                      <a:pt x="2761933" y="1694339"/>
                    </a:lnTo>
                    <a:lnTo>
                      <a:pt x="2773363" y="1705761"/>
                    </a:lnTo>
                    <a:lnTo>
                      <a:pt x="2785110" y="1718770"/>
                    </a:lnTo>
                    <a:lnTo>
                      <a:pt x="2798128" y="1733364"/>
                    </a:lnTo>
                    <a:lnTo>
                      <a:pt x="2805113" y="1741296"/>
                    </a:lnTo>
                    <a:lnTo>
                      <a:pt x="2811780" y="1749546"/>
                    </a:lnTo>
                    <a:lnTo>
                      <a:pt x="2818766" y="1758747"/>
                    </a:lnTo>
                    <a:lnTo>
                      <a:pt x="2825750" y="1768265"/>
                    </a:lnTo>
                    <a:lnTo>
                      <a:pt x="2833053" y="1778735"/>
                    </a:lnTo>
                    <a:lnTo>
                      <a:pt x="2839720" y="1789840"/>
                    </a:lnTo>
                    <a:lnTo>
                      <a:pt x="2847023" y="1801262"/>
                    </a:lnTo>
                    <a:lnTo>
                      <a:pt x="2854326" y="1813636"/>
                    </a:lnTo>
                    <a:lnTo>
                      <a:pt x="2861310" y="1826962"/>
                    </a:lnTo>
                    <a:lnTo>
                      <a:pt x="2867978" y="1840922"/>
                    </a:lnTo>
                    <a:lnTo>
                      <a:pt x="2874963" y="1855517"/>
                    </a:lnTo>
                    <a:lnTo>
                      <a:pt x="2881948" y="1871698"/>
                    </a:lnTo>
                    <a:lnTo>
                      <a:pt x="2888933" y="1887880"/>
                    </a:lnTo>
                    <a:lnTo>
                      <a:pt x="2895283" y="1905964"/>
                    </a:lnTo>
                    <a:lnTo>
                      <a:pt x="2901316" y="1924367"/>
                    </a:lnTo>
                    <a:lnTo>
                      <a:pt x="2907666" y="1944355"/>
                    </a:lnTo>
                    <a:lnTo>
                      <a:pt x="2913698" y="1964978"/>
                    </a:lnTo>
                    <a:lnTo>
                      <a:pt x="2919413" y="1986871"/>
                    </a:lnTo>
                    <a:lnTo>
                      <a:pt x="2924810" y="2010032"/>
                    </a:lnTo>
                    <a:lnTo>
                      <a:pt x="2930208" y="2034463"/>
                    </a:lnTo>
                    <a:lnTo>
                      <a:pt x="2934653" y="2059528"/>
                    </a:lnTo>
                    <a:lnTo>
                      <a:pt x="2939416" y="2086496"/>
                    </a:lnTo>
                    <a:lnTo>
                      <a:pt x="2943543" y="2114734"/>
                    </a:lnTo>
                    <a:lnTo>
                      <a:pt x="2947353" y="2144241"/>
                    </a:lnTo>
                    <a:lnTo>
                      <a:pt x="2950846" y="2175017"/>
                    </a:lnTo>
                    <a:lnTo>
                      <a:pt x="2953703" y="2207062"/>
                    </a:lnTo>
                    <a:lnTo>
                      <a:pt x="2954338" y="2215946"/>
                    </a:lnTo>
                    <a:lnTo>
                      <a:pt x="2954656" y="2230858"/>
                    </a:lnTo>
                    <a:lnTo>
                      <a:pt x="2955608" y="2275595"/>
                    </a:lnTo>
                    <a:lnTo>
                      <a:pt x="2957196" y="2411390"/>
                    </a:lnTo>
                    <a:lnTo>
                      <a:pt x="2959100" y="2583673"/>
                    </a:lnTo>
                    <a:lnTo>
                      <a:pt x="2960688" y="2760715"/>
                    </a:lnTo>
                    <a:lnTo>
                      <a:pt x="2908936" y="2767695"/>
                    </a:lnTo>
                    <a:lnTo>
                      <a:pt x="2857818" y="2773723"/>
                    </a:lnTo>
                    <a:lnTo>
                      <a:pt x="2806383" y="2779434"/>
                    </a:lnTo>
                    <a:lnTo>
                      <a:pt x="2755266" y="2784511"/>
                    </a:lnTo>
                    <a:lnTo>
                      <a:pt x="2702878" y="2788952"/>
                    </a:lnTo>
                    <a:lnTo>
                      <a:pt x="2649220" y="2793712"/>
                    </a:lnTo>
                    <a:lnTo>
                      <a:pt x="2536825" y="2802278"/>
                    </a:lnTo>
                    <a:lnTo>
                      <a:pt x="2535555" y="2668704"/>
                    </a:lnTo>
                    <a:lnTo>
                      <a:pt x="2534920" y="2527832"/>
                    </a:lnTo>
                    <a:lnTo>
                      <a:pt x="2534285" y="2333022"/>
                    </a:lnTo>
                    <a:lnTo>
                      <a:pt x="2534285" y="2318745"/>
                    </a:lnTo>
                    <a:lnTo>
                      <a:pt x="2533333" y="2305102"/>
                    </a:lnTo>
                    <a:lnTo>
                      <a:pt x="2531745" y="2291776"/>
                    </a:lnTo>
                    <a:lnTo>
                      <a:pt x="2530475" y="2279085"/>
                    </a:lnTo>
                    <a:lnTo>
                      <a:pt x="2527935" y="2266711"/>
                    </a:lnTo>
                    <a:lnTo>
                      <a:pt x="2525713" y="2254654"/>
                    </a:lnTo>
                    <a:lnTo>
                      <a:pt x="2522538" y="2243232"/>
                    </a:lnTo>
                    <a:lnTo>
                      <a:pt x="2519680" y="2232127"/>
                    </a:lnTo>
                    <a:lnTo>
                      <a:pt x="2515870" y="2221340"/>
                    </a:lnTo>
                    <a:lnTo>
                      <a:pt x="2512060" y="2210870"/>
                    </a:lnTo>
                    <a:lnTo>
                      <a:pt x="2508250" y="2200717"/>
                    </a:lnTo>
                    <a:lnTo>
                      <a:pt x="2503488" y="2191198"/>
                    </a:lnTo>
                    <a:lnTo>
                      <a:pt x="2499360" y="2181680"/>
                    </a:lnTo>
                    <a:lnTo>
                      <a:pt x="2494280" y="2172796"/>
                    </a:lnTo>
                    <a:lnTo>
                      <a:pt x="2489835" y="2163912"/>
                    </a:lnTo>
                    <a:lnTo>
                      <a:pt x="2484755" y="2155346"/>
                    </a:lnTo>
                    <a:lnTo>
                      <a:pt x="2484755" y="2813383"/>
                    </a:lnTo>
                    <a:lnTo>
                      <a:pt x="2405698" y="2818459"/>
                    </a:lnTo>
                    <a:lnTo>
                      <a:pt x="2323148" y="2822584"/>
                    </a:lnTo>
                    <a:lnTo>
                      <a:pt x="2238058" y="2826391"/>
                    </a:lnTo>
                    <a:lnTo>
                      <a:pt x="2150745" y="2829881"/>
                    </a:lnTo>
                    <a:lnTo>
                      <a:pt x="2062798" y="2832102"/>
                    </a:lnTo>
                    <a:lnTo>
                      <a:pt x="1974850" y="2834006"/>
                    </a:lnTo>
                    <a:lnTo>
                      <a:pt x="1887538" y="2835275"/>
                    </a:lnTo>
                    <a:lnTo>
                      <a:pt x="1802448" y="2835275"/>
                    </a:lnTo>
                    <a:lnTo>
                      <a:pt x="1750378" y="2835275"/>
                    </a:lnTo>
                    <a:lnTo>
                      <a:pt x="1697673" y="2834958"/>
                    </a:lnTo>
                    <a:lnTo>
                      <a:pt x="1644333" y="2834006"/>
                    </a:lnTo>
                    <a:lnTo>
                      <a:pt x="1590358" y="2833372"/>
                    </a:lnTo>
                    <a:lnTo>
                      <a:pt x="1536065" y="2832102"/>
                    </a:lnTo>
                    <a:lnTo>
                      <a:pt x="1482090" y="2830516"/>
                    </a:lnTo>
                    <a:lnTo>
                      <a:pt x="1427798" y="2829247"/>
                    </a:lnTo>
                    <a:lnTo>
                      <a:pt x="1374775" y="2826709"/>
                    </a:lnTo>
                    <a:lnTo>
                      <a:pt x="1257300" y="2643639"/>
                    </a:lnTo>
                    <a:lnTo>
                      <a:pt x="1274128" y="2624919"/>
                    </a:lnTo>
                    <a:lnTo>
                      <a:pt x="1290003" y="2605882"/>
                    </a:lnTo>
                    <a:lnTo>
                      <a:pt x="1305560" y="2585894"/>
                    </a:lnTo>
                    <a:lnTo>
                      <a:pt x="1319848" y="2565588"/>
                    </a:lnTo>
                    <a:lnTo>
                      <a:pt x="1334135" y="2544965"/>
                    </a:lnTo>
                    <a:lnTo>
                      <a:pt x="1347470" y="2524024"/>
                    </a:lnTo>
                    <a:lnTo>
                      <a:pt x="1360170" y="2502132"/>
                    </a:lnTo>
                    <a:lnTo>
                      <a:pt x="1371918" y="2480557"/>
                    </a:lnTo>
                    <a:lnTo>
                      <a:pt x="1383348" y="2458348"/>
                    </a:lnTo>
                    <a:lnTo>
                      <a:pt x="1393825" y="2435503"/>
                    </a:lnTo>
                    <a:lnTo>
                      <a:pt x="1403668" y="2412342"/>
                    </a:lnTo>
                    <a:lnTo>
                      <a:pt x="1412558" y="2389181"/>
                    </a:lnTo>
                    <a:lnTo>
                      <a:pt x="1420813" y="2365385"/>
                    </a:lnTo>
                    <a:lnTo>
                      <a:pt x="1428115" y="2341589"/>
                    </a:lnTo>
                    <a:lnTo>
                      <a:pt x="1435100" y="2317158"/>
                    </a:lnTo>
                    <a:lnTo>
                      <a:pt x="1441133" y="2293045"/>
                    </a:lnTo>
                    <a:lnTo>
                      <a:pt x="1444943" y="2274008"/>
                    </a:lnTo>
                    <a:lnTo>
                      <a:pt x="1448753" y="2254972"/>
                    </a:lnTo>
                    <a:lnTo>
                      <a:pt x="1451928" y="2236252"/>
                    </a:lnTo>
                    <a:lnTo>
                      <a:pt x="1454785" y="2217215"/>
                    </a:lnTo>
                    <a:lnTo>
                      <a:pt x="1456690" y="2198179"/>
                    </a:lnTo>
                    <a:lnTo>
                      <a:pt x="1458595" y="2179142"/>
                    </a:lnTo>
                    <a:lnTo>
                      <a:pt x="1459548" y="2160105"/>
                    </a:lnTo>
                    <a:lnTo>
                      <a:pt x="1460500" y="2141068"/>
                    </a:lnTo>
                    <a:lnTo>
                      <a:pt x="1460818" y="2122349"/>
                    </a:lnTo>
                    <a:lnTo>
                      <a:pt x="1460500" y="2103312"/>
                    </a:lnTo>
                    <a:lnTo>
                      <a:pt x="1459548" y="2084593"/>
                    </a:lnTo>
                    <a:lnTo>
                      <a:pt x="1458913" y="2065873"/>
                    </a:lnTo>
                    <a:lnTo>
                      <a:pt x="1457008" y="2046519"/>
                    </a:lnTo>
                    <a:lnTo>
                      <a:pt x="1455103" y="2027800"/>
                    </a:lnTo>
                    <a:lnTo>
                      <a:pt x="1452880" y="2009715"/>
                    </a:lnTo>
                    <a:lnTo>
                      <a:pt x="1449705" y="1990995"/>
                    </a:lnTo>
                    <a:lnTo>
                      <a:pt x="1446213" y="1971958"/>
                    </a:lnTo>
                    <a:lnTo>
                      <a:pt x="1442403" y="1953874"/>
                    </a:lnTo>
                    <a:lnTo>
                      <a:pt x="1437958" y="1935471"/>
                    </a:lnTo>
                    <a:lnTo>
                      <a:pt x="1433195" y="1917069"/>
                    </a:lnTo>
                    <a:lnTo>
                      <a:pt x="1427798" y="1898984"/>
                    </a:lnTo>
                    <a:lnTo>
                      <a:pt x="1422083" y="1881217"/>
                    </a:lnTo>
                    <a:lnTo>
                      <a:pt x="1416050" y="1863132"/>
                    </a:lnTo>
                    <a:lnTo>
                      <a:pt x="1409383" y="1845364"/>
                    </a:lnTo>
                    <a:lnTo>
                      <a:pt x="1402715" y="1827596"/>
                    </a:lnTo>
                    <a:lnTo>
                      <a:pt x="1395095" y="1810146"/>
                    </a:lnTo>
                    <a:lnTo>
                      <a:pt x="1386840" y="1792696"/>
                    </a:lnTo>
                    <a:lnTo>
                      <a:pt x="1378585" y="1775563"/>
                    </a:lnTo>
                    <a:lnTo>
                      <a:pt x="1369695" y="1758429"/>
                    </a:lnTo>
                    <a:lnTo>
                      <a:pt x="1360488" y="1741614"/>
                    </a:lnTo>
                    <a:lnTo>
                      <a:pt x="1350963" y="1724798"/>
                    </a:lnTo>
                    <a:lnTo>
                      <a:pt x="1340485" y="1708299"/>
                    </a:lnTo>
                    <a:lnTo>
                      <a:pt x="1333500" y="1696877"/>
                    </a:lnTo>
                    <a:lnTo>
                      <a:pt x="1325563" y="1685773"/>
                    </a:lnTo>
                    <a:lnTo>
                      <a:pt x="1317943" y="1674668"/>
                    </a:lnTo>
                    <a:lnTo>
                      <a:pt x="1310323" y="1663563"/>
                    </a:lnTo>
                    <a:lnTo>
                      <a:pt x="1302385" y="1653093"/>
                    </a:lnTo>
                    <a:lnTo>
                      <a:pt x="1293813" y="1642623"/>
                    </a:lnTo>
                    <a:lnTo>
                      <a:pt x="1285558" y="1632152"/>
                    </a:lnTo>
                    <a:lnTo>
                      <a:pt x="1276985" y="1621999"/>
                    </a:lnTo>
                    <a:lnTo>
                      <a:pt x="1259523" y="1602011"/>
                    </a:lnTo>
                    <a:lnTo>
                      <a:pt x="1241425" y="1582657"/>
                    </a:lnTo>
                    <a:lnTo>
                      <a:pt x="1222693" y="1564255"/>
                    </a:lnTo>
                    <a:lnTo>
                      <a:pt x="1203325" y="1546170"/>
                    </a:lnTo>
                    <a:lnTo>
                      <a:pt x="1270953" y="1523008"/>
                    </a:lnTo>
                    <a:lnTo>
                      <a:pt x="1332865" y="1502702"/>
                    </a:lnTo>
                    <a:lnTo>
                      <a:pt x="1386840" y="1485569"/>
                    </a:lnTo>
                    <a:lnTo>
                      <a:pt x="1430655" y="1471609"/>
                    </a:lnTo>
                    <a:lnTo>
                      <a:pt x="1440815" y="1468754"/>
                    </a:lnTo>
                    <a:lnTo>
                      <a:pt x="1446848" y="1466850"/>
                    </a:lnTo>
                    <a:close/>
                    <a:moveTo>
                      <a:pt x="671830" y="1436688"/>
                    </a:moveTo>
                    <a:lnTo>
                      <a:pt x="688658" y="1436688"/>
                    </a:lnTo>
                    <a:lnTo>
                      <a:pt x="704850" y="1437323"/>
                    </a:lnTo>
                    <a:lnTo>
                      <a:pt x="721360" y="1437958"/>
                    </a:lnTo>
                    <a:lnTo>
                      <a:pt x="737870" y="1439228"/>
                    </a:lnTo>
                    <a:lnTo>
                      <a:pt x="754380" y="1440816"/>
                    </a:lnTo>
                    <a:lnTo>
                      <a:pt x="770255" y="1442721"/>
                    </a:lnTo>
                    <a:lnTo>
                      <a:pt x="786765" y="1444943"/>
                    </a:lnTo>
                    <a:lnTo>
                      <a:pt x="802958" y="1447483"/>
                    </a:lnTo>
                    <a:lnTo>
                      <a:pt x="818833" y="1450340"/>
                    </a:lnTo>
                    <a:lnTo>
                      <a:pt x="835025" y="1453515"/>
                    </a:lnTo>
                    <a:lnTo>
                      <a:pt x="851218" y="1457643"/>
                    </a:lnTo>
                    <a:lnTo>
                      <a:pt x="866775" y="1461771"/>
                    </a:lnTo>
                    <a:lnTo>
                      <a:pt x="882333" y="1466215"/>
                    </a:lnTo>
                    <a:lnTo>
                      <a:pt x="898208" y="1471295"/>
                    </a:lnTo>
                    <a:lnTo>
                      <a:pt x="913765" y="1476693"/>
                    </a:lnTo>
                    <a:lnTo>
                      <a:pt x="929005" y="1482408"/>
                    </a:lnTo>
                    <a:lnTo>
                      <a:pt x="944563" y="1488440"/>
                    </a:lnTo>
                    <a:lnTo>
                      <a:pt x="959803" y="1495108"/>
                    </a:lnTo>
                    <a:lnTo>
                      <a:pt x="974725" y="1501458"/>
                    </a:lnTo>
                    <a:lnTo>
                      <a:pt x="989648" y="1508760"/>
                    </a:lnTo>
                    <a:lnTo>
                      <a:pt x="1004253" y="1516380"/>
                    </a:lnTo>
                    <a:lnTo>
                      <a:pt x="1018540" y="1524318"/>
                    </a:lnTo>
                    <a:lnTo>
                      <a:pt x="1033145" y="1532573"/>
                    </a:lnTo>
                    <a:lnTo>
                      <a:pt x="1047433" y="1541146"/>
                    </a:lnTo>
                    <a:lnTo>
                      <a:pt x="1061085" y="1550035"/>
                    </a:lnTo>
                    <a:lnTo>
                      <a:pt x="1075373" y="1559560"/>
                    </a:lnTo>
                    <a:lnTo>
                      <a:pt x="1088708" y="1569085"/>
                    </a:lnTo>
                    <a:lnTo>
                      <a:pt x="1102043" y="1579245"/>
                    </a:lnTo>
                    <a:lnTo>
                      <a:pt x="1115378" y="1589723"/>
                    </a:lnTo>
                    <a:lnTo>
                      <a:pt x="1128078" y="1600518"/>
                    </a:lnTo>
                    <a:lnTo>
                      <a:pt x="1141095" y="1611630"/>
                    </a:lnTo>
                    <a:lnTo>
                      <a:pt x="1153478" y="1623061"/>
                    </a:lnTo>
                    <a:lnTo>
                      <a:pt x="1165543" y="1634490"/>
                    </a:lnTo>
                    <a:lnTo>
                      <a:pt x="1177290" y="1646873"/>
                    </a:lnTo>
                    <a:lnTo>
                      <a:pt x="1189355" y="1659573"/>
                    </a:lnTo>
                    <a:lnTo>
                      <a:pt x="1200785" y="1671955"/>
                    </a:lnTo>
                    <a:lnTo>
                      <a:pt x="1211898" y="1685608"/>
                    </a:lnTo>
                    <a:lnTo>
                      <a:pt x="1222693" y="1698943"/>
                    </a:lnTo>
                    <a:lnTo>
                      <a:pt x="1233170" y="1712595"/>
                    </a:lnTo>
                    <a:lnTo>
                      <a:pt x="1243330" y="1726883"/>
                    </a:lnTo>
                    <a:lnTo>
                      <a:pt x="1253173" y="1741171"/>
                    </a:lnTo>
                    <a:lnTo>
                      <a:pt x="1262698" y="1755776"/>
                    </a:lnTo>
                    <a:lnTo>
                      <a:pt x="1272223" y="1771016"/>
                    </a:lnTo>
                    <a:lnTo>
                      <a:pt x="1280795" y="1785938"/>
                    </a:lnTo>
                    <a:lnTo>
                      <a:pt x="1289050" y="1801496"/>
                    </a:lnTo>
                    <a:lnTo>
                      <a:pt x="1297305" y="1817053"/>
                    </a:lnTo>
                    <a:lnTo>
                      <a:pt x="1304925" y="1832293"/>
                    </a:lnTo>
                    <a:lnTo>
                      <a:pt x="1311593" y="1848168"/>
                    </a:lnTo>
                    <a:lnTo>
                      <a:pt x="1318578" y="1864043"/>
                    </a:lnTo>
                    <a:lnTo>
                      <a:pt x="1324610" y="1879918"/>
                    </a:lnTo>
                    <a:lnTo>
                      <a:pt x="1330325" y="1895793"/>
                    </a:lnTo>
                    <a:lnTo>
                      <a:pt x="1335723" y="1911986"/>
                    </a:lnTo>
                    <a:lnTo>
                      <a:pt x="1340803" y="1927861"/>
                    </a:lnTo>
                    <a:lnTo>
                      <a:pt x="1345248" y="1944371"/>
                    </a:lnTo>
                    <a:lnTo>
                      <a:pt x="1349693" y="1960881"/>
                    </a:lnTo>
                    <a:lnTo>
                      <a:pt x="1353503" y="1977073"/>
                    </a:lnTo>
                    <a:lnTo>
                      <a:pt x="1356360" y="1993266"/>
                    </a:lnTo>
                    <a:lnTo>
                      <a:pt x="1359535" y="2009776"/>
                    </a:lnTo>
                    <a:lnTo>
                      <a:pt x="1361758" y="2026286"/>
                    </a:lnTo>
                    <a:lnTo>
                      <a:pt x="1363980" y="2042796"/>
                    </a:lnTo>
                    <a:lnTo>
                      <a:pt x="1365568" y="2059623"/>
                    </a:lnTo>
                    <a:lnTo>
                      <a:pt x="1367155" y="2076133"/>
                    </a:lnTo>
                    <a:lnTo>
                      <a:pt x="1367790" y="2092326"/>
                    </a:lnTo>
                    <a:lnTo>
                      <a:pt x="1368425" y="2108836"/>
                    </a:lnTo>
                    <a:lnTo>
                      <a:pt x="1368425" y="2125346"/>
                    </a:lnTo>
                    <a:lnTo>
                      <a:pt x="1368425" y="2141856"/>
                    </a:lnTo>
                    <a:lnTo>
                      <a:pt x="1367473" y="2158366"/>
                    </a:lnTo>
                    <a:lnTo>
                      <a:pt x="1366520" y="2174558"/>
                    </a:lnTo>
                    <a:lnTo>
                      <a:pt x="1364933" y="2191068"/>
                    </a:lnTo>
                    <a:lnTo>
                      <a:pt x="1363028" y="2207578"/>
                    </a:lnTo>
                    <a:lnTo>
                      <a:pt x="1360805" y="2223771"/>
                    </a:lnTo>
                    <a:lnTo>
                      <a:pt x="1357948" y="2239963"/>
                    </a:lnTo>
                    <a:lnTo>
                      <a:pt x="1354773" y="2256156"/>
                    </a:lnTo>
                    <a:lnTo>
                      <a:pt x="1351598" y="2272348"/>
                    </a:lnTo>
                    <a:lnTo>
                      <a:pt x="1348423" y="2284731"/>
                    </a:lnTo>
                    <a:lnTo>
                      <a:pt x="1345248" y="2297431"/>
                    </a:lnTo>
                    <a:lnTo>
                      <a:pt x="1342073" y="2309813"/>
                    </a:lnTo>
                    <a:lnTo>
                      <a:pt x="1337945" y="2322196"/>
                    </a:lnTo>
                    <a:lnTo>
                      <a:pt x="1334135" y="2334578"/>
                    </a:lnTo>
                    <a:lnTo>
                      <a:pt x="1330008" y="2347278"/>
                    </a:lnTo>
                    <a:lnTo>
                      <a:pt x="1325563" y="2359343"/>
                    </a:lnTo>
                    <a:lnTo>
                      <a:pt x="1320800" y="2371408"/>
                    </a:lnTo>
                    <a:lnTo>
                      <a:pt x="1316038" y="2383473"/>
                    </a:lnTo>
                    <a:lnTo>
                      <a:pt x="1310958" y="2395538"/>
                    </a:lnTo>
                    <a:lnTo>
                      <a:pt x="1305560" y="2407286"/>
                    </a:lnTo>
                    <a:lnTo>
                      <a:pt x="1299845" y="2419033"/>
                    </a:lnTo>
                    <a:lnTo>
                      <a:pt x="1294130" y="2431098"/>
                    </a:lnTo>
                    <a:lnTo>
                      <a:pt x="1288098" y="2442528"/>
                    </a:lnTo>
                    <a:lnTo>
                      <a:pt x="1281430" y="2453958"/>
                    </a:lnTo>
                    <a:lnTo>
                      <a:pt x="1275080" y="2465388"/>
                    </a:lnTo>
                    <a:lnTo>
                      <a:pt x="1268413" y="2476818"/>
                    </a:lnTo>
                    <a:lnTo>
                      <a:pt x="1261110" y="2487931"/>
                    </a:lnTo>
                    <a:lnTo>
                      <a:pt x="1253808" y="2499043"/>
                    </a:lnTo>
                    <a:lnTo>
                      <a:pt x="1246505" y="2509838"/>
                    </a:lnTo>
                    <a:lnTo>
                      <a:pt x="1238885" y="2520951"/>
                    </a:lnTo>
                    <a:lnTo>
                      <a:pt x="1230948" y="2531428"/>
                    </a:lnTo>
                    <a:lnTo>
                      <a:pt x="1223010" y="2541906"/>
                    </a:lnTo>
                    <a:lnTo>
                      <a:pt x="1214438" y="2552383"/>
                    </a:lnTo>
                    <a:lnTo>
                      <a:pt x="1206183" y="2562543"/>
                    </a:lnTo>
                    <a:lnTo>
                      <a:pt x="1197293" y="2573021"/>
                    </a:lnTo>
                    <a:lnTo>
                      <a:pt x="1188403" y="2582863"/>
                    </a:lnTo>
                    <a:lnTo>
                      <a:pt x="1179195" y="2592388"/>
                    </a:lnTo>
                    <a:lnTo>
                      <a:pt x="1169670" y="2602231"/>
                    </a:lnTo>
                    <a:lnTo>
                      <a:pt x="1160145" y="2611439"/>
                    </a:lnTo>
                    <a:lnTo>
                      <a:pt x="1150303" y="2620964"/>
                    </a:lnTo>
                    <a:lnTo>
                      <a:pt x="1140460" y="2630171"/>
                    </a:lnTo>
                    <a:lnTo>
                      <a:pt x="1455420" y="3124201"/>
                    </a:lnTo>
                    <a:lnTo>
                      <a:pt x="1458595" y="3128964"/>
                    </a:lnTo>
                    <a:lnTo>
                      <a:pt x="1461135" y="3134044"/>
                    </a:lnTo>
                    <a:lnTo>
                      <a:pt x="1463675" y="3139441"/>
                    </a:lnTo>
                    <a:lnTo>
                      <a:pt x="1465898" y="3144839"/>
                    </a:lnTo>
                    <a:lnTo>
                      <a:pt x="1467803" y="3150236"/>
                    </a:lnTo>
                    <a:lnTo>
                      <a:pt x="1469390" y="3155316"/>
                    </a:lnTo>
                    <a:lnTo>
                      <a:pt x="1470343" y="3160714"/>
                    </a:lnTo>
                    <a:lnTo>
                      <a:pt x="1471613" y="3166111"/>
                    </a:lnTo>
                    <a:lnTo>
                      <a:pt x="1472248" y="3171826"/>
                    </a:lnTo>
                    <a:lnTo>
                      <a:pt x="1472883" y="3177224"/>
                    </a:lnTo>
                    <a:lnTo>
                      <a:pt x="1473200" y="3182621"/>
                    </a:lnTo>
                    <a:lnTo>
                      <a:pt x="1473200" y="3188336"/>
                    </a:lnTo>
                    <a:lnTo>
                      <a:pt x="1472883" y="3193734"/>
                    </a:lnTo>
                    <a:lnTo>
                      <a:pt x="1471930" y="3199131"/>
                    </a:lnTo>
                    <a:lnTo>
                      <a:pt x="1471295" y="3204529"/>
                    </a:lnTo>
                    <a:lnTo>
                      <a:pt x="1470025" y="3209609"/>
                    </a:lnTo>
                    <a:lnTo>
                      <a:pt x="1469073" y="3215006"/>
                    </a:lnTo>
                    <a:lnTo>
                      <a:pt x="1467485" y="3220404"/>
                    </a:lnTo>
                    <a:lnTo>
                      <a:pt x="1465580" y="3225484"/>
                    </a:lnTo>
                    <a:lnTo>
                      <a:pt x="1463675" y="3230881"/>
                    </a:lnTo>
                    <a:lnTo>
                      <a:pt x="1461135" y="3235644"/>
                    </a:lnTo>
                    <a:lnTo>
                      <a:pt x="1458595" y="3240406"/>
                    </a:lnTo>
                    <a:lnTo>
                      <a:pt x="1455420" y="3245486"/>
                    </a:lnTo>
                    <a:lnTo>
                      <a:pt x="1452563" y="3249931"/>
                    </a:lnTo>
                    <a:lnTo>
                      <a:pt x="1449388" y="3254376"/>
                    </a:lnTo>
                    <a:lnTo>
                      <a:pt x="1445895" y="3258821"/>
                    </a:lnTo>
                    <a:lnTo>
                      <a:pt x="1442085" y="3262949"/>
                    </a:lnTo>
                    <a:lnTo>
                      <a:pt x="1437958" y="3266759"/>
                    </a:lnTo>
                    <a:lnTo>
                      <a:pt x="1433830" y="3270886"/>
                    </a:lnTo>
                    <a:lnTo>
                      <a:pt x="1429385" y="3274379"/>
                    </a:lnTo>
                    <a:lnTo>
                      <a:pt x="1424940" y="3277871"/>
                    </a:lnTo>
                    <a:lnTo>
                      <a:pt x="1419860" y="3281364"/>
                    </a:lnTo>
                    <a:lnTo>
                      <a:pt x="1415098" y="3283904"/>
                    </a:lnTo>
                    <a:lnTo>
                      <a:pt x="1409700" y="3287079"/>
                    </a:lnTo>
                    <a:lnTo>
                      <a:pt x="1404620" y="3289301"/>
                    </a:lnTo>
                    <a:lnTo>
                      <a:pt x="1399223" y="3291524"/>
                    </a:lnTo>
                    <a:lnTo>
                      <a:pt x="1393825" y="3293429"/>
                    </a:lnTo>
                    <a:lnTo>
                      <a:pt x="1388428" y="3295016"/>
                    </a:lnTo>
                    <a:lnTo>
                      <a:pt x="1382713" y="3296286"/>
                    </a:lnTo>
                    <a:lnTo>
                      <a:pt x="1377633" y="3297239"/>
                    </a:lnTo>
                    <a:lnTo>
                      <a:pt x="1372235" y="3298191"/>
                    </a:lnTo>
                    <a:lnTo>
                      <a:pt x="1366520" y="3298509"/>
                    </a:lnTo>
                    <a:lnTo>
                      <a:pt x="1361123" y="3298826"/>
                    </a:lnTo>
                    <a:lnTo>
                      <a:pt x="1355725" y="3298826"/>
                    </a:lnTo>
                    <a:lnTo>
                      <a:pt x="1350010" y="3298509"/>
                    </a:lnTo>
                    <a:lnTo>
                      <a:pt x="1344613" y="3297874"/>
                    </a:lnTo>
                    <a:lnTo>
                      <a:pt x="1339215" y="3296921"/>
                    </a:lnTo>
                    <a:lnTo>
                      <a:pt x="1333818" y="3295969"/>
                    </a:lnTo>
                    <a:lnTo>
                      <a:pt x="1328420" y="3294699"/>
                    </a:lnTo>
                    <a:lnTo>
                      <a:pt x="1323658" y="3293111"/>
                    </a:lnTo>
                    <a:lnTo>
                      <a:pt x="1318260" y="3291206"/>
                    </a:lnTo>
                    <a:lnTo>
                      <a:pt x="1313180" y="3289301"/>
                    </a:lnTo>
                    <a:lnTo>
                      <a:pt x="1308100" y="3287079"/>
                    </a:lnTo>
                    <a:lnTo>
                      <a:pt x="1303338" y="3284221"/>
                    </a:lnTo>
                    <a:lnTo>
                      <a:pt x="1298575" y="3281364"/>
                    </a:lnTo>
                    <a:lnTo>
                      <a:pt x="1293813" y="3278189"/>
                    </a:lnTo>
                    <a:lnTo>
                      <a:pt x="1289368" y="3275014"/>
                    </a:lnTo>
                    <a:lnTo>
                      <a:pt x="1284923" y="3271839"/>
                    </a:lnTo>
                    <a:lnTo>
                      <a:pt x="1280795" y="3268029"/>
                    </a:lnTo>
                    <a:lnTo>
                      <a:pt x="1276985" y="3263584"/>
                    </a:lnTo>
                    <a:lnTo>
                      <a:pt x="1273175" y="3259456"/>
                    </a:lnTo>
                    <a:lnTo>
                      <a:pt x="1269365" y="3255329"/>
                    </a:lnTo>
                    <a:lnTo>
                      <a:pt x="1265873" y="3250249"/>
                    </a:lnTo>
                    <a:lnTo>
                      <a:pt x="1262698" y="3245804"/>
                    </a:lnTo>
                    <a:lnTo>
                      <a:pt x="947420" y="2751774"/>
                    </a:lnTo>
                    <a:lnTo>
                      <a:pt x="935038" y="2756854"/>
                    </a:lnTo>
                    <a:lnTo>
                      <a:pt x="922338" y="2761934"/>
                    </a:lnTo>
                    <a:lnTo>
                      <a:pt x="909638" y="2766379"/>
                    </a:lnTo>
                    <a:lnTo>
                      <a:pt x="896938" y="2770506"/>
                    </a:lnTo>
                    <a:lnTo>
                      <a:pt x="883920" y="2774951"/>
                    </a:lnTo>
                    <a:lnTo>
                      <a:pt x="871538" y="2778761"/>
                    </a:lnTo>
                    <a:lnTo>
                      <a:pt x="858520" y="2782254"/>
                    </a:lnTo>
                    <a:lnTo>
                      <a:pt x="845503" y="2785429"/>
                    </a:lnTo>
                    <a:lnTo>
                      <a:pt x="832485" y="2788604"/>
                    </a:lnTo>
                    <a:lnTo>
                      <a:pt x="819468" y="2791144"/>
                    </a:lnTo>
                    <a:lnTo>
                      <a:pt x="806450" y="2794001"/>
                    </a:lnTo>
                    <a:lnTo>
                      <a:pt x="793433" y="2796224"/>
                    </a:lnTo>
                    <a:lnTo>
                      <a:pt x="780415" y="2798129"/>
                    </a:lnTo>
                    <a:lnTo>
                      <a:pt x="767398" y="2799716"/>
                    </a:lnTo>
                    <a:lnTo>
                      <a:pt x="754063" y="2801304"/>
                    </a:lnTo>
                    <a:lnTo>
                      <a:pt x="741045" y="2802891"/>
                    </a:lnTo>
                    <a:lnTo>
                      <a:pt x="728028" y="2803526"/>
                    </a:lnTo>
                    <a:lnTo>
                      <a:pt x="715010" y="2804161"/>
                    </a:lnTo>
                    <a:lnTo>
                      <a:pt x="701675" y="2804796"/>
                    </a:lnTo>
                    <a:lnTo>
                      <a:pt x="688658" y="2805114"/>
                    </a:lnTo>
                    <a:lnTo>
                      <a:pt x="675640" y="2805114"/>
                    </a:lnTo>
                    <a:lnTo>
                      <a:pt x="662623" y="2804796"/>
                    </a:lnTo>
                    <a:lnTo>
                      <a:pt x="649605" y="2804161"/>
                    </a:lnTo>
                    <a:lnTo>
                      <a:pt x="636588" y="2803526"/>
                    </a:lnTo>
                    <a:lnTo>
                      <a:pt x="623570" y="2802256"/>
                    </a:lnTo>
                    <a:lnTo>
                      <a:pt x="610553" y="2801304"/>
                    </a:lnTo>
                    <a:lnTo>
                      <a:pt x="597535" y="2799716"/>
                    </a:lnTo>
                    <a:lnTo>
                      <a:pt x="584518" y="2797811"/>
                    </a:lnTo>
                    <a:lnTo>
                      <a:pt x="571818" y="2795906"/>
                    </a:lnTo>
                    <a:lnTo>
                      <a:pt x="558800" y="2793684"/>
                    </a:lnTo>
                    <a:lnTo>
                      <a:pt x="546100" y="2791144"/>
                    </a:lnTo>
                    <a:lnTo>
                      <a:pt x="533718" y="2788286"/>
                    </a:lnTo>
                    <a:lnTo>
                      <a:pt x="517525" y="2784794"/>
                    </a:lnTo>
                    <a:lnTo>
                      <a:pt x="501968" y="2780666"/>
                    </a:lnTo>
                    <a:lnTo>
                      <a:pt x="485775" y="2775904"/>
                    </a:lnTo>
                    <a:lnTo>
                      <a:pt x="470218" y="2771141"/>
                    </a:lnTo>
                    <a:lnTo>
                      <a:pt x="454660" y="2765744"/>
                    </a:lnTo>
                    <a:lnTo>
                      <a:pt x="439103" y="2760029"/>
                    </a:lnTo>
                    <a:lnTo>
                      <a:pt x="424180" y="2753679"/>
                    </a:lnTo>
                    <a:lnTo>
                      <a:pt x="408940" y="2747329"/>
                    </a:lnTo>
                    <a:lnTo>
                      <a:pt x="394018" y="2740661"/>
                    </a:lnTo>
                    <a:lnTo>
                      <a:pt x="379095" y="2733676"/>
                    </a:lnTo>
                    <a:lnTo>
                      <a:pt x="364173" y="2725739"/>
                    </a:lnTo>
                    <a:lnTo>
                      <a:pt x="349568" y="2717801"/>
                    </a:lnTo>
                    <a:lnTo>
                      <a:pt x="335598" y="2709864"/>
                    </a:lnTo>
                    <a:lnTo>
                      <a:pt x="321310" y="2700974"/>
                    </a:lnTo>
                    <a:lnTo>
                      <a:pt x="307023" y="2692084"/>
                    </a:lnTo>
                    <a:lnTo>
                      <a:pt x="293370" y="2682559"/>
                    </a:lnTo>
                    <a:lnTo>
                      <a:pt x="279718" y="2673034"/>
                    </a:lnTo>
                    <a:lnTo>
                      <a:pt x="266065" y="2663191"/>
                    </a:lnTo>
                    <a:lnTo>
                      <a:pt x="253047" y="2652396"/>
                    </a:lnTo>
                    <a:lnTo>
                      <a:pt x="240347" y="2641601"/>
                    </a:lnTo>
                    <a:lnTo>
                      <a:pt x="227647" y="2630489"/>
                    </a:lnTo>
                    <a:lnTo>
                      <a:pt x="214947" y="2619059"/>
                    </a:lnTo>
                    <a:lnTo>
                      <a:pt x="203200" y="2607629"/>
                    </a:lnTo>
                    <a:lnTo>
                      <a:pt x="190817" y="2595563"/>
                    </a:lnTo>
                    <a:lnTo>
                      <a:pt x="179387" y="2582863"/>
                    </a:lnTo>
                    <a:lnTo>
                      <a:pt x="167957" y="2570163"/>
                    </a:lnTo>
                    <a:lnTo>
                      <a:pt x="156845" y="2556828"/>
                    </a:lnTo>
                    <a:lnTo>
                      <a:pt x="146050" y="2543493"/>
                    </a:lnTo>
                    <a:lnTo>
                      <a:pt x="135255" y="2529523"/>
                    </a:lnTo>
                    <a:lnTo>
                      <a:pt x="125095" y="2515553"/>
                    </a:lnTo>
                    <a:lnTo>
                      <a:pt x="115252" y="2500948"/>
                    </a:lnTo>
                    <a:lnTo>
                      <a:pt x="105410" y="2486343"/>
                    </a:lnTo>
                    <a:lnTo>
                      <a:pt x="96202" y="2471103"/>
                    </a:lnTo>
                    <a:lnTo>
                      <a:pt x="87630" y="2456181"/>
                    </a:lnTo>
                    <a:lnTo>
                      <a:pt x="79057" y="2440941"/>
                    </a:lnTo>
                    <a:lnTo>
                      <a:pt x="71437" y="2425383"/>
                    </a:lnTo>
                    <a:lnTo>
                      <a:pt x="63817" y="2409826"/>
                    </a:lnTo>
                    <a:lnTo>
                      <a:pt x="56515" y="2394268"/>
                    </a:lnTo>
                    <a:lnTo>
                      <a:pt x="50165" y="2378076"/>
                    </a:lnTo>
                    <a:lnTo>
                      <a:pt x="43815" y="2362518"/>
                    </a:lnTo>
                    <a:lnTo>
                      <a:pt x="38100" y="2346326"/>
                    </a:lnTo>
                    <a:lnTo>
                      <a:pt x="32385" y="2330451"/>
                    </a:lnTo>
                    <a:lnTo>
                      <a:pt x="27622" y="2313941"/>
                    </a:lnTo>
                    <a:lnTo>
                      <a:pt x="23177" y="2297748"/>
                    </a:lnTo>
                    <a:lnTo>
                      <a:pt x="19050" y="2281556"/>
                    </a:lnTo>
                    <a:lnTo>
                      <a:pt x="15240" y="2265363"/>
                    </a:lnTo>
                    <a:lnTo>
                      <a:pt x="11747" y="2248853"/>
                    </a:lnTo>
                    <a:lnTo>
                      <a:pt x="9207" y="2232343"/>
                    </a:lnTo>
                    <a:lnTo>
                      <a:pt x="6350" y="2216151"/>
                    </a:lnTo>
                    <a:lnTo>
                      <a:pt x="4445" y="2199641"/>
                    </a:lnTo>
                    <a:lnTo>
                      <a:pt x="2540" y="2182813"/>
                    </a:lnTo>
                    <a:lnTo>
                      <a:pt x="1587" y="2166303"/>
                    </a:lnTo>
                    <a:lnTo>
                      <a:pt x="635" y="2149793"/>
                    </a:lnTo>
                    <a:lnTo>
                      <a:pt x="0" y="2133283"/>
                    </a:lnTo>
                    <a:lnTo>
                      <a:pt x="0" y="2117091"/>
                    </a:lnTo>
                    <a:lnTo>
                      <a:pt x="317" y="2100581"/>
                    </a:lnTo>
                    <a:lnTo>
                      <a:pt x="952" y="2084071"/>
                    </a:lnTo>
                    <a:lnTo>
                      <a:pt x="2222" y="2067561"/>
                    </a:lnTo>
                    <a:lnTo>
                      <a:pt x="3810" y="2051051"/>
                    </a:lnTo>
                    <a:lnTo>
                      <a:pt x="5715" y="2034541"/>
                    </a:lnTo>
                    <a:lnTo>
                      <a:pt x="7937" y="2018666"/>
                    </a:lnTo>
                    <a:lnTo>
                      <a:pt x="10795" y="2002473"/>
                    </a:lnTo>
                    <a:lnTo>
                      <a:pt x="13652" y="1986598"/>
                    </a:lnTo>
                    <a:lnTo>
                      <a:pt x="17145" y="1970406"/>
                    </a:lnTo>
                    <a:lnTo>
                      <a:pt x="20955" y="1954213"/>
                    </a:lnTo>
                    <a:lnTo>
                      <a:pt x="24765" y="1938656"/>
                    </a:lnTo>
                    <a:lnTo>
                      <a:pt x="29527" y="1922463"/>
                    </a:lnTo>
                    <a:lnTo>
                      <a:pt x="34290" y="1906906"/>
                    </a:lnTo>
                    <a:lnTo>
                      <a:pt x="39687" y="1891666"/>
                    </a:lnTo>
                    <a:lnTo>
                      <a:pt x="45402" y="1876426"/>
                    </a:lnTo>
                    <a:lnTo>
                      <a:pt x="51752" y="1861186"/>
                    </a:lnTo>
                    <a:lnTo>
                      <a:pt x="58102" y="1845628"/>
                    </a:lnTo>
                    <a:lnTo>
                      <a:pt x="64452" y="1830706"/>
                    </a:lnTo>
                    <a:lnTo>
                      <a:pt x="71755" y="1815783"/>
                    </a:lnTo>
                    <a:lnTo>
                      <a:pt x="79375" y="1800861"/>
                    </a:lnTo>
                    <a:lnTo>
                      <a:pt x="87630" y="1786573"/>
                    </a:lnTo>
                    <a:lnTo>
                      <a:pt x="95567" y="1772286"/>
                    </a:lnTo>
                    <a:lnTo>
                      <a:pt x="104457" y="1757998"/>
                    </a:lnTo>
                    <a:lnTo>
                      <a:pt x="113030" y="1744028"/>
                    </a:lnTo>
                    <a:lnTo>
                      <a:pt x="122872" y="1730376"/>
                    </a:lnTo>
                    <a:lnTo>
                      <a:pt x="132397" y="1716723"/>
                    </a:lnTo>
                    <a:lnTo>
                      <a:pt x="142240" y="1703388"/>
                    </a:lnTo>
                    <a:lnTo>
                      <a:pt x="152717" y="1690053"/>
                    </a:lnTo>
                    <a:lnTo>
                      <a:pt x="163195" y="1677353"/>
                    </a:lnTo>
                    <a:lnTo>
                      <a:pt x="174307" y="1664335"/>
                    </a:lnTo>
                    <a:lnTo>
                      <a:pt x="185737" y="1652270"/>
                    </a:lnTo>
                    <a:lnTo>
                      <a:pt x="197802" y="1639888"/>
                    </a:lnTo>
                    <a:lnTo>
                      <a:pt x="209867" y="1628140"/>
                    </a:lnTo>
                    <a:lnTo>
                      <a:pt x="222250" y="1616075"/>
                    </a:lnTo>
                    <a:lnTo>
                      <a:pt x="235267" y="1604646"/>
                    </a:lnTo>
                    <a:lnTo>
                      <a:pt x="248285" y="1593533"/>
                    </a:lnTo>
                    <a:lnTo>
                      <a:pt x="261937" y="1583056"/>
                    </a:lnTo>
                    <a:lnTo>
                      <a:pt x="275908" y="1572260"/>
                    </a:lnTo>
                    <a:lnTo>
                      <a:pt x="289878" y="1561783"/>
                    </a:lnTo>
                    <a:lnTo>
                      <a:pt x="304165" y="1552258"/>
                    </a:lnTo>
                    <a:lnTo>
                      <a:pt x="319088" y="1542416"/>
                    </a:lnTo>
                    <a:lnTo>
                      <a:pt x="334010" y="1533208"/>
                    </a:lnTo>
                    <a:lnTo>
                      <a:pt x="349250" y="1524318"/>
                    </a:lnTo>
                    <a:lnTo>
                      <a:pt x="364490" y="1516063"/>
                    </a:lnTo>
                    <a:lnTo>
                      <a:pt x="379730" y="1508443"/>
                    </a:lnTo>
                    <a:lnTo>
                      <a:pt x="395605" y="1500823"/>
                    </a:lnTo>
                    <a:lnTo>
                      <a:pt x="411163" y="1493838"/>
                    </a:lnTo>
                    <a:lnTo>
                      <a:pt x="426720" y="1486853"/>
                    </a:lnTo>
                    <a:lnTo>
                      <a:pt x="442913" y="1480821"/>
                    </a:lnTo>
                    <a:lnTo>
                      <a:pt x="459105" y="1475105"/>
                    </a:lnTo>
                    <a:lnTo>
                      <a:pt x="474980" y="1469708"/>
                    </a:lnTo>
                    <a:lnTo>
                      <a:pt x="491173" y="1464628"/>
                    </a:lnTo>
                    <a:lnTo>
                      <a:pt x="507365" y="1460183"/>
                    </a:lnTo>
                    <a:lnTo>
                      <a:pt x="523558" y="1456055"/>
                    </a:lnTo>
                    <a:lnTo>
                      <a:pt x="540068" y="1452245"/>
                    </a:lnTo>
                    <a:lnTo>
                      <a:pt x="556578" y="1449070"/>
                    </a:lnTo>
                    <a:lnTo>
                      <a:pt x="573088" y="1445895"/>
                    </a:lnTo>
                    <a:lnTo>
                      <a:pt x="589598" y="1443356"/>
                    </a:lnTo>
                    <a:lnTo>
                      <a:pt x="605790" y="1441451"/>
                    </a:lnTo>
                    <a:lnTo>
                      <a:pt x="622300" y="1439546"/>
                    </a:lnTo>
                    <a:lnTo>
                      <a:pt x="638810" y="1438275"/>
                    </a:lnTo>
                    <a:lnTo>
                      <a:pt x="655320" y="1437640"/>
                    </a:lnTo>
                    <a:lnTo>
                      <a:pt x="671830" y="1436688"/>
                    </a:lnTo>
                    <a:close/>
                    <a:moveTo>
                      <a:pt x="1808801" y="0"/>
                    </a:moveTo>
                    <a:lnTo>
                      <a:pt x="1822779" y="318"/>
                    </a:lnTo>
                    <a:lnTo>
                      <a:pt x="1836121" y="635"/>
                    </a:lnTo>
                    <a:lnTo>
                      <a:pt x="1849463" y="1588"/>
                    </a:lnTo>
                    <a:lnTo>
                      <a:pt x="1862806" y="3177"/>
                    </a:lnTo>
                    <a:lnTo>
                      <a:pt x="1875830" y="4447"/>
                    </a:lnTo>
                    <a:lnTo>
                      <a:pt x="1888855" y="6353"/>
                    </a:lnTo>
                    <a:lnTo>
                      <a:pt x="1901562" y="8894"/>
                    </a:lnTo>
                    <a:lnTo>
                      <a:pt x="1914269" y="11435"/>
                    </a:lnTo>
                    <a:lnTo>
                      <a:pt x="1926658" y="14612"/>
                    </a:lnTo>
                    <a:lnTo>
                      <a:pt x="1939047" y="17471"/>
                    </a:lnTo>
                    <a:lnTo>
                      <a:pt x="1951119" y="21282"/>
                    </a:lnTo>
                    <a:lnTo>
                      <a:pt x="1963190" y="25412"/>
                    </a:lnTo>
                    <a:lnTo>
                      <a:pt x="1974944" y="29859"/>
                    </a:lnTo>
                    <a:lnTo>
                      <a:pt x="1986698" y="34306"/>
                    </a:lnTo>
                    <a:lnTo>
                      <a:pt x="1998452" y="39071"/>
                    </a:lnTo>
                    <a:lnTo>
                      <a:pt x="2009571" y="44471"/>
                    </a:lnTo>
                    <a:lnTo>
                      <a:pt x="2020689" y="49870"/>
                    </a:lnTo>
                    <a:lnTo>
                      <a:pt x="2031490" y="55906"/>
                    </a:lnTo>
                    <a:lnTo>
                      <a:pt x="2042291" y="61941"/>
                    </a:lnTo>
                    <a:lnTo>
                      <a:pt x="2053092" y="67976"/>
                    </a:lnTo>
                    <a:lnTo>
                      <a:pt x="2063257" y="74964"/>
                    </a:lnTo>
                    <a:lnTo>
                      <a:pt x="2073741" y="81953"/>
                    </a:lnTo>
                    <a:lnTo>
                      <a:pt x="2083589" y="89259"/>
                    </a:lnTo>
                    <a:lnTo>
                      <a:pt x="2093754" y="96564"/>
                    </a:lnTo>
                    <a:lnTo>
                      <a:pt x="2103284" y="104506"/>
                    </a:lnTo>
                    <a:lnTo>
                      <a:pt x="2112814" y="112447"/>
                    </a:lnTo>
                    <a:lnTo>
                      <a:pt x="2122027" y="120388"/>
                    </a:lnTo>
                    <a:lnTo>
                      <a:pt x="2131239" y="129282"/>
                    </a:lnTo>
                    <a:lnTo>
                      <a:pt x="2139816" y="138176"/>
                    </a:lnTo>
                    <a:lnTo>
                      <a:pt x="2148711" y="147070"/>
                    </a:lnTo>
                    <a:lnTo>
                      <a:pt x="2157288" y="156282"/>
                    </a:lnTo>
                    <a:lnTo>
                      <a:pt x="2165548" y="165811"/>
                    </a:lnTo>
                    <a:lnTo>
                      <a:pt x="2173490" y="175658"/>
                    </a:lnTo>
                    <a:lnTo>
                      <a:pt x="2181749" y="185505"/>
                    </a:lnTo>
                    <a:lnTo>
                      <a:pt x="2189373" y="195987"/>
                    </a:lnTo>
                    <a:lnTo>
                      <a:pt x="2196680" y="206152"/>
                    </a:lnTo>
                    <a:lnTo>
                      <a:pt x="2203986" y="216952"/>
                    </a:lnTo>
                    <a:lnTo>
                      <a:pt x="2211293" y="227752"/>
                    </a:lnTo>
                    <a:lnTo>
                      <a:pt x="2217646" y="238870"/>
                    </a:lnTo>
                    <a:lnTo>
                      <a:pt x="2224635" y="249987"/>
                    </a:lnTo>
                    <a:lnTo>
                      <a:pt x="2230671" y="261423"/>
                    </a:lnTo>
                    <a:lnTo>
                      <a:pt x="2237024" y="273175"/>
                    </a:lnTo>
                    <a:lnTo>
                      <a:pt x="2243060" y="285246"/>
                    </a:lnTo>
                    <a:lnTo>
                      <a:pt x="2248778" y="296999"/>
                    </a:lnTo>
                    <a:lnTo>
                      <a:pt x="2253861" y="309069"/>
                    </a:lnTo>
                    <a:lnTo>
                      <a:pt x="2259261" y="321458"/>
                    </a:lnTo>
                    <a:lnTo>
                      <a:pt x="2264344" y="334163"/>
                    </a:lnTo>
                    <a:lnTo>
                      <a:pt x="2269427" y="347187"/>
                    </a:lnTo>
                    <a:lnTo>
                      <a:pt x="2273874" y="359575"/>
                    </a:lnTo>
                    <a:lnTo>
                      <a:pt x="2278004" y="372599"/>
                    </a:lnTo>
                    <a:lnTo>
                      <a:pt x="2282452" y="386257"/>
                    </a:lnTo>
                    <a:lnTo>
                      <a:pt x="2286264" y="399598"/>
                    </a:lnTo>
                    <a:lnTo>
                      <a:pt x="2290076" y="412939"/>
                    </a:lnTo>
                    <a:lnTo>
                      <a:pt x="2292935" y="426598"/>
                    </a:lnTo>
                    <a:lnTo>
                      <a:pt x="2296429" y="440575"/>
                    </a:lnTo>
                    <a:lnTo>
                      <a:pt x="2299288" y="454233"/>
                    </a:lnTo>
                    <a:lnTo>
                      <a:pt x="2301830" y="468527"/>
                    </a:lnTo>
                    <a:lnTo>
                      <a:pt x="2304053" y="482504"/>
                    </a:lnTo>
                    <a:lnTo>
                      <a:pt x="2306595" y="497116"/>
                    </a:lnTo>
                    <a:lnTo>
                      <a:pt x="2308501" y="511410"/>
                    </a:lnTo>
                    <a:lnTo>
                      <a:pt x="2309772" y="526339"/>
                    </a:lnTo>
                    <a:lnTo>
                      <a:pt x="2311360" y="540633"/>
                    </a:lnTo>
                    <a:lnTo>
                      <a:pt x="2312630" y="555245"/>
                    </a:lnTo>
                    <a:lnTo>
                      <a:pt x="2313266" y="570174"/>
                    </a:lnTo>
                    <a:lnTo>
                      <a:pt x="2320255" y="573033"/>
                    </a:lnTo>
                    <a:lnTo>
                      <a:pt x="2327244" y="576209"/>
                    </a:lnTo>
                    <a:lnTo>
                      <a:pt x="2333597" y="579704"/>
                    </a:lnTo>
                    <a:lnTo>
                      <a:pt x="2339633" y="583515"/>
                    </a:lnTo>
                    <a:lnTo>
                      <a:pt x="2345351" y="587645"/>
                    </a:lnTo>
                    <a:lnTo>
                      <a:pt x="2350751" y="592727"/>
                    </a:lnTo>
                    <a:lnTo>
                      <a:pt x="2356152" y="597809"/>
                    </a:lnTo>
                    <a:lnTo>
                      <a:pt x="2361234" y="603527"/>
                    </a:lnTo>
                    <a:lnTo>
                      <a:pt x="2365364" y="609562"/>
                    </a:lnTo>
                    <a:lnTo>
                      <a:pt x="2369494" y="616233"/>
                    </a:lnTo>
                    <a:lnTo>
                      <a:pt x="2372988" y="622903"/>
                    </a:lnTo>
                    <a:lnTo>
                      <a:pt x="2376483" y="630527"/>
                    </a:lnTo>
                    <a:lnTo>
                      <a:pt x="2379024" y="638786"/>
                    </a:lnTo>
                    <a:lnTo>
                      <a:pt x="2381566" y="647362"/>
                    </a:lnTo>
                    <a:lnTo>
                      <a:pt x="2383472" y="656574"/>
                    </a:lnTo>
                    <a:lnTo>
                      <a:pt x="2384425" y="666103"/>
                    </a:lnTo>
                    <a:lnTo>
                      <a:pt x="2385378" y="674362"/>
                    </a:lnTo>
                    <a:lnTo>
                      <a:pt x="2385695" y="681985"/>
                    </a:lnTo>
                    <a:lnTo>
                      <a:pt x="2386013" y="689927"/>
                    </a:lnTo>
                    <a:lnTo>
                      <a:pt x="2385695" y="698503"/>
                    </a:lnTo>
                    <a:lnTo>
                      <a:pt x="2385378" y="706444"/>
                    </a:lnTo>
                    <a:lnTo>
                      <a:pt x="2384425" y="714703"/>
                    </a:lnTo>
                    <a:lnTo>
                      <a:pt x="2383472" y="723279"/>
                    </a:lnTo>
                    <a:lnTo>
                      <a:pt x="2381883" y="731538"/>
                    </a:lnTo>
                    <a:lnTo>
                      <a:pt x="2380295" y="740115"/>
                    </a:lnTo>
                    <a:lnTo>
                      <a:pt x="2378389" y="748373"/>
                    </a:lnTo>
                    <a:lnTo>
                      <a:pt x="2376483" y="756950"/>
                    </a:lnTo>
                    <a:lnTo>
                      <a:pt x="2374259" y="765526"/>
                    </a:lnTo>
                    <a:lnTo>
                      <a:pt x="2371400" y="773467"/>
                    </a:lnTo>
                    <a:lnTo>
                      <a:pt x="2368541" y="781726"/>
                    </a:lnTo>
                    <a:lnTo>
                      <a:pt x="2365364" y="789985"/>
                    </a:lnTo>
                    <a:lnTo>
                      <a:pt x="2361870" y="797926"/>
                    </a:lnTo>
                    <a:lnTo>
                      <a:pt x="2358376" y="805550"/>
                    </a:lnTo>
                    <a:lnTo>
                      <a:pt x="2354563" y="813173"/>
                    </a:lnTo>
                    <a:lnTo>
                      <a:pt x="2350434" y="820479"/>
                    </a:lnTo>
                    <a:lnTo>
                      <a:pt x="2346304" y="827785"/>
                    </a:lnTo>
                    <a:lnTo>
                      <a:pt x="2341539" y="834773"/>
                    </a:lnTo>
                    <a:lnTo>
                      <a:pt x="2337091" y="841444"/>
                    </a:lnTo>
                    <a:lnTo>
                      <a:pt x="2332009" y="848114"/>
                    </a:lnTo>
                    <a:lnTo>
                      <a:pt x="2326608" y="854149"/>
                    </a:lnTo>
                    <a:lnTo>
                      <a:pt x="2321843" y="859867"/>
                    </a:lnTo>
                    <a:lnTo>
                      <a:pt x="2316125" y="865585"/>
                    </a:lnTo>
                    <a:lnTo>
                      <a:pt x="2310407" y="870667"/>
                    </a:lnTo>
                    <a:lnTo>
                      <a:pt x="2304689" y="875432"/>
                    </a:lnTo>
                    <a:lnTo>
                      <a:pt x="2298335" y="879879"/>
                    </a:lnTo>
                    <a:lnTo>
                      <a:pt x="2292300" y="884008"/>
                    </a:lnTo>
                    <a:lnTo>
                      <a:pt x="2285628" y="887502"/>
                    </a:lnTo>
                    <a:lnTo>
                      <a:pt x="2279275" y="890996"/>
                    </a:lnTo>
                    <a:lnTo>
                      <a:pt x="2273239" y="915137"/>
                    </a:lnTo>
                    <a:lnTo>
                      <a:pt x="2266250" y="938643"/>
                    </a:lnTo>
                    <a:lnTo>
                      <a:pt x="2258626" y="962467"/>
                    </a:lnTo>
                    <a:lnTo>
                      <a:pt x="2251002" y="986290"/>
                    </a:lnTo>
                    <a:lnTo>
                      <a:pt x="2242425" y="1009161"/>
                    </a:lnTo>
                    <a:lnTo>
                      <a:pt x="2233212" y="1032031"/>
                    </a:lnTo>
                    <a:lnTo>
                      <a:pt x="2223682" y="1054584"/>
                    </a:lnTo>
                    <a:lnTo>
                      <a:pt x="2213834" y="1076819"/>
                    </a:lnTo>
                    <a:lnTo>
                      <a:pt x="2203351" y="1098419"/>
                    </a:lnTo>
                    <a:lnTo>
                      <a:pt x="2192232" y="1119701"/>
                    </a:lnTo>
                    <a:lnTo>
                      <a:pt x="2180479" y="1140348"/>
                    </a:lnTo>
                    <a:lnTo>
                      <a:pt x="2168407" y="1160360"/>
                    </a:lnTo>
                    <a:lnTo>
                      <a:pt x="2155700" y="1179736"/>
                    </a:lnTo>
                    <a:lnTo>
                      <a:pt x="2142358" y="1198477"/>
                    </a:lnTo>
                    <a:lnTo>
                      <a:pt x="2128380" y="1216901"/>
                    </a:lnTo>
                    <a:lnTo>
                      <a:pt x="2114403" y="1234054"/>
                    </a:lnTo>
                    <a:lnTo>
                      <a:pt x="2106779" y="1242630"/>
                    </a:lnTo>
                    <a:lnTo>
                      <a:pt x="2099472" y="1250889"/>
                    </a:lnTo>
                    <a:lnTo>
                      <a:pt x="2091848" y="1259148"/>
                    </a:lnTo>
                    <a:lnTo>
                      <a:pt x="2083589" y="1266771"/>
                    </a:lnTo>
                    <a:lnTo>
                      <a:pt x="2075647" y="1274395"/>
                    </a:lnTo>
                    <a:lnTo>
                      <a:pt x="2067705" y="1282018"/>
                    </a:lnTo>
                    <a:lnTo>
                      <a:pt x="2059445" y="1289006"/>
                    </a:lnTo>
                    <a:lnTo>
                      <a:pt x="2051186" y="1295994"/>
                    </a:lnTo>
                    <a:lnTo>
                      <a:pt x="2042609" y="1302665"/>
                    </a:lnTo>
                    <a:lnTo>
                      <a:pt x="2034032" y="1309018"/>
                    </a:lnTo>
                    <a:lnTo>
                      <a:pt x="2025137" y="1315688"/>
                    </a:lnTo>
                    <a:lnTo>
                      <a:pt x="2016242" y="1321724"/>
                    </a:lnTo>
                    <a:lnTo>
                      <a:pt x="2007029" y="1327441"/>
                    </a:lnTo>
                    <a:lnTo>
                      <a:pt x="1997817" y="1332841"/>
                    </a:lnTo>
                    <a:lnTo>
                      <a:pt x="1988922" y="1338241"/>
                    </a:lnTo>
                    <a:lnTo>
                      <a:pt x="1979074" y="1343324"/>
                    </a:lnTo>
                    <a:lnTo>
                      <a:pt x="1969544" y="1348088"/>
                    </a:lnTo>
                    <a:lnTo>
                      <a:pt x="1960014" y="1352535"/>
                    </a:lnTo>
                    <a:lnTo>
                      <a:pt x="1950166" y="1356665"/>
                    </a:lnTo>
                    <a:lnTo>
                      <a:pt x="1940000" y="1360477"/>
                    </a:lnTo>
                    <a:lnTo>
                      <a:pt x="1929835" y="1364288"/>
                    </a:lnTo>
                    <a:lnTo>
                      <a:pt x="1919352" y="1367782"/>
                    </a:lnTo>
                    <a:lnTo>
                      <a:pt x="1909186" y="1370641"/>
                    </a:lnTo>
                    <a:lnTo>
                      <a:pt x="1898703" y="1373500"/>
                    </a:lnTo>
                    <a:lnTo>
                      <a:pt x="1888220" y="1375724"/>
                    </a:lnTo>
                    <a:lnTo>
                      <a:pt x="1877101" y="1377947"/>
                    </a:lnTo>
                    <a:lnTo>
                      <a:pt x="1865982" y="1379853"/>
                    </a:lnTo>
                    <a:lnTo>
                      <a:pt x="1854864" y="1381123"/>
                    </a:lnTo>
                    <a:lnTo>
                      <a:pt x="1843745" y="1382712"/>
                    </a:lnTo>
                    <a:lnTo>
                      <a:pt x="1832309" y="1383347"/>
                    </a:lnTo>
                    <a:lnTo>
                      <a:pt x="1820873" y="1383665"/>
                    </a:lnTo>
                    <a:lnTo>
                      <a:pt x="1808801" y="1384300"/>
                    </a:lnTo>
                    <a:lnTo>
                      <a:pt x="1797365" y="1383665"/>
                    </a:lnTo>
                    <a:lnTo>
                      <a:pt x="1785929" y="1383347"/>
                    </a:lnTo>
                    <a:lnTo>
                      <a:pt x="1774493" y="1382712"/>
                    </a:lnTo>
                    <a:lnTo>
                      <a:pt x="1763374" y="1381441"/>
                    </a:lnTo>
                    <a:lnTo>
                      <a:pt x="1752256" y="1379853"/>
                    </a:lnTo>
                    <a:lnTo>
                      <a:pt x="1741137" y="1377947"/>
                    </a:lnTo>
                    <a:lnTo>
                      <a:pt x="1730336" y="1375724"/>
                    </a:lnTo>
                    <a:lnTo>
                      <a:pt x="1719535" y="1373500"/>
                    </a:lnTo>
                    <a:lnTo>
                      <a:pt x="1709052" y="1370641"/>
                    </a:lnTo>
                    <a:lnTo>
                      <a:pt x="1698569" y="1367782"/>
                    </a:lnTo>
                    <a:lnTo>
                      <a:pt x="1688721" y="1364606"/>
                    </a:lnTo>
                    <a:lnTo>
                      <a:pt x="1678238" y="1360794"/>
                    </a:lnTo>
                    <a:lnTo>
                      <a:pt x="1668390" y="1356982"/>
                    </a:lnTo>
                    <a:lnTo>
                      <a:pt x="1658542" y="1352853"/>
                    </a:lnTo>
                    <a:lnTo>
                      <a:pt x="1649012" y="1348088"/>
                    </a:lnTo>
                    <a:lnTo>
                      <a:pt x="1639164" y="1343641"/>
                    </a:lnTo>
                    <a:lnTo>
                      <a:pt x="1630269" y="1338559"/>
                    </a:lnTo>
                    <a:lnTo>
                      <a:pt x="1620421" y="1333794"/>
                    </a:lnTo>
                    <a:lnTo>
                      <a:pt x="1611526" y="1327759"/>
                    </a:lnTo>
                    <a:lnTo>
                      <a:pt x="1602632" y="1322042"/>
                    </a:lnTo>
                    <a:lnTo>
                      <a:pt x="1593737" y="1316324"/>
                    </a:lnTo>
                    <a:lnTo>
                      <a:pt x="1584842" y="1309971"/>
                    </a:lnTo>
                    <a:lnTo>
                      <a:pt x="1576265" y="1303936"/>
                    </a:lnTo>
                    <a:lnTo>
                      <a:pt x="1567688" y="1296947"/>
                    </a:lnTo>
                    <a:lnTo>
                      <a:pt x="1559746" y="1289959"/>
                    </a:lnTo>
                    <a:lnTo>
                      <a:pt x="1551169" y="1282653"/>
                    </a:lnTo>
                    <a:lnTo>
                      <a:pt x="1543227" y="1275348"/>
                    </a:lnTo>
                    <a:lnTo>
                      <a:pt x="1535285" y="1267724"/>
                    </a:lnTo>
                    <a:lnTo>
                      <a:pt x="1527661" y="1260100"/>
                    </a:lnTo>
                    <a:lnTo>
                      <a:pt x="1520037" y="1252159"/>
                    </a:lnTo>
                    <a:lnTo>
                      <a:pt x="1512095" y="1244218"/>
                    </a:lnTo>
                    <a:lnTo>
                      <a:pt x="1505106" y="1235642"/>
                    </a:lnTo>
                    <a:lnTo>
                      <a:pt x="1490811" y="1218489"/>
                    </a:lnTo>
                    <a:lnTo>
                      <a:pt x="1477151" y="1200383"/>
                    </a:lnTo>
                    <a:lnTo>
                      <a:pt x="1463491" y="1181642"/>
                    </a:lnTo>
                    <a:lnTo>
                      <a:pt x="1451102" y="1162583"/>
                    </a:lnTo>
                    <a:lnTo>
                      <a:pt x="1438712" y="1142572"/>
                    </a:lnTo>
                    <a:lnTo>
                      <a:pt x="1426958" y="1121925"/>
                    </a:lnTo>
                    <a:lnTo>
                      <a:pt x="1415840" y="1101278"/>
                    </a:lnTo>
                    <a:lnTo>
                      <a:pt x="1405357" y="1079678"/>
                    </a:lnTo>
                    <a:lnTo>
                      <a:pt x="1395191" y="1057760"/>
                    </a:lnTo>
                    <a:lnTo>
                      <a:pt x="1385979" y="1035525"/>
                    </a:lnTo>
                    <a:lnTo>
                      <a:pt x="1376766" y="1012972"/>
                    </a:lnTo>
                    <a:lnTo>
                      <a:pt x="1368189" y="989467"/>
                    </a:lnTo>
                    <a:lnTo>
                      <a:pt x="1360247" y="966278"/>
                    </a:lnTo>
                    <a:lnTo>
                      <a:pt x="1352941" y="943090"/>
                    </a:lnTo>
                    <a:lnTo>
                      <a:pt x="1346269" y="919267"/>
                    </a:lnTo>
                    <a:lnTo>
                      <a:pt x="1339598" y="895126"/>
                    </a:lnTo>
                    <a:lnTo>
                      <a:pt x="1332292" y="892902"/>
                    </a:lnTo>
                    <a:lnTo>
                      <a:pt x="1324985" y="889726"/>
                    </a:lnTo>
                    <a:lnTo>
                      <a:pt x="1318314" y="886232"/>
                    </a:lnTo>
                    <a:lnTo>
                      <a:pt x="1311325" y="882420"/>
                    </a:lnTo>
                    <a:lnTo>
                      <a:pt x="1304654" y="878290"/>
                    </a:lnTo>
                    <a:lnTo>
                      <a:pt x="1298619" y="873208"/>
                    </a:lnTo>
                    <a:lnTo>
                      <a:pt x="1292265" y="867808"/>
                    </a:lnTo>
                    <a:lnTo>
                      <a:pt x="1286547" y="862726"/>
                    </a:lnTo>
                    <a:lnTo>
                      <a:pt x="1280829" y="856373"/>
                    </a:lnTo>
                    <a:lnTo>
                      <a:pt x="1274793" y="850020"/>
                    </a:lnTo>
                    <a:lnTo>
                      <a:pt x="1269710" y="843032"/>
                    </a:lnTo>
                    <a:lnTo>
                      <a:pt x="1264627" y="836044"/>
                    </a:lnTo>
                    <a:lnTo>
                      <a:pt x="1259545" y="828738"/>
                    </a:lnTo>
                    <a:lnTo>
                      <a:pt x="1255097" y="821114"/>
                    </a:lnTo>
                    <a:lnTo>
                      <a:pt x="1250968" y="813491"/>
                    </a:lnTo>
                    <a:lnTo>
                      <a:pt x="1246520" y="805550"/>
                    </a:lnTo>
                    <a:lnTo>
                      <a:pt x="1242708" y="796973"/>
                    </a:lnTo>
                    <a:lnTo>
                      <a:pt x="1239214" y="788714"/>
                    </a:lnTo>
                    <a:lnTo>
                      <a:pt x="1236037" y="780138"/>
                    </a:lnTo>
                    <a:lnTo>
                      <a:pt x="1232860" y="771562"/>
                    </a:lnTo>
                    <a:lnTo>
                      <a:pt x="1230001" y="762667"/>
                    </a:lnTo>
                    <a:lnTo>
                      <a:pt x="1227460" y="753773"/>
                    </a:lnTo>
                    <a:lnTo>
                      <a:pt x="1225554" y="745197"/>
                    </a:lnTo>
                    <a:lnTo>
                      <a:pt x="1223648" y="735985"/>
                    </a:lnTo>
                    <a:lnTo>
                      <a:pt x="1222059" y="727091"/>
                    </a:lnTo>
                    <a:lnTo>
                      <a:pt x="1220471" y="718197"/>
                    </a:lnTo>
                    <a:lnTo>
                      <a:pt x="1219836" y="708985"/>
                    </a:lnTo>
                    <a:lnTo>
                      <a:pt x="1219200" y="700409"/>
                    </a:lnTo>
                    <a:lnTo>
                      <a:pt x="1219200" y="691832"/>
                    </a:lnTo>
                    <a:lnTo>
                      <a:pt x="1219200" y="682938"/>
                    </a:lnTo>
                    <a:lnTo>
                      <a:pt x="1219518" y="674680"/>
                    </a:lnTo>
                    <a:lnTo>
                      <a:pt x="1220153" y="666103"/>
                    </a:lnTo>
                    <a:lnTo>
                      <a:pt x="1221742" y="655621"/>
                    </a:lnTo>
                    <a:lnTo>
                      <a:pt x="1223648" y="645456"/>
                    </a:lnTo>
                    <a:lnTo>
                      <a:pt x="1226824" y="635927"/>
                    </a:lnTo>
                    <a:lnTo>
                      <a:pt x="1229683" y="627350"/>
                    </a:lnTo>
                    <a:lnTo>
                      <a:pt x="1233496" y="618774"/>
                    </a:lnTo>
                    <a:lnTo>
                      <a:pt x="1237943" y="611468"/>
                    </a:lnTo>
                    <a:lnTo>
                      <a:pt x="1242708" y="604162"/>
                    </a:lnTo>
                    <a:lnTo>
                      <a:pt x="1248108" y="598127"/>
                    </a:lnTo>
                    <a:lnTo>
                      <a:pt x="1253827" y="592409"/>
                    </a:lnTo>
                    <a:lnTo>
                      <a:pt x="1259862" y="587009"/>
                    </a:lnTo>
                    <a:lnTo>
                      <a:pt x="1266534" y="581927"/>
                    </a:lnTo>
                    <a:lnTo>
                      <a:pt x="1273522" y="577798"/>
                    </a:lnTo>
                    <a:lnTo>
                      <a:pt x="1280829" y="574304"/>
                    </a:lnTo>
                    <a:lnTo>
                      <a:pt x="1288453" y="570809"/>
                    </a:lnTo>
                    <a:lnTo>
                      <a:pt x="1296395" y="568268"/>
                    </a:lnTo>
                    <a:lnTo>
                      <a:pt x="1304654" y="566045"/>
                    </a:lnTo>
                    <a:lnTo>
                      <a:pt x="1305607" y="551115"/>
                    </a:lnTo>
                    <a:lnTo>
                      <a:pt x="1306560" y="536504"/>
                    </a:lnTo>
                    <a:lnTo>
                      <a:pt x="1308149" y="521892"/>
                    </a:lnTo>
                    <a:lnTo>
                      <a:pt x="1310055" y="507598"/>
                    </a:lnTo>
                    <a:lnTo>
                      <a:pt x="1311961" y="493304"/>
                    </a:lnTo>
                    <a:lnTo>
                      <a:pt x="1314502" y="479010"/>
                    </a:lnTo>
                    <a:lnTo>
                      <a:pt x="1316726" y="465033"/>
                    </a:lnTo>
                    <a:lnTo>
                      <a:pt x="1319267" y="450739"/>
                    </a:lnTo>
                    <a:lnTo>
                      <a:pt x="1322444" y="437081"/>
                    </a:lnTo>
                    <a:lnTo>
                      <a:pt x="1325303" y="423104"/>
                    </a:lnTo>
                    <a:lnTo>
                      <a:pt x="1328797" y="409763"/>
                    </a:lnTo>
                    <a:lnTo>
                      <a:pt x="1332610" y="396422"/>
                    </a:lnTo>
                    <a:lnTo>
                      <a:pt x="1336422" y="383081"/>
                    </a:lnTo>
                    <a:lnTo>
                      <a:pt x="1340869" y="370057"/>
                    </a:lnTo>
                    <a:lnTo>
                      <a:pt x="1344999" y="357034"/>
                    </a:lnTo>
                    <a:lnTo>
                      <a:pt x="1349446" y="344010"/>
                    </a:lnTo>
                    <a:lnTo>
                      <a:pt x="1354529" y="331305"/>
                    </a:lnTo>
                    <a:lnTo>
                      <a:pt x="1359612" y="319234"/>
                    </a:lnTo>
                    <a:lnTo>
                      <a:pt x="1365012" y="306528"/>
                    </a:lnTo>
                    <a:lnTo>
                      <a:pt x="1370095" y="294775"/>
                    </a:lnTo>
                    <a:lnTo>
                      <a:pt x="1376131" y="282705"/>
                    </a:lnTo>
                    <a:lnTo>
                      <a:pt x="1382167" y="270952"/>
                    </a:lnTo>
                    <a:lnTo>
                      <a:pt x="1388202" y="259517"/>
                    </a:lnTo>
                    <a:lnTo>
                      <a:pt x="1394873" y="248081"/>
                    </a:lnTo>
                    <a:lnTo>
                      <a:pt x="1401227" y="236964"/>
                    </a:lnTo>
                    <a:lnTo>
                      <a:pt x="1408216" y="225846"/>
                    </a:lnTo>
                    <a:lnTo>
                      <a:pt x="1414887" y="215046"/>
                    </a:lnTo>
                    <a:lnTo>
                      <a:pt x="1422193" y="204246"/>
                    </a:lnTo>
                    <a:lnTo>
                      <a:pt x="1429817" y="194082"/>
                    </a:lnTo>
                    <a:lnTo>
                      <a:pt x="1437759" y="183917"/>
                    </a:lnTo>
                    <a:lnTo>
                      <a:pt x="1445701" y="174070"/>
                    </a:lnTo>
                    <a:lnTo>
                      <a:pt x="1453643" y="164541"/>
                    </a:lnTo>
                    <a:lnTo>
                      <a:pt x="1461585" y="155011"/>
                    </a:lnTo>
                    <a:lnTo>
                      <a:pt x="1470480" y="145799"/>
                    </a:lnTo>
                    <a:lnTo>
                      <a:pt x="1479057" y="136588"/>
                    </a:lnTo>
                    <a:lnTo>
                      <a:pt x="1488269" y="128329"/>
                    </a:lnTo>
                    <a:lnTo>
                      <a:pt x="1496846" y="119753"/>
                    </a:lnTo>
                    <a:lnTo>
                      <a:pt x="1506377" y="111494"/>
                    </a:lnTo>
                    <a:lnTo>
                      <a:pt x="1515589" y="103235"/>
                    </a:lnTo>
                    <a:lnTo>
                      <a:pt x="1525755" y="95611"/>
                    </a:lnTo>
                    <a:lnTo>
                      <a:pt x="1535285" y="88306"/>
                    </a:lnTo>
                    <a:lnTo>
                      <a:pt x="1545133" y="81000"/>
                    </a:lnTo>
                    <a:lnTo>
                      <a:pt x="1555616" y="74329"/>
                    </a:lnTo>
                    <a:lnTo>
                      <a:pt x="1565781" y="67659"/>
                    </a:lnTo>
                    <a:lnTo>
                      <a:pt x="1576582" y="61306"/>
                    </a:lnTo>
                    <a:lnTo>
                      <a:pt x="1587383" y="54953"/>
                    </a:lnTo>
                    <a:lnTo>
                      <a:pt x="1597866" y="49235"/>
                    </a:lnTo>
                    <a:lnTo>
                      <a:pt x="1608985" y="44153"/>
                    </a:lnTo>
                    <a:lnTo>
                      <a:pt x="1620421" y="38753"/>
                    </a:lnTo>
                    <a:lnTo>
                      <a:pt x="1632175" y="33988"/>
                    </a:lnTo>
                    <a:lnTo>
                      <a:pt x="1643611" y="29541"/>
                    </a:lnTo>
                    <a:lnTo>
                      <a:pt x="1655365" y="25412"/>
                    </a:lnTo>
                    <a:lnTo>
                      <a:pt x="1667119" y="20965"/>
                    </a:lnTo>
                    <a:lnTo>
                      <a:pt x="1679508" y="17471"/>
                    </a:lnTo>
                    <a:lnTo>
                      <a:pt x="1691898" y="14294"/>
                    </a:lnTo>
                    <a:lnTo>
                      <a:pt x="1703969" y="11435"/>
                    </a:lnTo>
                    <a:lnTo>
                      <a:pt x="1716676" y="8894"/>
                    </a:lnTo>
                    <a:lnTo>
                      <a:pt x="1729383" y="6353"/>
                    </a:lnTo>
                    <a:lnTo>
                      <a:pt x="1742408" y="4447"/>
                    </a:lnTo>
                    <a:lnTo>
                      <a:pt x="1755432" y="3177"/>
                    </a:lnTo>
                    <a:lnTo>
                      <a:pt x="1768457" y="1588"/>
                    </a:lnTo>
                    <a:lnTo>
                      <a:pt x="1781799" y="635"/>
                    </a:lnTo>
                    <a:lnTo>
                      <a:pt x="1795459" y="318"/>
                    </a:lnTo>
                    <a:lnTo>
                      <a:pt x="1808801" y="0"/>
                    </a:lnTo>
                    <a:close/>
                  </a:path>
                </a:pathLst>
              </a:custGeom>
              <a:solidFill>
                <a:srgbClr val="5B9BD5"/>
              </a:solidFill>
              <a:ln>
                <a:noFill/>
              </a:ln>
            </p:spPr>
            <p:txBody>
              <a:bodyPr anchor="ctr">
                <a:normAutofit fontScale="40000" lnSpcReduction="20000"/>
                <a:scene3d>
                  <a:camera prst="orthographicFront"/>
                  <a:lightRig rig="threePt" dir="t"/>
                </a:scene3d>
                <a:sp3d contourW="12700">
                  <a:contourClr>
                    <a:srgbClr val="FFFFFF"/>
                  </a:contourClr>
                </a:sp3d>
              </a:bodyPr>
              <a:lstStyle/>
              <a:p>
                <a:pPr algn="ctr" eaLnBrk="1" hangingPunct="1">
                  <a:defRPr/>
                </a:pPr>
                <a:endParaRPr lang="zh-CN" altLang="en-US">
                  <a:solidFill>
                    <a:srgbClr val="FFFFFF"/>
                  </a:solidFill>
                  <a:sym typeface="Arial" panose="020B0604020202020204" pitchFamily="34" charset="0"/>
                </a:endParaRPr>
              </a:p>
            </p:txBody>
          </p:sp>
        </p:grpSp>
        <p:cxnSp>
          <p:nvCxnSpPr>
            <p:cNvPr id="20" name="直接连接符 19">
              <a:extLst>
                <a:ext uri="{FF2B5EF4-FFF2-40B4-BE49-F238E27FC236}">
                  <a16:creationId xmlns:a16="http://schemas.microsoft.com/office/drawing/2014/main" id="{8FB3EC2A-2E76-4C28-8F2A-BDF9D3214A32}"/>
                </a:ext>
              </a:extLst>
            </p:cNvPr>
            <p:cNvCxnSpPr/>
            <p:nvPr>
              <p:custDataLst>
                <p:tags r:id="rId4"/>
              </p:custDataLst>
            </p:nvPr>
          </p:nvCxnSpPr>
          <p:spPr>
            <a:xfrm>
              <a:off x="4714" y="6960"/>
              <a:ext cx="8338" cy="0"/>
            </a:xfrm>
            <a:prstGeom prst="line">
              <a:avLst/>
            </a:prstGeom>
            <a:noFill/>
            <a:ln w="9525" cap="flat" cmpd="sng" algn="ctr">
              <a:solidFill>
                <a:srgbClr val="FFFFFF">
                  <a:lumMod val="85000"/>
                </a:srgbClr>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24588" name="组合 20">
              <a:extLst>
                <a:ext uri="{FF2B5EF4-FFF2-40B4-BE49-F238E27FC236}">
                  <a16:creationId xmlns:a16="http://schemas.microsoft.com/office/drawing/2014/main" id="{7E183EBC-4588-439B-BEB2-52C95D97B2CA}"/>
                </a:ext>
              </a:extLst>
            </p:cNvPr>
            <p:cNvGrpSpPr>
              <a:grpSpLocks/>
            </p:cNvGrpSpPr>
            <p:nvPr/>
          </p:nvGrpSpPr>
          <p:grpSpPr bwMode="auto">
            <a:xfrm>
              <a:off x="4714" y="3421"/>
              <a:ext cx="7872" cy="774"/>
              <a:chOff x="1736271" y="1753323"/>
              <a:chExt cx="5403445" cy="718457"/>
            </a:xfrm>
          </p:grpSpPr>
          <p:sp>
            <p:nvSpPr>
              <p:cNvPr id="22" name="椭圆 21">
                <a:extLst>
                  <a:ext uri="{FF2B5EF4-FFF2-40B4-BE49-F238E27FC236}">
                    <a16:creationId xmlns:a16="http://schemas.microsoft.com/office/drawing/2014/main" id="{AB20A3C2-A765-4A95-962A-621F47172BD8}"/>
                  </a:ext>
                </a:extLst>
              </p:cNvPr>
              <p:cNvSpPr/>
              <p:nvPr>
                <p:custDataLst>
                  <p:tags r:id="rId11"/>
                </p:custDataLst>
              </p:nvPr>
            </p:nvSpPr>
            <p:spPr>
              <a:xfrm>
                <a:off x="1736271" y="1753323"/>
                <a:ext cx="718457" cy="718457"/>
              </a:xfrm>
              <a:prstGeom prst="ellipse">
                <a:avLst/>
              </a:prstGeom>
              <a:solidFill>
                <a:srgbClr val="FFFFFF"/>
              </a:solidFill>
              <a:ln w="25400" cap="flat" cmpd="sng" algn="ctr">
                <a:noFill/>
                <a:prstDash val="solid"/>
              </a:ln>
              <a:effectLst>
                <a:glow rad="127000">
                  <a:srgbClr val="5B9BD5"/>
                </a:glow>
                <a:innerShdw blurRad="203200">
                  <a:srgbClr val="5B9BD5">
                    <a:lumMod val="75000"/>
                    <a:alpha val="73000"/>
                  </a:srgb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hangingPunct="1">
                  <a:defRPr/>
                </a:pPr>
                <a:endParaRPr lang="zh-CN" altLang="en-US" sz="1400">
                  <a:solidFill>
                    <a:srgbClr val="5B9BD5">
                      <a:lumMod val="75000"/>
                    </a:srgbClr>
                  </a:solidFill>
                  <a:sym typeface="Arial" panose="020B0604020202020204" pitchFamily="34" charset="0"/>
                </a:endParaRPr>
              </a:p>
            </p:txBody>
          </p:sp>
          <p:sp>
            <p:nvSpPr>
              <p:cNvPr id="24604" name="文本框 22">
                <a:extLst>
                  <a:ext uri="{FF2B5EF4-FFF2-40B4-BE49-F238E27FC236}">
                    <a16:creationId xmlns:a16="http://schemas.microsoft.com/office/drawing/2014/main" id="{2358B4BC-11D7-439C-8F7A-1970498F9EB3}"/>
                  </a:ext>
                </a:extLst>
              </p:cNvPr>
              <p:cNvSpPr txBox="1">
                <a:spLocks noChangeArrowheads="1"/>
              </p:cNvSpPr>
              <p:nvPr>
                <p:custDataLst>
                  <p:tags r:id="rId12"/>
                </p:custDataLst>
              </p:nvPr>
            </p:nvSpPr>
            <p:spPr bwMode="auto">
              <a:xfrm>
                <a:off x="2748816" y="1753323"/>
                <a:ext cx="4391701" cy="719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ea typeface="微软雅黑" panose="020B0503020204020204" pitchFamily="34" charset="-122"/>
                    <a:sym typeface="Arial" panose="020B0604020202020204" pitchFamily="34" charset="0"/>
                  </a:rPr>
                  <a:t>为人民服务</a:t>
                </a:r>
              </a:p>
            </p:txBody>
          </p:sp>
          <p:sp>
            <p:nvSpPr>
              <p:cNvPr id="29" name="KSO_Shape">
                <a:extLst>
                  <a:ext uri="{FF2B5EF4-FFF2-40B4-BE49-F238E27FC236}">
                    <a16:creationId xmlns:a16="http://schemas.microsoft.com/office/drawing/2014/main" id="{27608F8E-AA06-4600-9018-950E38C81F3C}"/>
                  </a:ext>
                </a:extLst>
              </p:cNvPr>
              <p:cNvSpPr/>
              <p:nvPr>
                <p:custDataLst>
                  <p:tags r:id="rId13"/>
                </p:custDataLst>
              </p:nvPr>
            </p:nvSpPr>
            <p:spPr bwMode="auto">
              <a:xfrm>
                <a:off x="1979968" y="1976027"/>
                <a:ext cx="231684" cy="273740"/>
              </a:xfrm>
              <a:custGeom>
                <a:avLst/>
                <a:gdLst>
                  <a:gd name="T0" fmla="*/ 863428 w 1966913"/>
                  <a:gd name="T1" fmla="*/ 1097231 h 2327275"/>
                  <a:gd name="T2" fmla="*/ 770330 w 1966913"/>
                  <a:gd name="T3" fmla="*/ 995043 h 2327275"/>
                  <a:gd name="T4" fmla="*/ 745648 w 1966913"/>
                  <a:gd name="T5" fmla="*/ 1036395 h 2327275"/>
                  <a:gd name="T6" fmla="*/ 941803 w 1966913"/>
                  <a:gd name="T7" fmla="*/ 1041158 h 2327275"/>
                  <a:gd name="T8" fmla="*/ 925565 w 1966913"/>
                  <a:gd name="T9" fmla="*/ 995692 h 2327275"/>
                  <a:gd name="T10" fmla="*/ 742401 w 1966913"/>
                  <a:gd name="T11" fmla="*/ 955423 h 2327275"/>
                  <a:gd name="T12" fmla="*/ 933359 w 1966913"/>
                  <a:gd name="T13" fmla="*/ 977073 h 2327275"/>
                  <a:gd name="T14" fmla="*/ 935741 w 1966913"/>
                  <a:gd name="T15" fmla="*/ 929226 h 2327275"/>
                  <a:gd name="T16" fmla="*/ 1130380 w 1966913"/>
                  <a:gd name="T17" fmla="*/ 825521 h 2327275"/>
                  <a:gd name="T18" fmla="*/ 1164155 w 1966913"/>
                  <a:gd name="T19" fmla="*/ 788284 h 2327275"/>
                  <a:gd name="T20" fmla="*/ 528276 w 1966913"/>
                  <a:gd name="T21" fmla="*/ 810367 h 2327275"/>
                  <a:gd name="T22" fmla="*/ 619858 w 1966913"/>
                  <a:gd name="T23" fmla="*/ 753210 h 2327275"/>
                  <a:gd name="T24" fmla="*/ 1277172 w 1966913"/>
                  <a:gd name="T25" fmla="*/ 526532 h 2327275"/>
                  <a:gd name="T26" fmla="*/ 1265264 w 1966913"/>
                  <a:gd name="T27" fmla="*/ 477819 h 2327275"/>
                  <a:gd name="T28" fmla="*/ 404434 w 1966913"/>
                  <a:gd name="T29" fmla="*/ 505748 h 2327275"/>
                  <a:gd name="T30" fmla="*/ 536286 w 1966913"/>
                  <a:gd name="T31" fmla="*/ 497088 h 2327275"/>
                  <a:gd name="T32" fmla="*/ 858564 w 1966913"/>
                  <a:gd name="T33" fmla="*/ 336617 h 2327275"/>
                  <a:gd name="T34" fmla="*/ 795736 w 1966913"/>
                  <a:gd name="T35" fmla="*/ 369597 h 2327275"/>
                  <a:gd name="T36" fmla="*/ 713261 w 1966913"/>
                  <a:gd name="T37" fmla="*/ 442280 h 2327275"/>
                  <a:gd name="T38" fmla="*/ 683897 w 1966913"/>
                  <a:gd name="T39" fmla="*/ 539265 h 2327275"/>
                  <a:gd name="T40" fmla="*/ 636830 w 1966913"/>
                  <a:gd name="T41" fmla="*/ 517134 h 2327275"/>
                  <a:gd name="T42" fmla="*/ 684113 w 1966913"/>
                  <a:gd name="T43" fmla="*/ 373285 h 2327275"/>
                  <a:gd name="T44" fmla="*/ 827258 w 1966913"/>
                  <a:gd name="T45" fmla="*/ 304072 h 2327275"/>
                  <a:gd name="T46" fmla="*/ 691089 w 1966913"/>
                  <a:gd name="T47" fmla="*/ 297690 h 2327275"/>
                  <a:gd name="T48" fmla="*/ 580021 w 1966913"/>
                  <a:gd name="T49" fmla="*/ 473490 h 2327275"/>
                  <a:gd name="T50" fmla="*/ 598856 w 1966913"/>
                  <a:gd name="T51" fmla="*/ 635866 h 2327275"/>
                  <a:gd name="T52" fmla="*/ 697151 w 1966913"/>
                  <a:gd name="T53" fmla="*/ 768365 h 2327275"/>
                  <a:gd name="T54" fmla="*/ 708409 w 1966913"/>
                  <a:gd name="T55" fmla="*/ 863626 h 2327275"/>
                  <a:gd name="T56" fmla="*/ 756473 w 1966913"/>
                  <a:gd name="T57" fmla="*/ 905195 h 2327275"/>
                  <a:gd name="T58" fmla="*/ 966701 w 1966913"/>
                  <a:gd name="T59" fmla="*/ 887225 h 2327275"/>
                  <a:gd name="T60" fmla="*/ 985970 w 1966913"/>
                  <a:gd name="T61" fmla="*/ 829202 h 2327275"/>
                  <a:gd name="T62" fmla="*/ 1060665 w 1966913"/>
                  <a:gd name="T63" fmla="*/ 688043 h 2327275"/>
                  <a:gd name="T64" fmla="*/ 1113926 w 1966913"/>
                  <a:gd name="T65" fmla="*/ 528914 h 2327275"/>
                  <a:gd name="T66" fmla="*/ 1035334 w 1966913"/>
                  <a:gd name="T67" fmla="*/ 327784 h 2327275"/>
                  <a:gd name="T68" fmla="*/ 879666 w 1966913"/>
                  <a:gd name="T69" fmla="*/ 250926 h 2327275"/>
                  <a:gd name="T70" fmla="*/ 1047675 w 1966913"/>
                  <a:gd name="T71" fmla="*/ 272143 h 2327275"/>
                  <a:gd name="T72" fmla="*/ 1162207 w 1966913"/>
                  <a:gd name="T73" fmla="*/ 201347 h 2327275"/>
                  <a:gd name="T74" fmla="*/ 531523 w 1966913"/>
                  <a:gd name="T75" fmla="*/ 196584 h 2327275"/>
                  <a:gd name="T76" fmla="*/ 632199 w 1966913"/>
                  <a:gd name="T77" fmla="*/ 282318 h 2327275"/>
                  <a:gd name="T78" fmla="*/ 824240 w 1966913"/>
                  <a:gd name="T79" fmla="*/ 73827 h 2327275"/>
                  <a:gd name="T80" fmla="*/ 874470 w 1966913"/>
                  <a:gd name="T81" fmla="*/ 91581 h 2327275"/>
                  <a:gd name="T82" fmla="*/ 916689 w 1966913"/>
                  <a:gd name="T83" fmla="*/ 5412 h 2327275"/>
                  <a:gd name="T84" fmla="*/ 1319823 w 1966913"/>
                  <a:gd name="T85" fmla="*/ 138129 h 2327275"/>
                  <a:gd name="T86" fmla="*/ 1480255 w 1966913"/>
                  <a:gd name="T87" fmla="*/ 287732 h 2327275"/>
                  <a:gd name="T88" fmla="*/ 1575085 w 1966913"/>
                  <a:gd name="T89" fmla="*/ 471758 h 2327275"/>
                  <a:gd name="T90" fmla="*/ 1609725 w 1966913"/>
                  <a:gd name="T91" fmla="*/ 701466 h 2327275"/>
                  <a:gd name="T92" fmla="*/ 1577249 w 1966913"/>
                  <a:gd name="T93" fmla="*/ 943082 h 2327275"/>
                  <a:gd name="T94" fmla="*/ 1389538 w 1966913"/>
                  <a:gd name="T95" fmla="*/ 1273897 h 2327275"/>
                  <a:gd name="T96" fmla="*/ 574392 w 1966913"/>
                  <a:gd name="T97" fmla="*/ 1716860 h 2327275"/>
                  <a:gd name="T98" fmla="*/ 319997 w 1966913"/>
                  <a:gd name="T99" fmla="*/ 1770336 h 2327275"/>
                  <a:gd name="T100" fmla="*/ 227115 w 1966913"/>
                  <a:gd name="T101" fmla="*/ 1688498 h 2327275"/>
                  <a:gd name="T102" fmla="*/ 235343 w 1966913"/>
                  <a:gd name="T103" fmla="*/ 1565308 h 2327275"/>
                  <a:gd name="T104" fmla="*/ 148956 w 1966913"/>
                  <a:gd name="T105" fmla="*/ 1440603 h 2327275"/>
                  <a:gd name="T106" fmla="*/ 177535 w 1966913"/>
                  <a:gd name="T107" fmla="*/ 1387994 h 2327275"/>
                  <a:gd name="T108" fmla="*/ 89417 w 1966913"/>
                  <a:gd name="T109" fmla="*/ 1305723 h 2327275"/>
                  <a:gd name="T110" fmla="*/ 115398 w 1966913"/>
                  <a:gd name="T111" fmla="*/ 1257876 h 2327275"/>
                  <a:gd name="T112" fmla="*/ 45033 w 1966913"/>
                  <a:gd name="T113" fmla="*/ 1226483 h 2327275"/>
                  <a:gd name="T114" fmla="*/ 0 w 1966913"/>
                  <a:gd name="T115" fmla="*/ 1162615 h 2327275"/>
                  <a:gd name="T116" fmla="*/ 121460 w 1966913"/>
                  <a:gd name="T117" fmla="*/ 855183 h 2327275"/>
                  <a:gd name="T118" fmla="*/ 120811 w 1966913"/>
                  <a:gd name="T119" fmla="*/ 727879 h 2327275"/>
                  <a:gd name="T120" fmla="*/ 196371 w 1966913"/>
                  <a:gd name="T121" fmla="*/ 372816 h 2327275"/>
                  <a:gd name="T122" fmla="*/ 421754 w 1966913"/>
                  <a:gd name="T123" fmla="*/ 110849 h 2327275"/>
                  <a:gd name="T124" fmla="*/ 768598 w 1966913"/>
                  <a:gd name="T125" fmla="*/ 866 h 23272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66913" h="2327275">
                    <a:moveTo>
                      <a:pt x="954753" y="1302893"/>
                    </a:moveTo>
                    <a:lnTo>
                      <a:pt x="954489" y="1306067"/>
                    </a:lnTo>
                    <a:lnTo>
                      <a:pt x="954753" y="1309506"/>
                    </a:lnTo>
                    <a:lnTo>
                      <a:pt x="955547" y="1313209"/>
                    </a:lnTo>
                    <a:lnTo>
                      <a:pt x="957134" y="1316118"/>
                    </a:lnTo>
                    <a:lnTo>
                      <a:pt x="959251" y="1319292"/>
                    </a:lnTo>
                    <a:lnTo>
                      <a:pt x="961896" y="1322466"/>
                    </a:lnTo>
                    <a:lnTo>
                      <a:pt x="965071" y="1325111"/>
                    </a:lnTo>
                    <a:lnTo>
                      <a:pt x="968510" y="1328020"/>
                    </a:lnTo>
                    <a:lnTo>
                      <a:pt x="972478" y="1330136"/>
                    </a:lnTo>
                    <a:lnTo>
                      <a:pt x="976182" y="1332517"/>
                    </a:lnTo>
                    <a:lnTo>
                      <a:pt x="980679" y="1334368"/>
                    </a:lnTo>
                    <a:lnTo>
                      <a:pt x="985176" y="1336219"/>
                    </a:lnTo>
                    <a:lnTo>
                      <a:pt x="990467" y="1337542"/>
                    </a:lnTo>
                    <a:lnTo>
                      <a:pt x="995229" y="1338864"/>
                    </a:lnTo>
                    <a:lnTo>
                      <a:pt x="1000255" y="1339658"/>
                    </a:lnTo>
                    <a:lnTo>
                      <a:pt x="1005282" y="1339922"/>
                    </a:lnTo>
                    <a:lnTo>
                      <a:pt x="1010308" y="1340451"/>
                    </a:lnTo>
                    <a:lnTo>
                      <a:pt x="1015335" y="1340451"/>
                    </a:lnTo>
                    <a:lnTo>
                      <a:pt x="1050255" y="1340451"/>
                    </a:lnTo>
                    <a:lnTo>
                      <a:pt x="1055017" y="1340451"/>
                    </a:lnTo>
                    <a:lnTo>
                      <a:pt x="1060043" y="1339922"/>
                    </a:lnTo>
                    <a:lnTo>
                      <a:pt x="1065070" y="1339658"/>
                    </a:lnTo>
                    <a:lnTo>
                      <a:pt x="1070096" y="1338864"/>
                    </a:lnTo>
                    <a:lnTo>
                      <a:pt x="1075123" y="1337542"/>
                    </a:lnTo>
                    <a:lnTo>
                      <a:pt x="1079884" y="1336219"/>
                    </a:lnTo>
                    <a:lnTo>
                      <a:pt x="1084646" y="1334368"/>
                    </a:lnTo>
                    <a:lnTo>
                      <a:pt x="1088879" y="1332517"/>
                    </a:lnTo>
                    <a:lnTo>
                      <a:pt x="1093112" y="1330136"/>
                    </a:lnTo>
                    <a:lnTo>
                      <a:pt x="1097080" y="1328020"/>
                    </a:lnTo>
                    <a:lnTo>
                      <a:pt x="1100519" y="1325111"/>
                    </a:lnTo>
                    <a:lnTo>
                      <a:pt x="1103429" y="1322466"/>
                    </a:lnTo>
                    <a:lnTo>
                      <a:pt x="1106075" y="1319292"/>
                    </a:lnTo>
                    <a:lnTo>
                      <a:pt x="1108191" y="1316118"/>
                    </a:lnTo>
                    <a:lnTo>
                      <a:pt x="1109778" y="1313209"/>
                    </a:lnTo>
                    <a:lnTo>
                      <a:pt x="1110836" y="1309506"/>
                    </a:lnTo>
                    <a:lnTo>
                      <a:pt x="1111101" y="1306067"/>
                    </a:lnTo>
                    <a:lnTo>
                      <a:pt x="1110836" y="1302893"/>
                    </a:lnTo>
                    <a:lnTo>
                      <a:pt x="1048668" y="1302893"/>
                    </a:lnTo>
                    <a:lnTo>
                      <a:pt x="1016657" y="1302893"/>
                    </a:lnTo>
                    <a:lnTo>
                      <a:pt x="954753" y="1302893"/>
                    </a:lnTo>
                    <a:close/>
                    <a:moveTo>
                      <a:pt x="941261" y="1215611"/>
                    </a:moveTo>
                    <a:lnTo>
                      <a:pt x="937822" y="1215875"/>
                    </a:lnTo>
                    <a:lnTo>
                      <a:pt x="934383" y="1216404"/>
                    </a:lnTo>
                    <a:lnTo>
                      <a:pt x="931208" y="1217462"/>
                    </a:lnTo>
                    <a:lnTo>
                      <a:pt x="928034" y="1218520"/>
                    </a:lnTo>
                    <a:lnTo>
                      <a:pt x="924859" y="1219842"/>
                    </a:lnTo>
                    <a:lnTo>
                      <a:pt x="922214" y="1221694"/>
                    </a:lnTo>
                    <a:lnTo>
                      <a:pt x="919568" y="1223545"/>
                    </a:lnTo>
                    <a:lnTo>
                      <a:pt x="916923" y="1225661"/>
                    </a:lnTo>
                    <a:lnTo>
                      <a:pt x="914806" y="1228306"/>
                    </a:lnTo>
                    <a:lnTo>
                      <a:pt x="912955" y="1230951"/>
                    </a:lnTo>
                    <a:lnTo>
                      <a:pt x="911103" y="1233596"/>
                    </a:lnTo>
                    <a:lnTo>
                      <a:pt x="909780" y="1236770"/>
                    </a:lnTo>
                    <a:lnTo>
                      <a:pt x="908722" y="1239944"/>
                    </a:lnTo>
                    <a:lnTo>
                      <a:pt x="907664" y="1243118"/>
                    </a:lnTo>
                    <a:lnTo>
                      <a:pt x="907135" y="1246556"/>
                    </a:lnTo>
                    <a:lnTo>
                      <a:pt x="906870" y="1249995"/>
                    </a:lnTo>
                    <a:lnTo>
                      <a:pt x="907135" y="1253698"/>
                    </a:lnTo>
                    <a:lnTo>
                      <a:pt x="907664" y="1256872"/>
                    </a:lnTo>
                    <a:lnTo>
                      <a:pt x="908722" y="1260310"/>
                    </a:lnTo>
                    <a:lnTo>
                      <a:pt x="909780" y="1263484"/>
                    </a:lnTo>
                    <a:lnTo>
                      <a:pt x="911103" y="1266129"/>
                    </a:lnTo>
                    <a:lnTo>
                      <a:pt x="912955" y="1269303"/>
                    </a:lnTo>
                    <a:lnTo>
                      <a:pt x="914806" y="1271948"/>
                    </a:lnTo>
                    <a:lnTo>
                      <a:pt x="916923" y="1274328"/>
                    </a:lnTo>
                    <a:lnTo>
                      <a:pt x="919568" y="1276444"/>
                    </a:lnTo>
                    <a:lnTo>
                      <a:pt x="922214" y="1278560"/>
                    </a:lnTo>
                    <a:lnTo>
                      <a:pt x="924859" y="1280147"/>
                    </a:lnTo>
                    <a:lnTo>
                      <a:pt x="928034" y="1281734"/>
                    </a:lnTo>
                    <a:lnTo>
                      <a:pt x="931208" y="1282792"/>
                    </a:lnTo>
                    <a:lnTo>
                      <a:pt x="934383" y="1283585"/>
                    </a:lnTo>
                    <a:lnTo>
                      <a:pt x="937822" y="1284114"/>
                    </a:lnTo>
                    <a:lnTo>
                      <a:pt x="941261" y="1284114"/>
                    </a:lnTo>
                    <a:lnTo>
                      <a:pt x="1124064" y="1284114"/>
                    </a:lnTo>
                    <a:lnTo>
                      <a:pt x="1127768" y="1284114"/>
                    </a:lnTo>
                    <a:lnTo>
                      <a:pt x="1130942" y="1283585"/>
                    </a:lnTo>
                    <a:lnTo>
                      <a:pt x="1134381" y="1282792"/>
                    </a:lnTo>
                    <a:lnTo>
                      <a:pt x="1137556" y="1281734"/>
                    </a:lnTo>
                    <a:lnTo>
                      <a:pt x="1140466" y="1280147"/>
                    </a:lnTo>
                    <a:lnTo>
                      <a:pt x="1143376" y="1278560"/>
                    </a:lnTo>
                    <a:lnTo>
                      <a:pt x="1146021" y="1276444"/>
                    </a:lnTo>
                    <a:lnTo>
                      <a:pt x="1148402" y="1274328"/>
                    </a:lnTo>
                    <a:lnTo>
                      <a:pt x="1150783" y="1271948"/>
                    </a:lnTo>
                    <a:lnTo>
                      <a:pt x="1152635" y="1269303"/>
                    </a:lnTo>
                    <a:lnTo>
                      <a:pt x="1154222" y="1266129"/>
                    </a:lnTo>
                    <a:lnTo>
                      <a:pt x="1155810" y="1263484"/>
                    </a:lnTo>
                    <a:lnTo>
                      <a:pt x="1156868" y="1260310"/>
                    </a:lnTo>
                    <a:lnTo>
                      <a:pt x="1157661" y="1256872"/>
                    </a:lnTo>
                    <a:lnTo>
                      <a:pt x="1158191" y="1253698"/>
                    </a:lnTo>
                    <a:lnTo>
                      <a:pt x="1158191" y="1249995"/>
                    </a:lnTo>
                    <a:lnTo>
                      <a:pt x="1158191" y="1246556"/>
                    </a:lnTo>
                    <a:lnTo>
                      <a:pt x="1157661" y="1243118"/>
                    </a:lnTo>
                    <a:lnTo>
                      <a:pt x="1156868" y="1239944"/>
                    </a:lnTo>
                    <a:lnTo>
                      <a:pt x="1155810" y="1236770"/>
                    </a:lnTo>
                    <a:lnTo>
                      <a:pt x="1154222" y="1233596"/>
                    </a:lnTo>
                    <a:lnTo>
                      <a:pt x="1152635" y="1230951"/>
                    </a:lnTo>
                    <a:lnTo>
                      <a:pt x="1150783" y="1228306"/>
                    </a:lnTo>
                    <a:lnTo>
                      <a:pt x="1148402" y="1225661"/>
                    </a:lnTo>
                    <a:lnTo>
                      <a:pt x="1146021" y="1223545"/>
                    </a:lnTo>
                    <a:lnTo>
                      <a:pt x="1143376" y="1221694"/>
                    </a:lnTo>
                    <a:lnTo>
                      <a:pt x="1140466" y="1219842"/>
                    </a:lnTo>
                    <a:lnTo>
                      <a:pt x="1137556" y="1218520"/>
                    </a:lnTo>
                    <a:lnTo>
                      <a:pt x="1134381" y="1217462"/>
                    </a:lnTo>
                    <a:lnTo>
                      <a:pt x="1130942" y="1216404"/>
                    </a:lnTo>
                    <a:lnTo>
                      <a:pt x="1127768" y="1215875"/>
                    </a:lnTo>
                    <a:lnTo>
                      <a:pt x="1124064" y="1215611"/>
                    </a:lnTo>
                    <a:lnTo>
                      <a:pt x="941261" y="1215611"/>
                    </a:lnTo>
                    <a:close/>
                    <a:moveTo>
                      <a:pt x="941261" y="1129121"/>
                    </a:moveTo>
                    <a:lnTo>
                      <a:pt x="937822" y="1129386"/>
                    </a:lnTo>
                    <a:lnTo>
                      <a:pt x="934383" y="1130179"/>
                    </a:lnTo>
                    <a:lnTo>
                      <a:pt x="931208" y="1130973"/>
                    </a:lnTo>
                    <a:lnTo>
                      <a:pt x="928034" y="1132031"/>
                    </a:lnTo>
                    <a:lnTo>
                      <a:pt x="924859" y="1133353"/>
                    </a:lnTo>
                    <a:lnTo>
                      <a:pt x="922214" y="1135205"/>
                    </a:lnTo>
                    <a:lnTo>
                      <a:pt x="919568" y="1137056"/>
                    </a:lnTo>
                    <a:lnTo>
                      <a:pt x="916923" y="1139437"/>
                    </a:lnTo>
                    <a:lnTo>
                      <a:pt x="914806" y="1141817"/>
                    </a:lnTo>
                    <a:lnTo>
                      <a:pt x="912955" y="1144462"/>
                    </a:lnTo>
                    <a:lnTo>
                      <a:pt x="911103" y="1147107"/>
                    </a:lnTo>
                    <a:lnTo>
                      <a:pt x="909780" y="1150281"/>
                    </a:lnTo>
                    <a:lnTo>
                      <a:pt x="908722" y="1153455"/>
                    </a:lnTo>
                    <a:lnTo>
                      <a:pt x="907664" y="1156629"/>
                    </a:lnTo>
                    <a:lnTo>
                      <a:pt x="907135" y="1160067"/>
                    </a:lnTo>
                    <a:lnTo>
                      <a:pt x="906870" y="1163505"/>
                    </a:lnTo>
                    <a:lnTo>
                      <a:pt x="907135" y="1167208"/>
                    </a:lnTo>
                    <a:lnTo>
                      <a:pt x="907664" y="1170382"/>
                    </a:lnTo>
                    <a:lnTo>
                      <a:pt x="908722" y="1173821"/>
                    </a:lnTo>
                    <a:lnTo>
                      <a:pt x="909780" y="1176995"/>
                    </a:lnTo>
                    <a:lnTo>
                      <a:pt x="911103" y="1179640"/>
                    </a:lnTo>
                    <a:lnTo>
                      <a:pt x="912955" y="1182813"/>
                    </a:lnTo>
                    <a:lnTo>
                      <a:pt x="914806" y="1185458"/>
                    </a:lnTo>
                    <a:lnTo>
                      <a:pt x="916923" y="1187839"/>
                    </a:lnTo>
                    <a:lnTo>
                      <a:pt x="919568" y="1189955"/>
                    </a:lnTo>
                    <a:lnTo>
                      <a:pt x="922214" y="1191806"/>
                    </a:lnTo>
                    <a:lnTo>
                      <a:pt x="924859" y="1193658"/>
                    </a:lnTo>
                    <a:lnTo>
                      <a:pt x="928034" y="1195245"/>
                    </a:lnTo>
                    <a:lnTo>
                      <a:pt x="931208" y="1196303"/>
                    </a:lnTo>
                    <a:lnTo>
                      <a:pt x="934383" y="1197096"/>
                    </a:lnTo>
                    <a:lnTo>
                      <a:pt x="937822" y="1197625"/>
                    </a:lnTo>
                    <a:lnTo>
                      <a:pt x="941261" y="1197625"/>
                    </a:lnTo>
                    <a:lnTo>
                      <a:pt x="1124064" y="1197625"/>
                    </a:lnTo>
                    <a:lnTo>
                      <a:pt x="1127768" y="1197625"/>
                    </a:lnTo>
                    <a:lnTo>
                      <a:pt x="1130942" y="1197096"/>
                    </a:lnTo>
                    <a:lnTo>
                      <a:pt x="1134381" y="1196303"/>
                    </a:lnTo>
                    <a:lnTo>
                      <a:pt x="1137556" y="1195245"/>
                    </a:lnTo>
                    <a:lnTo>
                      <a:pt x="1140466" y="1193658"/>
                    </a:lnTo>
                    <a:lnTo>
                      <a:pt x="1143376" y="1191806"/>
                    </a:lnTo>
                    <a:lnTo>
                      <a:pt x="1146021" y="1189955"/>
                    </a:lnTo>
                    <a:lnTo>
                      <a:pt x="1148402" y="1187839"/>
                    </a:lnTo>
                    <a:lnTo>
                      <a:pt x="1150783" y="1185458"/>
                    </a:lnTo>
                    <a:lnTo>
                      <a:pt x="1152635" y="1182813"/>
                    </a:lnTo>
                    <a:lnTo>
                      <a:pt x="1154222" y="1179640"/>
                    </a:lnTo>
                    <a:lnTo>
                      <a:pt x="1155810" y="1176995"/>
                    </a:lnTo>
                    <a:lnTo>
                      <a:pt x="1156868" y="1173821"/>
                    </a:lnTo>
                    <a:lnTo>
                      <a:pt x="1157661" y="1170382"/>
                    </a:lnTo>
                    <a:lnTo>
                      <a:pt x="1158191" y="1167208"/>
                    </a:lnTo>
                    <a:lnTo>
                      <a:pt x="1158191" y="1163505"/>
                    </a:lnTo>
                    <a:lnTo>
                      <a:pt x="1158191" y="1160067"/>
                    </a:lnTo>
                    <a:lnTo>
                      <a:pt x="1157661" y="1156629"/>
                    </a:lnTo>
                    <a:lnTo>
                      <a:pt x="1156868" y="1153455"/>
                    </a:lnTo>
                    <a:lnTo>
                      <a:pt x="1155810" y="1150281"/>
                    </a:lnTo>
                    <a:lnTo>
                      <a:pt x="1154222" y="1147107"/>
                    </a:lnTo>
                    <a:lnTo>
                      <a:pt x="1152635" y="1144462"/>
                    </a:lnTo>
                    <a:lnTo>
                      <a:pt x="1150783" y="1141817"/>
                    </a:lnTo>
                    <a:lnTo>
                      <a:pt x="1148402" y="1139437"/>
                    </a:lnTo>
                    <a:lnTo>
                      <a:pt x="1146021" y="1137056"/>
                    </a:lnTo>
                    <a:lnTo>
                      <a:pt x="1143376" y="1135205"/>
                    </a:lnTo>
                    <a:lnTo>
                      <a:pt x="1140466" y="1133353"/>
                    </a:lnTo>
                    <a:lnTo>
                      <a:pt x="1137556" y="1132031"/>
                    </a:lnTo>
                    <a:lnTo>
                      <a:pt x="1134381" y="1130973"/>
                    </a:lnTo>
                    <a:lnTo>
                      <a:pt x="1130942" y="1130179"/>
                    </a:lnTo>
                    <a:lnTo>
                      <a:pt x="1127768" y="1129386"/>
                    </a:lnTo>
                    <a:lnTo>
                      <a:pt x="1124064" y="1129121"/>
                    </a:lnTo>
                    <a:lnTo>
                      <a:pt x="941261" y="1129121"/>
                    </a:lnTo>
                    <a:close/>
                    <a:moveTo>
                      <a:pt x="1341787" y="876266"/>
                    </a:moveTo>
                    <a:lnTo>
                      <a:pt x="1336231" y="884201"/>
                    </a:lnTo>
                    <a:lnTo>
                      <a:pt x="1330676" y="891871"/>
                    </a:lnTo>
                    <a:lnTo>
                      <a:pt x="1325120" y="899277"/>
                    </a:lnTo>
                    <a:lnTo>
                      <a:pt x="1319565" y="906418"/>
                    </a:lnTo>
                    <a:lnTo>
                      <a:pt x="1308189" y="920172"/>
                    </a:lnTo>
                    <a:lnTo>
                      <a:pt x="1297078" y="932867"/>
                    </a:lnTo>
                    <a:lnTo>
                      <a:pt x="1362686" y="998726"/>
                    </a:lnTo>
                    <a:lnTo>
                      <a:pt x="1365596" y="1001107"/>
                    </a:lnTo>
                    <a:lnTo>
                      <a:pt x="1368241" y="1003223"/>
                    </a:lnTo>
                    <a:lnTo>
                      <a:pt x="1371416" y="1005074"/>
                    </a:lnTo>
                    <a:lnTo>
                      <a:pt x="1374591" y="1006396"/>
                    </a:lnTo>
                    <a:lnTo>
                      <a:pt x="1377765" y="1007719"/>
                    </a:lnTo>
                    <a:lnTo>
                      <a:pt x="1381204" y="1008512"/>
                    </a:lnTo>
                    <a:lnTo>
                      <a:pt x="1384643" y="1009041"/>
                    </a:lnTo>
                    <a:lnTo>
                      <a:pt x="1388083" y="1009041"/>
                    </a:lnTo>
                    <a:lnTo>
                      <a:pt x="1391522" y="1009041"/>
                    </a:lnTo>
                    <a:lnTo>
                      <a:pt x="1394961" y="1008512"/>
                    </a:lnTo>
                    <a:lnTo>
                      <a:pt x="1398400" y="1007719"/>
                    </a:lnTo>
                    <a:lnTo>
                      <a:pt x="1401839" y="1006396"/>
                    </a:lnTo>
                    <a:lnTo>
                      <a:pt x="1404749" y="1005074"/>
                    </a:lnTo>
                    <a:lnTo>
                      <a:pt x="1407924" y="1003223"/>
                    </a:lnTo>
                    <a:lnTo>
                      <a:pt x="1410834" y="1001107"/>
                    </a:lnTo>
                    <a:lnTo>
                      <a:pt x="1413479" y="998726"/>
                    </a:lnTo>
                    <a:lnTo>
                      <a:pt x="1416125" y="995817"/>
                    </a:lnTo>
                    <a:lnTo>
                      <a:pt x="1417976" y="993172"/>
                    </a:lnTo>
                    <a:lnTo>
                      <a:pt x="1420093" y="989998"/>
                    </a:lnTo>
                    <a:lnTo>
                      <a:pt x="1421416" y="986824"/>
                    </a:lnTo>
                    <a:lnTo>
                      <a:pt x="1422474" y="983386"/>
                    </a:lnTo>
                    <a:lnTo>
                      <a:pt x="1423267" y="980212"/>
                    </a:lnTo>
                    <a:lnTo>
                      <a:pt x="1423797" y="976773"/>
                    </a:lnTo>
                    <a:lnTo>
                      <a:pt x="1423797" y="973335"/>
                    </a:lnTo>
                    <a:lnTo>
                      <a:pt x="1423797" y="969632"/>
                    </a:lnTo>
                    <a:lnTo>
                      <a:pt x="1423267" y="966458"/>
                    </a:lnTo>
                    <a:lnTo>
                      <a:pt x="1422474" y="963020"/>
                    </a:lnTo>
                    <a:lnTo>
                      <a:pt x="1421416" y="959581"/>
                    </a:lnTo>
                    <a:lnTo>
                      <a:pt x="1420093" y="956672"/>
                    </a:lnTo>
                    <a:lnTo>
                      <a:pt x="1417976" y="953498"/>
                    </a:lnTo>
                    <a:lnTo>
                      <a:pt x="1416125" y="950588"/>
                    </a:lnTo>
                    <a:lnTo>
                      <a:pt x="1413479" y="947944"/>
                    </a:lnTo>
                    <a:lnTo>
                      <a:pt x="1341787" y="876266"/>
                    </a:lnTo>
                    <a:close/>
                    <a:moveTo>
                      <a:pt x="723538" y="876266"/>
                    </a:moveTo>
                    <a:lnTo>
                      <a:pt x="651846" y="947944"/>
                    </a:lnTo>
                    <a:lnTo>
                      <a:pt x="649465" y="950588"/>
                    </a:lnTo>
                    <a:lnTo>
                      <a:pt x="647084" y="953498"/>
                    </a:lnTo>
                    <a:lnTo>
                      <a:pt x="645497" y="956672"/>
                    </a:lnTo>
                    <a:lnTo>
                      <a:pt x="644174" y="959581"/>
                    </a:lnTo>
                    <a:lnTo>
                      <a:pt x="642587" y="963020"/>
                    </a:lnTo>
                    <a:lnTo>
                      <a:pt x="642058" y="966458"/>
                    </a:lnTo>
                    <a:lnTo>
                      <a:pt x="641529" y="969632"/>
                    </a:lnTo>
                    <a:lnTo>
                      <a:pt x="641264" y="973335"/>
                    </a:lnTo>
                    <a:lnTo>
                      <a:pt x="641529" y="976773"/>
                    </a:lnTo>
                    <a:lnTo>
                      <a:pt x="642058" y="980212"/>
                    </a:lnTo>
                    <a:lnTo>
                      <a:pt x="642587" y="983386"/>
                    </a:lnTo>
                    <a:lnTo>
                      <a:pt x="644174" y="986824"/>
                    </a:lnTo>
                    <a:lnTo>
                      <a:pt x="645497" y="989998"/>
                    </a:lnTo>
                    <a:lnTo>
                      <a:pt x="647084" y="993172"/>
                    </a:lnTo>
                    <a:lnTo>
                      <a:pt x="649465" y="995817"/>
                    </a:lnTo>
                    <a:lnTo>
                      <a:pt x="651846" y="998726"/>
                    </a:lnTo>
                    <a:lnTo>
                      <a:pt x="654491" y="1001107"/>
                    </a:lnTo>
                    <a:lnTo>
                      <a:pt x="657666" y="1003223"/>
                    </a:lnTo>
                    <a:lnTo>
                      <a:pt x="660576" y="1005074"/>
                    </a:lnTo>
                    <a:lnTo>
                      <a:pt x="663751" y="1006396"/>
                    </a:lnTo>
                    <a:lnTo>
                      <a:pt x="667190" y="1007719"/>
                    </a:lnTo>
                    <a:lnTo>
                      <a:pt x="670629" y="1008512"/>
                    </a:lnTo>
                    <a:lnTo>
                      <a:pt x="673803" y="1009041"/>
                    </a:lnTo>
                    <a:lnTo>
                      <a:pt x="677243" y="1009041"/>
                    </a:lnTo>
                    <a:lnTo>
                      <a:pt x="680682" y="1009041"/>
                    </a:lnTo>
                    <a:lnTo>
                      <a:pt x="683856" y="1008512"/>
                    </a:lnTo>
                    <a:lnTo>
                      <a:pt x="687295" y="1007719"/>
                    </a:lnTo>
                    <a:lnTo>
                      <a:pt x="690734" y="1006396"/>
                    </a:lnTo>
                    <a:lnTo>
                      <a:pt x="694174" y="1005074"/>
                    </a:lnTo>
                    <a:lnTo>
                      <a:pt x="696819" y="1003223"/>
                    </a:lnTo>
                    <a:lnTo>
                      <a:pt x="699994" y="1001107"/>
                    </a:lnTo>
                    <a:lnTo>
                      <a:pt x="702639" y="998726"/>
                    </a:lnTo>
                    <a:lnTo>
                      <a:pt x="768512" y="932867"/>
                    </a:lnTo>
                    <a:lnTo>
                      <a:pt x="757401" y="920172"/>
                    </a:lnTo>
                    <a:lnTo>
                      <a:pt x="745760" y="906418"/>
                    </a:lnTo>
                    <a:lnTo>
                      <a:pt x="740205" y="899277"/>
                    </a:lnTo>
                    <a:lnTo>
                      <a:pt x="734649" y="891606"/>
                    </a:lnTo>
                    <a:lnTo>
                      <a:pt x="728829" y="884201"/>
                    </a:lnTo>
                    <a:lnTo>
                      <a:pt x="723538" y="876266"/>
                    </a:lnTo>
                    <a:close/>
                    <a:moveTo>
                      <a:pt x="1407659" y="582150"/>
                    </a:moveTo>
                    <a:lnTo>
                      <a:pt x="1408982" y="594581"/>
                    </a:lnTo>
                    <a:lnTo>
                      <a:pt x="1410040" y="607276"/>
                    </a:lnTo>
                    <a:lnTo>
                      <a:pt x="1411098" y="620237"/>
                    </a:lnTo>
                    <a:lnTo>
                      <a:pt x="1411098" y="633197"/>
                    </a:lnTo>
                    <a:lnTo>
                      <a:pt x="1411098" y="643512"/>
                    </a:lnTo>
                    <a:lnTo>
                      <a:pt x="1410834" y="653827"/>
                    </a:lnTo>
                    <a:lnTo>
                      <a:pt x="1535436" y="653827"/>
                    </a:lnTo>
                    <a:lnTo>
                      <a:pt x="1539139" y="653563"/>
                    </a:lnTo>
                    <a:lnTo>
                      <a:pt x="1542314" y="653034"/>
                    </a:lnTo>
                    <a:lnTo>
                      <a:pt x="1546018" y="652240"/>
                    </a:lnTo>
                    <a:lnTo>
                      <a:pt x="1549192" y="651182"/>
                    </a:lnTo>
                    <a:lnTo>
                      <a:pt x="1552631" y="649331"/>
                    </a:lnTo>
                    <a:lnTo>
                      <a:pt x="1555277" y="647744"/>
                    </a:lnTo>
                    <a:lnTo>
                      <a:pt x="1558187" y="645628"/>
                    </a:lnTo>
                    <a:lnTo>
                      <a:pt x="1560568" y="643247"/>
                    </a:lnTo>
                    <a:lnTo>
                      <a:pt x="1562949" y="640603"/>
                    </a:lnTo>
                    <a:lnTo>
                      <a:pt x="1565065" y="637958"/>
                    </a:lnTo>
                    <a:lnTo>
                      <a:pt x="1566917" y="635048"/>
                    </a:lnTo>
                    <a:lnTo>
                      <a:pt x="1568504" y="631874"/>
                    </a:lnTo>
                    <a:lnTo>
                      <a:pt x="1569562" y="628700"/>
                    </a:lnTo>
                    <a:lnTo>
                      <a:pt x="1570356" y="625262"/>
                    </a:lnTo>
                    <a:lnTo>
                      <a:pt x="1571150" y="621559"/>
                    </a:lnTo>
                    <a:lnTo>
                      <a:pt x="1571414" y="617856"/>
                    </a:lnTo>
                    <a:lnTo>
                      <a:pt x="1571150" y="614418"/>
                    </a:lnTo>
                    <a:lnTo>
                      <a:pt x="1570356" y="610715"/>
                    </a:lnTo>
                    <a:lnTo>
                      <a:pt x="1569562" y="607276"/>
                    </a:lnTo>
                    <a:lnTo>
                      <a:pt x="1568504" y="603838"/>
                    </a:lnTo>
                    <a:lnTo>
                      <a:pt x="1566917" y="600929"/>
                    </a:lnTo>
                    <a:lnTo>
                      <a:pt x="1565065" y="598019"/>
                    </a:lnTo>
                    <a:lnTo>
                      <a:pt x="1562949" y="595110"/>
                    </a:lnTo>
                    <a:lnTo>
                      <a:pt x="1560568" y="592729"/>
                    </a:lnTo>
                    <a:lnTo>
                      <a:pt x="1558187" y="590084"/>
                    </a:lnTo>
                    <a:lnTo>
                      <a:pt x="1555277" y="588233"/>
                    </a:lnTo>
                    <a:lnTo>
                      <a:pt x="1552631" y="586646"/>
                    </a:lnTo>
                    <a:lnTo>
                      <a:pt x="1549192" y="584794"/>
                    </a:lnTo>
                    <a:lnTo>
                      <a:pt x="1546018" y="583736"/>
                    </a:lnTo>
                    <a:lnTo>
                      <a:pt x="1542314" y="582943"/>
                    </a:lnTo>
                    <a:lnTo>
                      <a:pt x="1539139" y="582414"/>
                    </a:lnTo>
                    <a:lnTo>
                      <a:pt x="1535436" y="582150"/>
                    </a:lnTo>
                    <a:lnTo>
                      <a:pt x="1407659" y="582150"/>
                    </a:lnTo>
                    <a:close/>
                    <a:moveTo>
                      <a:pt x="530154" y="582150"/>
                    </a:moveTo>
                    <a:lnTo>
                      <a:pt x="526450" y="582414"/>
                    </a:lnTo>
                    <a:lnTo>
                      <a:pt x="522747" y="582943"/>
                    </a:lnTo>
                    <a:lnTo>
                      <a:pt x="519308" y="583736"/>
                    </a:lnTo>
                    <a:lnTo>
                      <a:pt x="516133" y="584794"/>
                    </a:lnTo>
                    <a:lnTo>
                      <a:pt x="512958" y="586646"/>
                    </a:lnTo>
                    <a:lnTo>
                      <a:pt x="509784" y="588233"/>
                    </a:lnTo>
                    <a:lnTo>
                      <a:pt x="507403" y="590084"/>
                    </a:lnTo>
                    <a:lnTo>
                      <a:pt x="504493" y="592729"/>
                    </a:lnTo>
                    <a:lnTo>
                      <a:pt x="502376" y="595110"/>
                    </a:lnTo>
                    <a:lnTo>
                      <a:pt x="500260" y="598019"/>
                    </a:lnTo>
                    <a:lnTo>
                      <a:pt x="498408" y="600929"/>
                    </a:lnTo>
                    <a:lnTo>
                      <a:pt x="497085" y="603838"/>
                    </a:lnTo>
                    <a:lnTo>
                      <a:pt x="495763" y="607276"/>
                    </a:lnTo>
                    <a:lnTo>
                      <a:pt x="494969" y="610715"/>
                    </a:lnTo>
                    <a:lnTo>
                      <a:pt x="494440" y="614418"/>
                    </a:lnTo>
                    <a:lnTo>
                      <a:pt x="494175" y="617856"/>
                    </a:lnTo>
                    <a:lnTo>
                      <a:pt x="494440" y="621559"/>
                    </a:lnTo>
                    <a:lnTo>
                      <a:pt x="494969" y="625262"/>
                    </a:lnTo>
                    <a:lnTo>
                      <a:pt x="495763" y="628700"/>
                    </a:lnTo>
                    <a:lnTo>
                      <a:pt x="497085" y="631874"/>
                    </a:lnTo>
                    <a:lnTo>
                      <a:pt x="498408" y="635048"/>
                    </a:lnTo>
                    <a:lnTo>
                      <a:pt x="500260" y="637958"/>
                    </a:lnTo>
                    <a:lnTo>
                      <a:pt x="502376" y="640603"/>
                    </a:lnTo>
                    <a:lnTo>
                      <a:pt x="504493" y="643247"/>
                    </a:lnTo>
                    <a:lnTo>
                      <a:pt x="507403" y="645628"/>
                    </a:lnTo>
                    <a:lnTo>
                      <a:pt x="509784" y="647744"/>
                    </a:lnTo>
                    <a:lnTo>
                      <a:pt x="512958" y="649331"/>
                    </a:lnTo>
                    <a:lnTo>
                      <a:pt x="516133" y="651182"/>
                    </a:lnTo>
                    <a:lnTo>
                      <a:pt x="519308" y="652240"/>
                    </a:lnTo>
                    <a:lnTo>
                      <a:pt x="522747" y="653034"/>
                    </a:lnTo>
                    <a:lnTo>
                      <a:pt x="526450" y="653563"/>
                    </a:lnTo>
                    <a:lnTo>
                      <a:pt x="530154" y="653827"/>
                    </a:lnTo>
                    <a:lnTo>
                      <a:pt x="654756" y="653827"/>
                    </a:lnTo>
                    <a:lnTo>
                      <a:pt x="654491" y="643512"/>
                    </a:lnTo>
                    <a:lnTo>
                      <a:pt x="654227" y="633197"/>
                    </a:lnTo>
                    <a:lnTo>
                      <a:pt x="654491" y="620237"/>
                    </a:lnTo>
                    <a:lnTo>
                      <a:pt x="655285" y="607276"/>
                    </a:lnTo>
                    <a:lnTo>
                      <a:pt x="656079" y="594581"/>
                    </a:lnTo>
                    <a:lnTo>
                      <a:pt x="657666" y="582150"/>
                    </a:lnTo>
                    <a:lnTo>
                      <a:pt x="530154" y="582150"/>
                    </a:lnTo>
                    <a:close/>
                    <a:moveTo>
                      <a:pt x="1010822" y="371475"/>
                    </a:moveTo>
                    <a:lnTo>
                      <a:pt x="1014779" y="372005"/>
                    </a:lnTo>
                    <a:lnTo>
                      <a:pt x="1018472" y="372270"/>
                    </a:lnTo>
                    <a:lnTo>
                      <a:pt x="1021902" y="373065"/>
                    </a:lnTo>
                    <a:lnTo>
                      <a:pt x="1025331" y="374126"/>
                    </a:lnTo>
                    <a:lnTo>
                      <a:pt x="1028497" y="375451"/>
                    </a:lnTo>
                    <a:lnTo>
                      <a:pt x="1031927" y="377306"/>
                    </a:lnTo>
                    <a:lnTo>
                      <a:pt x="1034565" y="379427"/>
                    </a:lnTo>
                    <a:lnTo>
                      <a:pt x="1037467" y="381813"/>
                    </a:lnTo>
                    <a:lnTo>
                      <a:pt x="1039841" y="384198"/>
                    </a:lnTo>
                    <a:lnTo>
                      <a:pt x="1041951" y="387114"/>
                    </a:lnTo>
                    <a:lnTo>
                      <a:pt x="1043798" y="389764"/>
                    </a:lnTo>
                    <a:lnTo>
                      <a:pt x="1045645" y="393210"/>
                    </a:lnTo>
                    <a:lnTo>
                      <a:pt x="1046964" y="396656"/>
                    </a:lnTo>
                    <a:lnTo>
                      <a:pt x="1048019" y="400102"/>
                    </a:lnTo>
                    <a:lnTo>
                      <a:pt x="1048547" y="403548"/>
                    </a:lnTo>
                    <a:lnTo>
                      <a:pt x="1049338" y="407523"/>
                    </a:lnTo>
                    <a:lnTo>
                      <a:pt x="1049074" y="411234"/>
                    </a:lnTo>
                    <a:lnTo>
                      <a:pt x="1048547" y="414945"/>
                    </a:lnTo>
                    <a:lnTo>
                      <a:pt x="1047755" y="418656"/>
                    </a:lnTo>
                    <a:lnTo>
                      <a:pt x="1046700" y="421837"/>
                    </a:lnTo>
                    <a:lnTo>
                      <a:pt x="1045381" y="425283"/>
                    </a:lnTo>
                    <a:lnTo>
                      <a:pt x="1043534" y="428463"/>
                    </a:lnTo>
                    <a:lnTo>
                      <a:pt x="1041424" y="431644"/>
                    </a:lnTo>
                    <a:lnTo>
                      <a:pt x="1039049" y="434030"/>
                    </a:lnTo>
                    <a:lnTo>
                      <a:pt x="1036675" y="436680"/>
                    </a:lnTo>
                    <a:lnTo>
                      <a:pt x="1033773" y="438801"/>
                    </a:lnTo>
                    <a:lnTo>
                      <a:pt x="1031135" y="440921"/>
                    </a:lnTo>
                    <a:lnTo>
                      <a:pt x="1027706" y="442512"/>
                    </a:lnTo>
                    <a:lnTo>
                      <a:pt x="1024276" y="443837"/>
                    </a:lnTo>
                    <a:lnTo>
                      <a:pt x="1020846" y="445162"/>
                    </a:lnTo>
                    <a:lnTo>
                      <a:pt x="1017417" y="445692"/>
                    </a:lnTo>
                    <a:lnTo>
                      <a:pt x="1013460" y="445957"/>
                    </a:lnTo>
                    <a:lnTo>
                      <a:pt x="1005809" y="446487"/>
                    </a:lnTo>
                    <a:lnTo>
                      <a:pt x="998422" y="447018"/>
                    </a:lnTo>
                    <a:lnTo>
                      <a:pt x="991563" y="447813"/>
                    </a:lnTo>
                    <a:lnTo>
                      <a:pt x="984704" y="448873"/>
                    </a:lnTo>
                    <a:lnTo>
                      <a:pt x="978373" y="450198"/>
                    </a:lnTo>
                    <a:lnTo>
                      <a:pt x="972305" y="451524"/>
                    </a:lnTo>
                    <a:lnTo>
                      <a:pt x="965973" y="453114"/>
                    </a:lnTo>
                    <a:lnTo>
                      <a:pt x="960433" y="454969"/>
                    </a:lnTo>
                    <a:lnTo>
                      <a:pt x="954893" y="456825"/>
                    </a:lnTo>
                    <a:lnTo>
                      <a:pt x="949881" y="458945"/>
                    </a:lnTo>
                    <a:lnTo>
                      <a:pt x="944868" y="461066"/>
                    </a:lnTo>
                    <a:lnTo>
                      <a:pt x="939856" y="463716"/>
                    </a:lnTo>
                    <a:lnTo>
                      <a:pt x="935371" y="466102"/>
                    </a:lnTo>
                    <a:lnTo>
                      <a:pt x="930886" y="468753"/>
                    </a:lnTo>
                    <a:lnTo>
                      <a:pt x="926665" y="471403"/>
                    </a:lnTo>
                    <a:lnTo>
                      <a:pt x="922444" y="474319"/>
                    </a:lnTo>
                    <a:lnTo>
                      <a:pt x="918487" y="477235"/>
                    </a:lnTo>
                    <a:lnTo>
                      <a:pt x="914530" y="480150"/>
                    </a:lnTo>
                    <a:lnTo>
                      <a:pt x="910837" y="483331"/>
                    </a:lnTo>
                    <a:lnTo>
                      <a:pt x="907671" y="486777"/>
                    </a:lnTo>
                    <a:lnTo>
                      <a:pt x="900812" y="493403"/>
                    </a:lnTo>
                    <a:lnTo>
                      <a:pt x="894744" y="500825"/>
                    </a:lnTo>
                    <a:lnTo>
                      <a:pt x="888940" y="508247"/>
                    </a:lnTo>
                    <a:lnTo>
                      <a:pt x="883928" y="516199"/>
                    </a:lnTo>
                    <a:lnTo>
                      <a:pt x="879443" y="524150"/>
                    </a:lnTo>
                    <a:lnTo>
                      <a:pt x="874958" y="532367"/>
                    </a:lnTo>
                    <a:lnTo>
                      <a:pt x="871529" y="540319"/>
                    </a:lnTo>
                    <a:lnTo>
                      <a:pt x="868099" y="548801"/>
                    </a:lnTo>
                    <a:lnTo>
                      <a:pt x="864933" y="557018"/>
                    </a:lnTo>
                    <a:lnTo>
                      <a:pt x="862559" y="565235"/>
                    </a:lnTo>
                    <a:lnTo>
                      <a:pt x="860185" y="573452"/>
                    </a:lnTo>
                    <a:lnTo>
                      <a:pt x="858338" y="580874"/>
                    </a:lnTo>
                    <a:lnTo>
                      <a:pt x="856491" y="588295"/>
                    </a:lnTo>
                    <a:lnTo>
                      <a:pt x="855436" y="595187"/>
                    </a:lnTo>
                    <a:lnTo>
                      <a:pt x="853589" y="607645"/>
                    </a:lnTo>
                    <a:lnTo>
                      <a:pt x="852270" y="617717"/>
                    </a:lnTo>
                    <a:lnTo>
                      <a:pt x="852006" y="624874"/>
                    </a:lnTo>
                    <a:lnTo>
                      <a:pt x="851743" y="627789"/>
                    </a:lnTo>
                    <a:lnTo>
                      <a:pt x="851743" y="631765"/>
                    </a:lnTo>
                    <a:lnTo>
                      <a:pt x="851215" y="635476"/>
                    </a:lnTo>
                    <a:lnTo>
                      <a:pt x="850160" y="638922"/>
                    </a:lnTo>
                    <a:lnTo>
                      <a:pt x="849104" y="642633"/>
                    </a:lnTo>
                    <a:lnTo>
                      <a:pt x="847258" y="645549"/>
                    </a:lnTo>
                    <a:lnTo>
                      <a:pt x="845675" y="648729"/>
                    </a:lnTo>
                    <a:lnTo>
                      <a:pt x="843301" y="651645"/>
                    </a:lnTo>
                    <a:lnTo>
                      <a:pt x="841190" y="654296"/>
                    </a:lnTo>
                    <a:lnTo>
                      <a:pt x="838288" y="656681"/>
                    </a:lnTo>
                    <a:lnTo>
                      <a:pt x="835650" y="658802"/>
                    </a:lnTo>
                    <a:lnTo>
                      <a:pt x="832484" y="660657"/>
                    </a:lnTo>
                    <a:lnTo>
                      <a:pt x="829319" y="662247"/>
                    </a:lnTo>
                    <a:lnTo>
                      <a:pt x="826153" y="663308"/>
                    </a:lnTo>
                    <a:lnTo>
                      <a:pt x="822459" y="664103"/>
                    </a:lnTo>
                    <a:lnTo>
                      <a:pt x="818766" y="664898"/>
                    </a:lnTo>
                    <a:lnTo>
                      <a:pt x="814809" y="665163"/>
                    </a:lnTo>
                    <a:lnTo>
                      <a:pt x="811115" y="664898"/>
                    </a:lnTo>
                    <a:lnTo>
                      <a:pt x="807686" y="664103"/>
                    </a:lnTo>
                    <a:lnTo>
                      <a:pt x="803993" y="663308"/>
                    </a:lnTo>
                    <a:lnTo>
                      <a:pt x="800563" y="662247"/>
                    </a:lnTo>
                    <a:lnTo>
                      <a:pt x="797133" y="660657"/>
                    </a:lnTo>
                    <a:lnTo>
                      <a:pt x="794495" y="658802"/>
                    </a:lnTo>
                    <a:lnTo>
                      <a:pt x="791330" y="656681"/>
                    </a:lnTo>
                    <a:lnTo>
                      <a:pt x="788691" y="654296"/>
                    </a:lnTo>
                    <a:lnTo>
                      <a:pt x="786317" y="651645"/>
                    </a:lnTo>
                    <a:lnTo>
                      <a:pt x="784207" y="648729"/>
                    </a:lnTo>
                    <a:lnTo>
                      <a:pt x="782360" y="645549"/>
                    </a:lnTo>
                    <a:lnTo>
                      <a:pt x="781041" y="642633"/>
                    </a:lnTo>
                    <a:lnTo>
                      <a:pt x="779458" y="638922"/>
                    </a:lnTo>
                    <a:lnTo>
                      <a:pt x="778667" y="635476"/>
                    </a:lnTo>
                    <a:lnTo>
                      <a:pt x="778139" y="631765"/>
                    </a:lnTo>
                    <a:lnTo>
                      <a:pt x="777875" y="627789"/>
                    </a:lnTo>
                    <a:lnTo>
                      <a:pt x="778139" y="623814"/>
                    </a:lnTo>
                    <a:lnTo>
                      <a:pt x="778667" y="613741"/>
                    </a:lnTo>
                    <a:lnTo>
                      <a:pt x="779194" y="606850"/>
                    </a:lnTo>
                    <a:lnTo>
                      <a:pt x="780249" y="598898"/>
                    </a:lnTo>
                    <a:lnTo>
                      <a:pt x="781305" y="590151"/>
                    </a:lnTo>
                    <a:lnTo>
                      <a:pt x="782888" y="580343"/>
                    </a:lnTo>
                    <a:lnTo>
                      <a:pt x="785262" y="569741"/>
                    </a:lnTo>
                    <a:lnTo>
                      <a:pt x="787636" y="558343"/>
                    </a:lnTo>
                    <a:lnTo>
                      <a:pt x="790802" y="546681"/>
                    </a:lnTo>
                    <a:lnTo>
                      <a:pt x="794759" y="534223"/>
                    </a:lnTo>
                    <a:lnTo>
                      <a:pt x="799508" y="521500"/>
                    </a:lnTo>
                    <a:lnTo>
                      <a:pt x="801882" y="515138"/>
                    </a:lnTo>
                    <a:lnTo>
                      <a:pt x="804784" y="508247"/>
                    </a:lnTo>
                    <a:lnTo>
                      <a:pt x="807950" y="501885"/>
                    </a:lnTo>
                    <a:lnTo>
                      <a:pt x="810852" y="495524"/>
                    </a:lnTo>
                    <a:lnTo>
                      <a:pt x="814545" y="488632"/>
                    </a:lnTo>
                    <a:lnTo>
                      <a:pt x="818238" y="482271"/>
                    </a:lnTo>
                    <a:lnTo>
                      <a:pt x="823515" y="473259"/>
                    </a:lnTo>
                    <a:lnTo>
                      <a:pt x="829319" y="464512"/>
                    </a:lnTo>
                    <a:lnTo>
                      <a:pt x="835914" y="456030"/>
                    </a:lnTo>
                    <a:lnTo>
                      <a:pt x="842773" y="447548"/>
                    </a:lnTo>
                    <a:lnTo>
                      <a:pt x="850160" y="439331"/>
                    </a:lnTo>
                    <a:lnTo>
                      <a:pt x="858338" y="431379"/>
                    </a:lnTo>
                    <a:lnTo>
                      <a:pt x="867044" y="423692"/>
                    </a:lnTo>
                    <a:lnTo>
                      <a:pt x="876013" y="416270"/>
                    </a:lnTo>
                    <a:lnTo>
                      <a:pt x="882345" y="411499"/>
                    </a:lnTo>
                    <a:lnTo>
                      <a:pt x="888940" y="406993"/>
                    </a:lnTo>
                    <a:lnTo>
                      <a:pt x="896063" y="402752"/>
                    </a:lnTo>
                    <a:lnTo>
                      <a:pt x="903450" y="398776"/>
                    </a:lnTo>
                    <a:lnTo>
                      <a:pt x="910837" y="395066"/>
                    </a:lnTo>
                    <a:lnTo>
                      <a:pt x="918751" y="391620"/>
                    </a:lnTo>
                    <a:lnTo>
                      <a:pt x="926929" y="388174"/>
                    </a:lnTo>
                    <a:lnTo>
                      <a:pt x="935371" y="384993"/>
                    </a:lnTo>
                    <a:lnTo>
                      <a:pt x="943549" y="382343"/>
                    </a:lnTo>
                    <a:lnTo>
                      <a:pt x="952519" y="379957"/>
                    </a:lnTo>
                    <a:lnTo>
                      <a:pt x="961489" y="377837"/>
                    </a:lnTo>
                    <a:lnTo>
                      <a:pt x="970986" y="375716"/>
                    </a:lnTo>
                    <a:lnTo>
                      <a:pt x="980747" y="374391"/>
                    </a:lnTo>
                    <a:lnTo>
                      <a:pt x="990508" y="373065"/>
                    </a:lnTo>
                    <a:lnTo>
                      <a:pt x="1000533" y="372270"/>
                    </a:lnTo>
                    <a:lnTo>
                      <a:pt x="1010822" y="371475"/>
                    </a:lnTo>
                    <a:close/>
                    <a:moveTo>
                      <a:pt x="1024065" y="303903"/>
                    </a:moveTo>
                    <a:lnTo>
                      <a:pt x="1016128" y="304432"/>
                    </a:lnTo>
                    <a:lnTo>
                      <a:pt x="1001049" y="305490"/>
                    </a:lnTo>
                    <a:lnTo>
                      <a:pt x="997875" y="305754"/>
                    </a:lnTo>
                    <a:lnTo>
                      <a:pt x="990467" y="306548"/>
                    </a:lnTo>
                    <a:lnTo>
                      <a:pt x="983060" y="307606"/>
                    </a:lnTo>
                    <a:lnTo>
                      <a:pt x="975388" y="308928"/>
                    </a:lnTo>
                    <a:lnTo>
                      <a:pt x="968245" y="310251"/>
                    </a:lnTo>
                    <a:lnTo>
                      <a:pt x="960838" y="311573"/>
                    </a:lnTo>
                    <a:lnTo>
                      <a:pt x="953430" y="313424"/>
                    </a:lnTo>
                    <a:lnTo>
                      <a:pt x="946288" y="315276"/>
                    </a:lnTo>
                    <a:lnTo>
                      <a:pt x="938880" y="317392"/>
                    </a:lnTo>
                    <a:lnTo>
                      <a:pt x="915071" y="324269"/>
                    </a:lnTo>
                    <a:lnTo>
                      <a:pt x="915336" y="325591"/>
                    </a:lnTo>
                    <a:lnTo>
                      <a:pt x="904754" y="330088"/>
                    </a:lnTo>
                    <a:lnTo>
                      <a:pt x="893907" y="334584"/>
                    </a:lnTo>
                    <a:lnTo>
                      <a:pt x="883590" y="340138"/>
                    </a:lnTo>
                    <a:lnTo>
                      <a:pt x="873537" y="345428"/>
                    </a:lnTo>
                    <a:lnTo>
                      <a:pt x="863749" y="350983"/>
                    </a:lnTo>
                    <a:lnTo>
                      <a:pt x="853961" y="357066"/>
                    </a:lnTo>
                    <a:lnTo>
                      <a:pt x="844437" y="363678"/>
                    </a:lnTo>
                    <a:lnTo>
                      <a:pt x="835178" y="370291"/>
                    </a:lnTo>
                    <a:lnTo>
                      <a:pt x="826183" y="377432"/>
                    </a:lnTo>
                    <a:lnTo>
                      <a:pt x="817453" y="384573"/>
                    </a:lnTo>
                    <a:lnTo>
                      <a:pt x="808987" y="392508"/>
                    </a:lnTo>
                    <a:lnTo>
                      <a:pt x="800522" y="400443"/>
                    </a:lnTo>
                    <a:lnTo>
                      <a:pt x="792585" y="408642"/>
                    </a:lnTo>
                    <a:lnTo>
                      <a:pt x="785178" y="416841"/>
                    </a:lnTo>
                    <a:lnTo>
                      <a:pt x="777771" y="425570"/>
                    </a:lnTo>
                    <a:lnTo>
                      <a:pt x="770363" y="434562"/>
                    </a:lnTo>
                    <a:lnTo>
                      <a:pt x="762956" y="445407"/>
                    </a:lnTo>
                    <a:lnTo>
                      <a:pt x="755813" y="455986"/>
                    </a:lnTo>
                    <a:lnTo>
                      <a:pt x="748935" y="467095"/>
                    </a:lnTo>
                    <a:lnTo>
                      <a:pt x="742586" y="478468"/>
                    </a:lnTo>
                    <a:lnTo>
                      <a:pt x="736766" y="490106"/>
                    </a:lnTo>
                    <a:lnTo>
                      <a:pt x="731210" y="502008"/>
                    </a:lnTo>
                    <a:lnTo>
                      <a:pt x="726184" y="514439"/>
                    </a:lnTo>
                    <a:lnTo>
                      <a:pt x="721687" y="526606"/>
                    </a:lnTo>
                    <a:lnTo>
                      <a:pt x="717718" y="539302"/>
                    </a:lnTo>
                    <a:lnTo>
                      <a:pt x="714015" y="552262"/>
                    </a:lnTo>
                    <a:lnTo>
                      <a:pt x="710840" y="565222"/>
                    </a:lnTo>
                    <a:lnTo>
                      <a:pt x="708724" y="578447"/>
                    </a:lnTo>
                    <a:lnTo>
                      <a:pt x="706607" y="591936"/>
                    </a:lnTo>
                    <a:lnTo>
                      <a:pt x="705285" y="605689"/>
                    </a:lnTo>
                    <a:lnTo>
                      <a:pt x="704491" y="619443"/>
                    </a:lnTo>
                    <a:lnTo>
                      <a:pt x="704226" y="633197"/>
                    </a:lnTo>
                    <a:lnTo>
                      <a:pt x="704226" y="642983"/>
                    </a:lnTo>
                    <a:lnTo>
                      <a:pt x="704491" y="652769"/>
                    </a:lnTo>
                    <a:lnTo>
                      <a:pt x="705020" y="662026"/>
                    </a:lnTo>
                    <a:lnTo>
                      <a:pt x="705549" y="671284"/>
                    </a:lnTo>
                    <a:lnTo>
                      <a:pt x="706607" y="680541"/>
                    </a:lnTo>
                    <a:lnTo>
                      <a:pt x="707930" y="689269"/>
                    </a:lnTo>
                    <a:lnTo>
                      <a:pt x="708988" y="697998"/>
                    </a:lnTo>
                    <a:lnTo>
                      <a:pt x="710311" y="706461"/>
                    </a:lnTo>
                    <a:lnTo>
                      <a:pt x="712163" y="714661"/>
                    </a:lnTo>
                    <a:lnTo>
                      <a:pt x="713750" y="722595"/>
                    </a:lnTo>
                    <a:lnTo>
                      <a:pt x="715602" y="730266"/>
                    </a:lnTo>
                    <a:lnTo>
                      <a:pt x="717983" y="738200"/>
                    </a:lnTo>
                    <a:lnTo>
                      <a:pt x="720099" y="745342"/>
                    </a:lnTo>
                    <a:lnTo>
                      <a:pt x="722480" y="752748"/>
                    </a:lnTo>
                    <a:lnTo>
                      <a:pt x="724861" y="759624"/>
                    </a:lnTo>
                    <a:lnTo>
                      <a:pt x="727507" y="766766"/>
                    </a:lnTo>
                    <a:lnTo>
                      <a:pt x="731739" y="776816"/>
                    </a:lnTo>
                    <a:lnTo>
                      <a:pt x="736237" y="786338"/>
                    </a:lnTo>
                    <a:lnTo>
                      <a:pt x="740734" y="795595"/>
                    </a:lnTo>
                    <a:lnTo>
                      <a:pt x="745760" y="804324"/>
                    </a:lnTo>
                    <a:lnTo>
                      <a:pt x="750522" y="812788"/>
                    </a:lnTo>
                    <a:lnTo>
                      <a:pt x="755549" y="820987"/>
                    </a:lnTo>
                    <a:lnTo>
                      <a:pt x="760840" y="828922"/>
                    </a:lnTo>
                    <a:lnTo>
                      <a:pt x="766131" y="836327"/>
                    </a:lnTo>
                    <a:lnTo>
                      <a:pt x="771686" y="843469"/>
                    </a:lnTo>
                    <a:lnTo>
                      <a:pt x="776977" y="850346"/>
                    </a:lnTo>
                    <a:lnTo>
                      <a:pt x="782268" y="856958"/>
                    </a:lnTo>
                    <a:lnTo>
                      <a:pt x="787824" y="863041"/>
                    </a:lnTo>
                    <a:lnTo>
                      <a:pt x="798141" y="875208"/>
                    </a:lnTo>
                    <a:lnTo>
                      <a:pt x="808458" y="885788"/>
                    </a:lnTo>
                    <a:lnTo>
                      <a:pt x="826977" y="905096"/>
                    </a:lnTo>
                    <a:lnTo>
                      <a:pt x="834649" y="913824"/>
                    </a:lnTo>
                    <a:lnTo>
                      <a:pt x="841262" y="921759"/>
                    </a:lnTo>
                    <a:lnTo>
                      <a:pt x="844172" y="925726"/>
                    </a:lnTo>
                    <a:lnTo>
                      <a:pt x="846553" y="929165"/>
                    </a:lnTo>
                    <a:lnTo>
                      <a:pt x="848934" y="932338"/>
                    </a:lnTo>
                    <a:lnTo>
                      <a:pt x="850521" y="935512"/>
                    </a:lnTo>
                    <a:lnTo>
                      <a:pt x="851844" y="938686"/>
                    </a:lnTo>
                    <a:lnTo>
                      <a:pt x="852902" y="941067"/>
                    </a:lnTo>
                    <a:lnTo>
                      <a:pt x="853961" y="943976"/>
                    </a:lnTo>
                    <a:lnTo>
                      <a:pt x="854490" y="946092"/>
                    </a:lnTo>
                    <a:lnTo>
                      <a:pt x="856341" y="957994"/>
                    </a:lnTo>
                    <a:lnTo>
                      <a:pt x="857929" y="969896"/>
                    </a:lnTo>
                    <a:lnTo>
                      <a:pt x="858987" y="981799"/>
                    </a:lnTo>
                    <a:lnTo>
                      <a:pt x="859781" y="993436"/>
                    </a:lnTo>
                    <a:lnTo>
                      <a:pt x="860310" y="1003752"/>
                    </a:lnTo>
                    <a:lnTo>
                      <a:pt x="860574" y="1012744"/>
                    </a:lnTo>
                    <a:lnTo>
                      <a:pt x="860574" y="1025176"/>
                    </a:lnTo>
                    <a:lnTo>
                      <a:pt x="860574" y="1026762"/>
                    </a:lnTo>
                    <a:lnTo>
                      <a:pt x="860574" y="1027291"/>
                    </a:lnTo>
                    <a:lnTo>
                      <a:pt x="860574" y="1027556"/>
                    </a:lnTo>
                    <a:lnTo>
                      <a:pt x="860574" y="1027820"/>
                    </a:lnTo>
                    <a:lnTo>
                      <a:pt x="860839" y="1031788"/>
                    </a:lnTo>
                    <a:lnTo>
                      <a:pt x="861103" y="1036020"/>
                    </a:lnTo>
                    <a:lnTo>
                      <a:pt x="861632" y="1039987"/>
                    </a:lnTo>
                    <a:lnTo>
                      <a:pt x="862161" y="1043955"/>
                    </a:lnTo>
                    <a:lnTo>
                      <a:pt x="863220" y="1047922"/>
                    </a:lnTo>
                    <a:lnTo>
                      <a:pt x="864278" y="1051360"/>
                    </a:lnTo>
                    <a:lnTo>
                      <a:pt x="865601" y="1055063"/>
                    </a:lnTo>
                    <a:lnTo>
                      <a:pt x="867188" y="1058766"/>
                    </a:lnTo>
                    <a:lnTo>
                      <a:pt x="868511" y="1062469"/>
                    </a:lnTo>
                    <a:lnTo>
                      <a:pt x="870362" y="1065643"/>
                    </a:lnTo>
                    <a:lnTo>
                      <a:pt x="872479" y="1069081"/>
                    </a:lnTo>
                    <a:lnTo>
                      <a:pt x="874331" y="1072255"/>
                    </a:lnTo>
                    <a:lnTo>
                      <a:pt x="876712" y="1075694"/>
                    </a:lnTo>
                    <a:lnTo>
                      <a:pt x="878828" y="1078339"/>
                    </a:lnTo>
                    <a:lnTo>
                      <a:pt x="881473" y="1081513"/>
                    </a:lnTo>
                    <a:lnTo>
                      <a:pt x="884119" y="1083893"/>
                    </a:lnTo>
                    <a:lnTo>
                      <a:pt x="887029" y="1086802"/>
                    </a:lnTo>
                    <a:lnTo>
                      <a:pt x="889939" y="1089447"/>
                    </a:lnTo>
                    <a:lnTo>
                      <a:pt x="892849" y="1091563"/>
                    </a:lnTo>
                    <a:lnTo>
                      <a:pt x="896024" y="1093944"/>
                    </a:lnTo>
                    <a:lnTo>
                      <a:pt x="899198" y="1095795"/>
                    </a:lnTo>
                    <a:lnTo>
                      <a:pt x="902373" y="1097647"/>
                    </a:lnTo>
                    <a:lnTo>
                      <a:pt x="905812" y="1099763"/>
                    </a:lnTo>
                    <a:lnTo>
                      <a:pt x="909516" y="1101085"/>
                    </a:lnTo>
                    <a:lnTo>
                      <a:pt x="913219" y="1102408"/>
                    </a:lnTo>
                    <a:lnTo>
                      <a:pt x="916658" y="1103994"/>
                    </a:lnTo>
                    <a:lnTo>
                      <a:pt x="920627" y="1105052"/>
                    </a:lnTo>
                    <a:lnTo>
                      <a:pt x="924330" y="1105846"/>
                    </a:lnTo>
                    <a:lnTo>
                      <a:pt x="928298" y="1106375"/>
                    </a:lnTo>
                    <a:lnTo>
                      <a:pt x="932267" y="1106904"/>
                    </a:lnTo>
                    <a:lnTo>
                      <a:pt x="936499" y="1107433"/>
                    </a:lnTo>
                    <a:lnTo>
                      <a:pt x="940468" y="1107697"/>
                    </a:lnTo>
                    <a:lnTo>
                      <a:pt x="1124857" y="1107697"/>
                    </a:lnTo>
                    <a:lnTo>
                      <a:pt x="1129090" y="1107433"/>
                    </a:lnTo>
                    <a:lnTo>
                      <a:pt x="1133058" y="1106904"/>
                    </a:lnTo>
                    <a:lnTo>
                      <a:pt x="1137027" y="1106375"/>
                    </a:lnTo>
                    <a:lnTo>
                      <a:pt x="1140730" y="1105846"/>
                    </a:lnTo>
                    <a:lnTo>
                      <a:pt x="1144699" y="1105052"/>
                    </a:lnTo>
                    <a:lnTo>
                      <a:pt x="1148667" y="1103994"/>
                    </a:lnTo>
                    <a:lnTo>
                      <a:pt x="1152370" y="1102408"/>
                    </a:lnTo>
                    <a:lnTo>
                      <a:pt x="1156074" y="1101085"/>
                    </a:lnTo>
                    <a:lnTo>
                      <a:pt x="1159513" y="1099763"/>
                    </a:lnTo>
                    <a:lnTo>
                      <a:pt x="1162688" y="1097647"/>
                    </a:lnTo>
                    <a:lnTo>
                      <a:pt x="1166127" y="1095795"/>
                    </a:lnTo>
                    <a:lnTo>
                      <a:pt x="1169566" y="1093944"/>
                    </a:lnTo>
                    <a:lnTo>
                      <a:pt x="1172476" y="1091563"/>
                    </a:lnTo>
                    <a:lnTo>
                      <a:pt x="1175651" y="1089447"/>
                    </a:lnTo>
                    <a:lnTo>
                      <a:pt x="1178561" y="1086802"/>
                    </a:lnTo>
                    <a:lnTo>
                      <a:pt x="1181206" y="1083893"/>
                    </a:lnTo>
                    <a:lnTo>
                      <a:pt x="1183852" y="1081248"/>
                    </a:lnTo>
                    <a:lnTo>
                      <a:pt x="1186233" y="1078339"/>
                    </a:lnTo>
                    <a:lnTo>
                      <a:pt x="1188878" y="1075429"/>
                    </a:lnTo>
                    <a:lnTo>
                      <a:pt x="1190994" y="1072255"/>
                    </a:lnTo>
                    <a:lnTo>
                      <a:pt x="1193111" y="1069081"/>
                    </a:lnTo>
                    <a:lnTo>
                      <a:pt x="1194963" y="1065643"/>
                    </a:lnTo>
                    <a:lnTo>
                      <a:pt x="1196814" y="1062469"/>
                    </a:lnTo>
                    <a:lnTo>
                      <a:pt x="1198402" y="1058766"/>
                    </a:lnTo>
                    <a:lnTo>
                      <a:pt x="1199725" y="1055063"/>
                    </a:lnTo>
                    <a:lnTo>
                      <a:pt x="1201047" y="1051360"/>
                    </a:lnTo>
                    <a:lnTo>
                      <a:pt x="1202105" y="1047922"/>
                    </a:lnTo>
                    <a:lnTo>
                      <a:pt x="1202899" y="1043955"/>
                    </a:lnTo>
                    <a:lnTo>
                      <a:pt x="1203693" y="1039987"/>
                    </a:lnTo>
                    <a:lnTo>
                      <a:pt x="1204222" y="1036020"/>
                    </a:lnTo>
                    <a:lnTo>
                      <a:pt x="1204486" y="1031788"/>
                    </a:lnTo>
                    <a:lnTo>
                      <a:pt x="1204486" y="1027820"/>
                    </a:lnTo>
                    <a:lnTo>
                      <a:pt x="1204486" y="1027556"/>
                    </a:lnTo>
                    <a:lnTo>
                      <a:pt x="1204486" y="1027291"/>
                    </a:lnTo>
                    <a:lnTo>
                      <a:pt x="1204486" y="1026762"/>
                    </a:lnTo>
                    <a:lnTo>
                      <a:pt x="1204486" y="1025176"/>
                    </a:lnTo>
                    <a:lnTo>
                      <a:pt x="1204751" y="1013009"/>
                    </a:lnTo>
                    <a:lnTo>
                      <a:pt x="1205280" y="1004016"/>
                    </a:lnTo>
                    <a:lnTo>
                      <a:pt x="1205809" y="993701"/>
                    </a:lnTo>
                    <a:lnTo>
                      <a:pt x="1206338" y="982063"/>
                    </a:lnTo>
                    <a:lnTo>
                      <a:pt x="1207661" y="969896"/>
                    </a:lnTo>
                    <a:lnTo>
                      <a:pt x="1208984" y="957994"/>
                    </a:lnTo>
                    <a:lnTo>
                      <a:pt x="1211100" y="946092"/>
                    </a:lnTo>
                    <a:lnTo>
                      <a:pt x="1211894" y="943183"/>
                    </a:lnTo>
                    <a:lnTo>
                      <a:pt x="1212952" y="939480"/>
                    </a:lnTo>
                    <a:lnTo>
                      <a:pt x="1215068" y="935512"/>
                    </a:lnTo>
                    <a:lnTo>
                      <a:pt x="1217185" y="931280"/>
                    </a:lnTo>
                    <a:lnTo>
                      <a:pt x="1220095" y="927313"/>
                    </a:lnTo>
                    <a:lnTo>
                      <a:pt x="1223005" y="923081"/>
                    </a:lnTo>
                    <a:lnTo>
                      <a:pt x="1226708" y="918585"/>
                    </a:lnTo>
                    <a:lnTo>
                      <a:pt x="1230677" y="913824"/>
                    </a:lnTo>
                    <a:lnTo>
                      <a:pt x="1239936" y="903773"/>
                    </a:lnTo>
                    <a:lnTo>
                      <a:pt x="1250253" y="892929"/>
                    </a:lnTo>
                    <a:lnTo>
                      <a:pt x="1258719" y="883936"/>
                    </a:lnTo>
                    <a:lnTo>
                      <a:pt x="1267713" y="873885"/>
                    </a:lnTo>
                    <a:lnTo>
                      <a:pt x="1276972" y="863570"/>
                    </a:lnTo>
                    <a:lnTo>
                      <a:pt x="1286496" y="852461"/>
                    </a:lnTo>
                    <a:lnTo>
                      <a:pt x="1296020" y="840559"/>
                    </a:lnTo>
                    <a:lnTo>
                      <a:pt x="1300517" y="834211"/>
                    </a:lnTo>
                    <a:lnTo>
                      <a:pt x="1305279" y="827335"/>
                    </a:lnTo>
                    <a:lnTo>
                      <a:pt x="1309776" y="820722"/>
                    </a:lnTo>
                    <a:lnTo>
                      <a:pt x="1314274" y="813581"/>
                    </a:lnTo>
                    <a:lnTo>
                      <a:pt x="1318506" y="806175"/>
                    </a:lnTo>
                    <a:lnTo>
                      <a:pt x="1322739" y="798505"/>
                    </a:lnTo>
                    <a:lnTo>
                      <a:pt x="1326972" y="790570"/>
                    </a:lnTo>
                    <a:lnTo>
                      <a:pt x="1330940" y="782371"/>
                    </a:lnTo>
                    <a:lnTo>
                      <a:pt x="1334908" y="773907"/>
                    </a:lnTo>
                    <a:lnTo>
                      <a:pt x="1338612" y="765179"/>
                    </a:lnTo>
                    <a:lnTo>
                      <a:pt x="1341787" y="755922"/>
                    </a:lnTo>
                    <a:lnTo>
                      <a:pt x="1344961" y="746135"/>
                    </a:lnTo>
                    <a:lnTo>
                      <a:pt x="1347871" y="736614"/>
                    </a:lnTo>
                    <a:lnTo>
                      <a:pt x="1350517" y="726563"/>
                    </a:lnTo>
                    <a:lnTo>
                      <a:pt x="1352898" y="715983"/>
                    </a:lnTo>
                    <a:lnTo>
                      <a:pt x="1355014" y="705403"/>
                    </a:lnTo>
                    <a:lnTo>
                      <a:pt x="1357130" y="694030"/>
                    </a:lnTo>
                    <a:lnTo>
                      <a:pt x="1358453" y="682657"/>
                    </a:lnTo>
                    <a:lnTo>
                      <a:pt x="1359511" y="670755"/>
                    </a:lnTo>
                    <a:lnTo>
                      <a:pt x="1360834" y="658588"/>
                    </a:lnTo>
                    <a:lnTo>
                      <a:pt x="1361099" y="646157"/>
                    </a:lnTo>
                    <a:lnTo>
                      <a:pt x="1361363" y="633197"/>
                    </a:lnTo>
                    <a:lnTo>
                      <a:pt x="1361099" y="619443"/>
                    </a:lnTo>
                    <a:lnTo>
                      <a:pt x="1360041" y="605689"/>
                    </a:lnTo>
                    <a:lnTo>
                      <a:pt x="1358718" y="591936"/>
                    </a:lnTo>
                    <a:lnTo>
                      <a:pt x="1356866" y="578447"/>
                    </a:lnTo>
                    <a:lnTo>
                      <a:pt x="1354220" y="565222"/>
                    </a:lnTo>
                    <a:lnTo>
                      <a:pt x="1351046" y="552262"/>
                    </a:lnTo>
                    <a:lnTo>
                      <a:pt x="1347871" y="539302"/>
                    </a:lnTo>
                    <a:lnTo>
                      <a:pt x="1343639" y="526606"/>
                    </a:lnTo>
                    <a:lnTo>
                      <a:pt x="1339141" y="514439"/>
                    </a:lnTo>
                    <a:lnTo>
                      <a:pt x="1334115" y="502008"/>
                    </a:lnTo>
                    <a:lnTo>
                      <a:pt x="1328824" y="490106"/>
                    </a:lnTo>
                    <a:lnTo>
                      <a:pt x="1322739" y="478468"/>
                    </a:lnTo>
                    <a:lnTo>
                      <a:pt x="1316390" y="467095"/>
                    </a:lnTo>
                    <a:lnTo>
                      <a:pt x="1309512" y="455986"/>
                    </a:lnTo>
                    <a:lnTo>
                      <a:pt x="1302369" y="445407"/>
                    </a:lnTo>
                    <a:lnTo>
                      <a:pt x="1294697" y="434562"/>
                    </a:lnTo>
                    <a:lnTo>
                      <a:pt x="1287819" y="425570"/>
                    </a:lnTo>
                    <a:lnTo>
                      <a:pt x="1280412" y="416841"/>
                    </a:lnTo>
                    <a:lnTo>
                      <a:pt x="1272740" y="408642"/>
                    </a:lnTo>
                    <a:lnTo>
                      <a:pt x="1265068" y="400443"/>
                    </a:lnTo>
                    <a:lnTo>
                      <a:pt x="1256867" y="392508"/>
                    </a:lnTo>
                    <a:lnTo>
                      <a:pt x="1248401" y="384838"/>
                    </a:lnTo>
                    <a:lnTo>
                      <a:pt x="1239671" y="377696"/>
                    </a:lnTo>
                    <a:lnTo>
                      <a:pt x="1230677" y="370555"/>
                    </a:lnTo>
                    <a:lnTo>
                      <a:pt x="1221417" y="363943"/>
                    </a:lnTo>
                    <a:lnTo>
                      <a:pt x="1211894" y="357330"/>
                    </a:lnTo>
                    <a:lnTo>
                      <a:pt x="1202370" y="351247"/>
                    </a:lnTo>
                    <a:lnTo>
                      <a:pt x="1192317" y="345693"/>
                    </a:lnTo>
                    <a:lnTo>
                      <a:pt x="1182000" y="340403"/>
                    </a:lnTo>
                    <a:lnTo>
                      <a:pt x="1171947" y="334848"/>
                    </a:lnTo>
                    <a:lnTo>
                      <a:pt x="1161365" y="330352"/>
                    </a:lnTo>
                    <a:lnTo>
                      <a:pt x="1150783" y="325856"/>
                    </a:lnTo>
                    <a:lnTo>
                      <a:pt x="1151048" y="324269"/>
                    </a:lnTo>
                    <a:lnTo>
                      <a:pt x="1126180" y="317392"/>
                    </a:lnTo>
                    <a:lnTo>
                      <a:pt x="1119302" y="315276"/>
                    </a:lnTo>
                    <a:lnTo>
                      <a:pt x="1111895" y="313424"/>
                    </a:lnTo>
                    <a:lnTo>
                      <a:pt x="1104752" y="311573"/>
                    </a:lnTo>
                    <a:lnTo>
                      <a:pt x="1097345" y="310251"/>
                    </a:lnTo>
                    <a:lnTo>
                      <a:pt x="1089673" y="308928"/>
                    </a:lnTo>
                    <a:lnTo>
                      <a:pt x="1082530" y="307606"/>
                    </a:lnTo>
                    <a:lnTo>
                      <a:pt x="1074858" y="306548"/>
                    </a:lnTo>
                    <a:lnTo>
                      <a:pt x="1067186" y="305754"/>
                    </a:lnTo>
                    <a:lnTo>
                      <a:pt x="1064541" y="305490"/>
                    </a:lnTo>
                    <a:lnTo>
                      <a:pt x="1064276" y="305490"/>
                    </a:lnTo>
                    <a:lnTo>
                      <a:pt x="1049197" y="304432"/>
                    </a:lnTo>
                    <a:lnTo>
                      <a:pt x="1041525" y="303903"/>
                    </a:lnTo>
                    <a:lnTo>
                      <a:pt x="1033588" y="303903"/>
                    </a:lnTo>
                    <a:lnTo>
                      <a:pt x="1032795" y="303903"/>
                    </a:lnTo>
                    <a:lnTo>
                      <a:pt x="1032530" y="303903"/>
                    </a:lnTo>
                    <a:lnTo>
                      <a:pt x="1032001" y="303903"/>
                    </a:lnTo>
                    <a:lnTo>
                      <a:pt x="1024065" y="303903"/>
                    </a:lnTo>
                    <a:close/>
                    <a:moveTo>
                      <a:pt x="1388083" y="226671"/>
                    </a:moveTo>
                    <a:lnTo>
                      <a:pt x="1384643" y="226935"/>
                    </a:lnTo>
                    <a:lnTo>
                      <a:pt x="1381204" y="227464"/>
                    </a:lnTo>
                    <a:lnTo>
                      <a:pt x="1377765" y="228258"/>
                    </a:lnTo>
                    <a:lnTo>
                      <a:pt x="1374591" y="229316"/>
                    </a:lnTo>
                    <a:lnTo>
                      <a:pt x="1371416" y="230903"/>
                    </a:lnTo>
                    <a:lnTo>
                      <a:pt x="1368241" y="232490"/>
                    </a:lnTo>
                    <a:lnTo>
                      <a:pt x="1365596" y="234606"/>
                    </a:lnTo>
                    <a:lnTo>
                      <a:pt x="1362686" y="237250"/>
                    </a:lnTo>
                    <a:lnTo>
                      <a:pt x="1273269" y="326649"/>
                    </a:lnTo>
                    <a:lnTo>
                      <a:pt x="1280147" y="332468"/>
                    </a:lnTo>
                    <a:lnTo>
                      <a:pt x="1286496" y="338551"/>
                    </a:lnTo>
                    <a:lnTo>
                      <a:pt x="1293110" y="344899"/>
                    </a:lnTo>
                    <a:lnTo>
                      <a:pt x="1299195" y="351247"/>
                    </a:lnTo>
                    <a:lnTo>
                      <a:pt x="1305279" y="357859"/>
                    </a:lnTo>
                    <a:lnTo>
                      <a:pt x="1311364" y="364736"/>
                    </a:lnTo>
                    <a:lnTo>
                      <a:pt x="1317184" y="371348"/>
                    </a:lnTo>
                    <a:lnTo>
                      <a:pt x="1322739" y="378490"/>
                    </a:lnTo>
                    <a:lnTo>
                      <a:pt x="1413479" y="288033"/>
                    </a:lnTo>
                    <a:lnTo>
                      <a:pt x="1416125" y="285388"/>
                    </a:lnTo>
                    <a:lnTo>
                      <a:pt x="1417976" y="282479"/>
                    </a:lnTo>
                    <a:lnTo>
                      <a:pt x="1420093" y="279305"/>
                    </a:lnTo>
                    <a:lnTo>
                      <a:pt x="1421416" y="276131"/>
                    </a:lnTo>
                    <a:lnTo>
                      <a:pt x="1422474" y="272957"/>
                    </a:lnTo>
                    <a:lnTo>
                      <a:pt x="1423267" y="269519"/>
                    </a:lnTo>
                    <a:lnTo>
                      <a:pt x="1423797" y="266080"/>
                    </a:lnTo>
                    <a:lnTo>
                      <a:pt x="1423797" y="262642"/>
                    </a:lnTo>
                    <a:lnTo>
                      <a:pt x="1423797" y="259203"/>
                    </a:lnTo>
                    <a:lnTo>
                      <a:pt x="1423267" y="255765"/>
                    </a:lnTo>
                    <a:lnTo>
                      <a:pt x="1422474" y="252327"/>
                    </a:lnTo>
                    <a:lnTo>
                      <a:pt x="1421416" y="249153"/>
                    </a:lnTo>
                    <a:lnTo>
                      <a:pt x="1420093" y="245979"/>
                    </a:lnTo>
                    <a:lnTo>
                      <a:pt x="1417976" y="242805"/>
                    </a:lnTo>
                    <a:lnTo>
                      <a:pt x="1416125" y="240160"/>
                    </a:lnTo>
                    <a:lnTo>
                      <a:pt x="1413479" y="237250"/>
                    </a:lnTo>
                    <a:lnTo>
                      <a:pt x="1410834" y="234606"/>
                    </a:lnTo>
                    <a:lnTo>
                      <a:pt x="1407924" y="232490"/>
                    </a:lnTo>
                    <a:lnTo>
                      <a:pt x="1404749" y="230903"/>
                    </a:lnTo>
                    <a:lnTo>
                      <a:pt x="1401839" y="229316"/>
                    </a:lnTo>
                    <a:lnTo>
                      <a:pt x="1398400" y="228258"/>
                    </a:lnTo>
                    <a:lnTo>
                      <a:pt x="1394961" y="227464"/>
                    </a:lnTo>
                    <a:lnTo>
                      <a:pt x="1391522" y="226935"/>
                    </a:lnTo>
                    <a:lnTo>
                      <a:pt x="1388083" y="226671"/>
                    </a:lnTo>
                    <a:close/>
                    <a:moveTo>
                      <a:pt x="677243" y="226671"/>
                    </a:moveTo>
                    <a:lnTo>
                      <a:pt x="673803" y="226935"/>
                    </a:lnTo>
                    <a:lnTo>
                      <a:pt x="670629" y="227464"/>
                    </a:lnTo>
                    <a:lnTo>
                      <a:pt x="667190" y="228258"/>
                    </a:lnTo>
                    <a:lnTo>
                      <a:pt x="663751" y="229316"/>
                    </a:lnTo>
                    <a:lnTo>
                      <a:pt x="660576" y="230903"/>
                    </a:lnTo>
                    <a:lnTo>
                      <a:pt x="657666" y="232490"/>
                    </a:lnTo>
                    <a:lnTo>
                      <a:pt x="654491" y="234606"/>
                    </a:lnTo>
                    <a:lnTo>
                      <a:pt x="651846" y="237250"/>
                    </a:lnTo>
                    <a:lnTo>
                      <a:pt x="649465" y="240160"/>
                    </a:lnTo>
                    <a:lnTo>
                      <a:pt x="647084" y="242805"/>
                    </a:lnTo>
                    <a:lnTo>
                      <a:pt x="645497" y="245979"/>
                    </a:lnTo>
                    <a:lnTo>
                      <a:pt x="644174" y="249153"/>
                    </a:lnTo>
                    <a:lnTo>
                      <a:pt x="642587" y="252327"/>
                    </a:lnTo>
                    <a:lnTo>
                      <a:pt x="642058" y="255765"/>
                    </a:lnTo>
                    <a:lnTo>
                      <a:pt x="641529" y="259203"/>
                    </a:lnTo>
                    <a:lnTo>
                      <a:pt x="641264" y="262642"/>
                    </a:lnTo>
                    <a:lnTo>
                      <a:pt x="641529" y="266080"/>
                    </a:lnTo>
                    <a:lnTo>
                      <a:pt x="642058" y="269519"/>
                    </a:lnTo>
                    <a:lnTo>
                      <a:pt x="642587" y="272957"/>
                    </a:lnTo>
                    <a:lnTo>
                      <a:pt x="644174" y="276131"/>
                    </a:lnTo>
                    <a:lnTo>
                      <a:pt x="645497" y="279305"/>
                    </a:lnTo>
                    <a:lnTo>
                      <a:pt x="647084" y="282479"/>
                    </a:lnTo>
                    <a:lnTo>
                      <a:pt x="649465" y="285388"/>
                    </a:lnTo>
                    <a:lnTo>
                      <a:pt x="651846" y="288033"/>
                    </a:lnTo>
                    <a:lnTo>
                      <a:pt x="742321" y="378490"/>
                    </a:lnTo>
                    <a:lnTo>
                      <a:pt x="748406" y="371348"/>
                    </a:lnTo>
                    <a:lnTo>
                      <a:pt x="753961" y="364736"/>
                    </a:lnTo>
                    <a:lnTo>
                      <a:pt x="760046" y="357859"/>
                    </a:lnTo>
                    <a:lnTo>
                      <a:pt x="765866" y="351247"/>
                    </a:lnTo>
                    <a:lnTo>
                      <a:pt x="772480" y="344899"/>
                    </a:lnTo>
                    <a:lnTo>
                      <a:pt x="778564" y="338551"/>
                    </a:lnTo>
                    <a:lnTo>
                      <a:pt x="785443" y="332468"/>
                    </a:lnTo>
                    <a:lnTo>
                      <a:pt x="791792" y="326649"/>
                    </a:lnTo>
                    <a:lnTo>
                      <a:pt x="702639" y="237250"/>
                    </a:lnTo>
                    <a:lnTo>
                      <a:pt x="699994" y="234606"/>
                    </a:lnTo>
                    <a:lnTo>
                      <a:pt x="696819" y="232490"/>
                    </a:lnTo>
                    <a:lnTo>
                      <a:pt x="694174" y="230903"/>
                    </a:lnTo>
                    <a:lnTo>
                      <a:pt x="690734" y="229316"/>
                    </a:lnTo>
                    <a:lnTo>
                      <a:pt x="687295" y="228258"/>
                    </a:lnTo>
                    <a:lnTo>
                      <a:pt x="683856" y="227464"/>
                    </a:lnTo>
                    <a:lnTo>
                      <a:pt x="680682" y="226935"/>
                    </a:lnTo>
                    <a:lnTo>
                      <a:pt x="677243" y="226671"/>
                    </a:lnTo>
                    <a:close/>
                    <a:moveTo>
                      <a:pt x="1032795" y="79348"/>
                    </a:moveTo>
                    <a:lnTo>
                      <a:pt x="1029091" y="79877"/>
                    </a:lnTo>
                    <a:lnTo>
                      <a:pt x="1025387" y="80406"/>
                    </a:lnTo>
                    <a:lnTo>
                      <a:pt x="1021948" y="81200"/>
                    </a:lnTo>
                    <a:lnTo>
                      <a:pt x="1018774" y="82257"/>
                    </a:lnTo>
                    <a:lnTo>
                      <a:pt x="1015599" y="83844"/>
                    </a:lnTo>
                    <a:lnTo>
                      <a:pt x="1012425" y="85696"/>
                    </a:lnTo>
                    <a:lnTo>
                      <a:pt x="1010044" y="87547"/>
                    </a:lnTo>
                    <a:lnTo>
                      <a:pt x="1007134" y="90192"/>
                    </a:lnTo>
                    <a:lnTo>
                      <a:pt x="1005017" y="92573"/>
                    </a:lnTo>
                    <a:lnTo>
                      <a:pt x="1002901" y="95482"/>
                    </a:lnTo>
                    <a:lnTo>
                      <a:pt x="1001049" y="98392"/>
                    </a:lnTo>
                    <a:lnTo>
                      <a:pt x="999726" y="101301"/>
                    </a:lnTo>
                    <a:lnTo>
                      <a:pt x="998404" y="104739"/>
                    </a:lnTo>
                    <a:lnTo>
                      <a:pt x="997610" y="108178"/>
                    </a:lnTo>
                    <a:lnTo>
                      <a:pt x="997081" y="111881"/>
                    </a:lnTo>
                    <a:lnTo>
                      <a:pt x="996816" y="115319"/>
                    </a:lnTo>
                    <a:lnTo>
                      <a:pt x="996816" y="236986"/>
                    </a:lnTo>
                    <a:lnTo>
                      <a:pt x="1005546" y="236192"/>
                    </a:lnTo>
                    <a:lnTo>
                      <a:pt x="1014276" y="235664"/>
                    </a:lnTo>
                    <a:lnTo>
                      <a:pt x="1023007" y="235399"/>
                    </a:lnTo>
                    <a:lnTo>
                      <a:pt x="1031737" y="235135"/>
                    </a:lnTo>
                    <a:lnTo>
                      <a:pt x="1032795" y="235135"/>
                    </a:lnTo>
                    <a:lnTo>
                      <a:pt x="1033588" y="235135"/>
                    </a:lnTo>
                    <a:lnTo>
                      <a:pt x="1042583" y="235399"/>
                    </a:lnTo>
                    <a:lnTo>
                      <a:pt x="1051313" y="235664"/>
                    </a:lnTo>
                    <a:lnTo>
                      <a:pt x="1060043" y="236192"/>
                    </a:lnTo>
                    <a:lnTo>
                      <a:pt x="1068773" y="236986"/>
                    </a:lnTo>
                    <a:lnTo>
                      <a:pt x="1068773" y="115319"/>
                    </a:lnTo>
                    <a:lnTo>
                      <a:pt x="1068509" y="111881"/>
                    </a:lnTo>
                    <a:lnTo>
                      <a:pt x="1067715" y="108178"/>
                    </a:lnTo>
                    <a:lnTo>
                      <a:pt x="1066922" y="104739"/>
                    </a:lnTo>
                    <a:lnTo>
                      <a:pt x="1065863" y="101301"/>
                    </a:lnTo>
                    <a:lnTo>
                      <a:pt x="1064276" y="98392"/>
                    </a:lnTo>
                    <a:lnTo>
                      <a:pt x="1062424" y="95482"/>
                    </a:lnTo>
                    <a:lnTo>
                      <a:pt x="1060308" y="92573"/>
                    </a:lnTo>
                    <a:lnTo>
                      <a:pt x="1057927" y="90192"/>
                    </a:lnTo>
                    <a:lnTo>
                      <a:pt x="1055546" y="87547"/>
                    </a:lnTo>
                    <a:lnTo>
                      <a:pt x="1052636" y="85696"/>
                    </a:lnTo>
                    <a:lnTo>
                      <a:pt x="1049990" y="83844"/>
                    </a:lnTo>
                    <a:lnTo>
                      <a:pt x="1046816" y="82257"/>
                    </a:lnTo>
                    <a:lnTo>
                      <a:pt x="1043377" y="81200"/>
                    </a:lnTo>
                    <a:lnTo>
                      <a:pt x="1039938" y="80406"/>
                    </a:lnTo>
                    <a:lnTo>
                      <a:pt x="1036498" y="79877"/>
                    </a:lnTo>
                    <a:lnTo>
                      <a:pt x="1032795" y="79348"/>
                    </a:lnTo>
                    <a:close/>
                    <a:moveTo>
                      <a:pt x="986234" y="0"/>
                    </a:moveTo>
                    <a:lnTo>
                      <a:pt x="1012954" y="265"/>
                    </a:lnTo>
                    <a:lnTo>
                      <a:pt x="1039938" y="1058"/>
                    </a:lnTo>
                    <a:lnTo>
                      <a:pt x="1066922" y="2381"/>
                    </a:lnTo>
                    <a:lnTo>
                      <a:pt x="1093641" y="4232"/>
                    </a:lnTo>
                    <a:lnTo>
                      <a:pt x="1120096" y="6612"/>
                    </a:lnTo>
                    <a:lnTo>
                      <a:pt x="1146286" y="8993"/>
                    </a:lnTo>
                    <a:lnTo>
                      <a:pt x="1172212" y="12431"/>
                    </a:lnTo>
                    <a:lnTo>
                      <a:pt x="1198137" y="16134"/>
                    </a:lnTo>
                    <a:lnTo>
                      <a:pt x="1223798" y="20366"/>
                    </a:lnTo>
                    <a:lnTo>
                      <a:pt x="1248930" y="25127"/>
                    </a:lnTo>
                    <a:lnTo>
                      <a:pt x="1274327" y="30417"/>
                    </a:lnTo>
                    <a:lnTo>
                      <a:pt x="1298930" y="35971"/>
                    </a:lnTo>
                    <a:lnTo>
                      <a:pt x="1323268" y="42055"/>
                    </a:lnTo>
                    <a:lnTo>
                      <a:pt x="1347871" y="48931"/>
                    </a:lnTo>
                    <a:lnTo>
                      <a:pt x="1371681" y="56073"/>
                    </a:lnTo>
                    <a:lnTo>
                      <a:pt x="1395225" y="64007"/>
                    </a:lnTo>
                    <a:lnTo>
                      <a:pt x="1418506" y="72207"/>
                    </a:lnTo>
                    <a:lnTo>
                      <a:pt x="1441521" y="80935"/>
                    </a:lnTo>
                    <a:lnTo>
                      <a:pt x="1464272" y="90192"/>
                    </a:lnTo>
                    <a:lnTo>
                      <a:pt x="1486494" y="99979"/>
                    </a:lnTo>
                    <a:lnTo>
                      <a:pt x="1508716" y="110029"/>
                    </a:lnTo>
                    <a:lnTo>
                      <a:pt x="1530145" y="120873"/>
                    </a:lnTo>
                    <a:lnTo>
                      <a:pt x="1551309" y="131982"/>
                    </a:lnTo>
                    <a:lnTo>
                      <a:pt x="1572208" y="143884"/>
                    </a:lnTo>
                    <a:lnTo>
                      <a:pt x="1592313" y="156051"/>
                    </a:lnTo>
                    <a:lnTo>
                      <a:pt x="1612684" y="168747"/>
                    </a:lnTo>
                    <a:lnTo>
                      <a:pt x="1631996" y="181971"/>
                    </a:lnTo>
                    <a:lnTo>
                      <a:pt x="1651043" y="195725"/>
                    </a:lnTo>
                    <a:lnTo>
                      <a:pt x="1660567" y="202602"/>
                    </a:lnTo>
                    <a:lnTo>
                      <a:pt x="1669826" y="210008"/>
                    </a:lnTo>
                    <a:lnTo>
                      <a:pt x="1678821" y="217413"/>
                    </a:lnTo>
                    <a:lnTo>
                      <a:pt x="1687815" y="224819"/>
                    </a:lnTo>
                    <a:lnTo>
                      <a:pt x="1696810" y="232225"/>
                    </a:lnTo>
                    <a:lnTo>
                      <a:pt x="1705804" y="240160"/>
                    </a:lnTo>
                    <a:lnTo>
                      <a:pt x="1714535" y="247830"/>
                    </a:lnTo>
                    <a:lnTo>
                      <a:pt x="1723000" y="255765"/>
                    </a:lnTo>
                    <a:lnTo>
                      <a:pt x="1731466" y="263964"/>
                    </a:lnTo>
                    <a:lnTo>
                      <a:pt x="1739931" y="272164"/>
                    </a:lnTo>
                    <a:lnTo>
                      <a:pt x="1747868" y="280098"/>
                    </a:lnTo>
                    <a:lnTo>
                      <a:pt x="1756069" y="288827"/>
                    </a:lnTo>
                    <a:lnTo>
                      <a:pt x="1764005" y="297290"/>
                    </a:lnTo>
                    <a:lnTo>
                      <a:pt x="1771941" y="306019"/>
                    </a:lnTo>
                    <a:lnTo>
                      <a:pt x="1779349" y="314747"/>
                    </a:lnTo>
                    <a:lnTo>
                      <a:pt x="1787021" y="323740"/>
                    </a:lnTo>
                    <a:lnTo>
                      <a:pt x="1794163" y="332997"/>
                    </a:lnTo>
                    <a:lnTo>
                      <a:pt x="1801571" y="341990"/>
                    </a:lnTo>
                    <a:lnTo>
                      <a:pt x="1808714" y="351512"/>
                    </a:lnTo>
                    <a:lnTo>
                      <a:pt x="1815592" y="360769"/>
                    </a:lnTo>
                    <a:lnTo>
                      <a:pt x="1822735" y="370291"/>
                    </a:lnTo>
                    <a:lnTo>
                      <a:pt x="1829348" y="380077"/>
                    </a:lnTo>
                    <a:lnTo>
                      <a:pt x="1835962" y="389863"/>
                    </a:lnTo>
                    <a:lnTo>
                      <a:pt x="1842311" y="399914"/>
                    </a:lnTo>
                    <a:lnTo>
                      <a:pt x="1848396" y="409964"/>
                    </a:lnTo>
                    <a:lnTo>
                      <a:pt x="1854745" y="420280"/>
                    </a:lnTo>
                    <a:lnTo>
                      <a:pt x="1860830" y="430330"/>
                    </a:lnTo>
                    <a:lnTo>
                      <a:pt x="1866385" y="441175"/>
                    </a:lnTo>
                    <a:lnTo>
                      <a:pt x="1872470" y="451490"/>
                    </a:lnTo>
                    <a:lnTo>
                      <a:pt x="1877761" y="462070"/>
                    </a:lnTo>
                    <a:lnTo>
                      <a:pt x="1883316" y="473178"/>
                    </a:lnTo>
                    <a:lnTo>
                      <a:pt x="1888342" y="484023"/>
                    </a:lnTo>
                    <a:lnTo>
                      <a:pt x="1893369" y="495396"/>
                    </a:lnTo>
                    <a:lnTo>
                      <a:pt x="1898395" y="506240"/>
                    </a:lnTo>
                    <a:lnTo>
                      <a:pt x="1903157" y="517613"/>
                    </a:lnTo>
                    <a:lnTo>
                      <a:pt x="1907654" y="529251"/>
                    </a:lnTo>
                    <a:lnTo>
                      <a:pt x="1912152" y="540624"/>
                    </a:lnTo>
                    <a:lnTo>
                      <a:pt x="1916385" y="552526"/>
                    </a:lnTo>
                    <a:lnTo>
                      <a:pt x="1920617" y="564428"/>
                    </a:lnTo>
                    <a:lnTo>
                      <a:pt x="1924586" y="576331"/>
                    </a:lnTo>
                    <a:lnTo>
                      <a:pt x="1928289" y="588497"/>
                    </a:lnTo>
                    <a:lnTo>
                      <a:pt x="1931993" y="600664"/>
                    </a:lnTo>
                    <a:lnTo>
                      <a:pt x="1935432" y="612831"/>
                    </a:lnTo>
                    <a:lnTo>
                      <a:pt x="1938607" y="625526"/>
                    </a:lnTo>
                    <a:lnTo>
                      <a:pt x="1941781" y="637958"/>
                    </a:lnTo>
                    <a:lnTo>
                      <a:pt x="1944691" y="650918"/>
                    </a:lnTo>
                    <a:lnTo>
                      <a:pt x="1947337" y="663613"/>
                    </a:lnTo>
                    <a:lnTo>
                      <a:pt x="1950247" y="676574"/>
                    </a:lnTo>
                    <a:lnTo>
                      <a:pt x="1952363" y="689798"/>
                    </a:lnTo>
                    <a:lnTo>
                      <a:pt x="1954744" y="703023"/>
                    </a:lnTo>
                    <a:lnTo>
                      <a:pt x="1956596" y="716248"/>
                    </a:lnTo>
                    <a:lnTo>
                      <a:pt x="1958448" y="729737"/>
                    </a:lnTo>
                    <a:lnTo>
                      <a:pt x="1960299" y="743490"/>
                    </a:lnTo>
                    <a:lnTo>
                      <a:pt x="1961622" y="757244"/>
                    </a:lnTo>
                    <a:lnTo>
                      <a:pt x="1962945" y="770998"/>
                    </a:lnTo>
                    <a:lnTo>
                      <a:pt x="1964268" y="785016"/>
                    </a:lnTo>
                    <a:lnTo>
                      <a:pt x="1965061" y="799034"/>
                    </a:lnTo>
                    <a:lnTo>
                      <a:pt x="1965855" y="813317"/>
                    </a:lnTo>
                    <a:lnTo>
                      <a:pt x="1966384" y="827599"/>
                    </a:lnTo>
                    <a:lnTo>
                      <a:pt x="1966649" y="842411"/>
                    </a:lnTo>
                    <a:lnTo>
                      <a:pt x="1966913" y="856958"/>
                    </a:lnTo>
                    <a:lnTo>
                      <a:pt x="1966913" y="871769"/>
                    </a:lnTo>
                    <a:lnTo>
                      <a:pt x="1966649" y="886581"/>
                    </a:lnTo>
                    <a:lnTo>
                      <a:pt x="1966120" y="901393"/>
                    </a:lnTo>
                    <a:lnTo>
                      <a:pt x="1965590" y="916733"/>
                    </a:lnTo>
                    <a:lnTo>
                      <a:pt x="1964797" y="931809"/>
                    </a:lnTo>
                    <a:lnTo>
                      <a:pt x="1964003" y="947150"/>
                    </a:lnTo>
                    <a:lnTo>
                      <a:pt x="1962416" y="962755"/>
                    </a:lnTo>
                    <a:lnTo>
                      <a:pt x="1961093" y="978360"/>
                    </a:lnTo>
                    <a:lnTo>
                      <a:pt x="1959506" y="994230"/>
                    </a:lnTo>
                    <a:lnTo>
                      <a:pt x="1957654" y="1010099"/>
                    </a:lnTo>
                    <a:lnTo>
                      <a:pt x="1955802" y="1026233"/>
                    </a:lnTo>
                    <a:lnTo>
                      <a:pt x="1953950" y="1038929"/>
                    </a:lnTo>
                    <a:lnTo>
                      <a:pt x="1952363" y="1051360"/>
                    </a:lnTo>
                    <a:lnTo>
                      <a:pt x="1950247" y="1064056"/>
                    </a:lnTo>
                    <a:lnTo>
                      <a:pt x="1947866" y="1076752"/>
                    </a:lnTo>
                    <a:lnTo>
                      <a:pt x="1944956" y="1089447"/>
                    </a:lnTo>
                    <a:lnTo>
                      <a:pt x="1942046" y="1101879"/>
                    </a:lnTo>
                    <a:lnTo>
                      <a:pt x="1938607" y="1114574"/>
                    </a:lnTo>
                    <a:lnTo>
                      <a:pt x="1935167" y="1127005"/>
                    </a:lnTo>
                    <a:lnTo>
                      <a:pt x="1931199" y="1139701"/>
                    </a:lnTo>
                    <a:lnTo>
                      <a:pt x="1927231" y="1152132"/>
                    </a:lnTo>
                    <a:lnTo>
                      <a:pt x="1922998" y="1164828"/>
                    </a:lnTo>
                    <a:lnTo>
                      <a:pt x="1918501" y="1177524"/>
                    </a:lnTo>
                    <a:lnTo>
                      <a:pt x="1913210" y="1189955"/>
                    </a:lnTo>
                    <a:lnTo>
                      <a:pt x="1908448" y="1202386"/>
                    </a:lnTo>
                    <a:lnTo>
                      <a:pt x="1903157" y="1214817"/>
                    </a:lnTo>
                    <a:lnTo>
                      <a:pt x="1897866" y="1227513"/>
                    </a:lnTo>
                    <a:lnTo>
                      <a:pt x="1892311" y="1239944"/>
                    </a:lnTo>
                    <a:lnTo>
                      <a:pt x="1886491" y="1252111"/>
                    </a:lnTo>
                    <a:lnTo>
                      <a:pt x="1880142" y="1264806"/>
                    </a:lnTo>
                    <a:lnTo>
                      <a:pt x="1874321" y="1276973"/>
                    </a:lnTo>
                    <a:lnTo>
                      <a:pt x="1861359" y="1301571"/>
                    </a:lnTo>
                    <a:lnTo>
                      <a:pt x="1847867" y="1325904"/>
                    </a:lnTo>
                    <a:lnTo>
                      <a:pt x="1834110" y="1350238"/>
                    </a:lnTo>
                    <a:lnTo>
                      <a:pt x="1819825" y="1374306"/>
                    </a:lnTo>
                    <a:lnTo>
                      <a:pt x="1805274" y="1397846"/>
                    </a:lnTo>
                    <a:lnTo>
                      <a:pt x="1790195" y="1421386"/>
                    </a:lnTo>
                    <a:lnTo>
                      <a:pt x="1774851" y="1444662"/>
                    </a:lnTo>
                    <a:lnTo>
                      <a:pt x="1759772" y="1467673"/>
                    </a:lnTo>
                    <a:lnTo>
                      <a:pt x="1744164" y="1490154"/>
                    </a:lnTo>
                    <a:lnTo>
                      <a:pt x="1728820" y="1512636"/>
                    </a:lnTo>
                    <a:lnTo>
                      <a:pt x="1697868" y="1556278"/>
                    </a:lnTo>
                    <a:lnTo>
                      <a:pt x="1667974" y="1598332"/>
                    </a:lnTo>
                    <a:lnTo>
                      <a:pt x="1639403" y="1638535"/>
                    </a:lnTo>
                    <a:lnTo>
                      <a:pt x="1625647" y="1658108"/>
                    </a:lnTo>
                    <a:lnTo>
                      <a:pt x="1612419" y="1676887"/>
                    </a:lnTo>
                    <a:lnTo>
                      <a:pt x="1599985" y="1695401"/>
                    </a:lnTo>
                    <a:lnTo>
                      <a:pt x="1587816" y="1713387"/>
                    </a:lnTo>
                    <a:lnTo>
                      <a:pt x="1576705" y="1730843"/>
                    </a:lnTo>
                    <a:lnTo>
                      <a:pt x="1566388" y="1748035"/>
                    </a:lnTo>
                    <a:lnTo>
                      <a:pt x="1607393" y="2062253"/>
                    </a:lnTo>
                    <a:lnTo>
                      <a:pt x="1556070" y="2077329"/>
                    </a:lnTo>
                    <a:lnTo>
                      <a:pt x="1479087" y="2100605"/>
                    </a:lnTo>
                    <a:lnTo>
                      <a:pt x="1371681" y="2133931"/>
                    </a:lnTo>
                    <a:lnTo>
                      <a:pt x="1245491" y="2173076"/>
                    </a:lnTo>
                    <a:lnTo>
                      <a:pt x="1113217" y="2214601"/>
                    </a:lnTo>
                    <a:lnTo>
                      <a:pt x="986499" y="2254804"/>
                    </a:lnTo>
                    <a:lnTo>
                      <a:pt x="877241" y="2289188"/>
                    </a:lnTo>
                    <a:lnTo>
                      <a:pt x="797347" y="2314844"/>
                    </a:lnTo>
                    <a:lnTo>
                      <a:pt x="772480" y="2323043"/>
                    </a:lnTo>
                    <a:lnTo>
                      <a:pt x="759252" y="2327275"/>
                    </a:lnTo>
                    <a:lnTo>
                      <a:pt x="710046" y="2094521"/>
                    </a:lnTo>
                    <a:lnTo>
                      <a:pt x="701846" y="2097431"/>
                    </a:lnTo>
                    <a:lnTo>
                      <a:pt x="680153" y="2105630"/>
                    </a:lnTo>
                    <a:lnTo>
                      <a:pt x="664544" y="2110920"/>
                    </a:lnTo>
                    <a:lnTo>
                      <a:pt x="646820" y="2117003"/>
                    </a:lnTo>
                    <a:lnTo>
                      <a:pt x="626978" y="2123351"/>
                    </a:lnTo>
                    <a:lnTo>
                      <a:pt x="605550" y="2129699"/>
                    </a:lnTo>
                    <a:lnTo>
                      <a:pt x="582799" y="2136576"/>
                    </a:lnTo>
                    <a:lnTo>
                      <a:pt x="559254" y="2142923"/>
                    </a:lnTo>
                    <a:lnTo>
                      <a:pt x="535180" y="2149007"/>
                    </a:lnTo>
                    <a:lnTo>
                      <a:pt x="523011" y="2151652"/>
                    </a:lnTo>
                    <a:lnTo>
                      <a:pt x="511107" y="2154297"/>
                    </a:lnTo>
                    <a:lnTo>
                      <a:pt x="498937" y="2156413"/>
                    </a:lnTo>
                    <a:lnTo>
                      <a:pt x="486768" y="2158793"/>
                    </a:lnTo>
                    <a:lnTo>
                      <a:pt x="475128" y="2160644"/>
                    </a:lnTo>
                    <a:lnTo>
                      <a:pt x="463488" y="2162496"/>
                    </a:lnTo>
                    <a:lnTo>
                      <a:pt x="452112" y="2163554"/>
                    </a:lnTo>
                    <a:lnTo>
                      <a:pt x="441001" y="2164612"/>
                    </a:lnTo>
                    <a:lnTo>
                      <a:pt x="430419" y="2165141"/>
                    </a:lnTo>
                    <a:lnTo>
                      <a:pt x="420102" y="2165141"/>
                    </a:lnTo>
                    <a:lnTo>
                      <a:pt x="410049" y="2164876"/>
                    </a:lnTo>
                    <a:lnTo>
                      <a:pt x="400261" y="2164083"/>
                    </a:lnTo>
                    <a:lnTo>
                      <a:pt x="391002" y="2162760"/>
                    </a:lnTo>
                    <a:lnTo>
                      <a:pt x="382272" y="2160644"/>
                    </a:lnTo>
                    <a:lnTo>
                      <a:pt x="373806" y="2158264"/>
                    </a:lnTo>
                    <a:lnTo>
                      <a:pt x="365870" y="2155355"/>
                    </a:lnTo>
                    <a:lnTo>
                      <a:pt x="357933" y="2151916"/>
                    </a:lnTo>
                    <a:lnTo>
                      <a:pt x="350790" y="2148213"/>
                    </a:lnTo>
                    <a:lnTo>
                      <a:pt x="343648" y="2144246"/>
                    </a:lnTo>
                    <a:lnTo>
                      <a:pt x="337034" y="2139749"/>
                    </a:lnTo>
                    <a:lnTo>
                      <a:pt x="330685" y="2135253"/>
                    </a:lnTo>
                    <a:lnTo>
                      <a:pt x="324600" y="2129963"/>
                    </a:lnTo>
                    <a:lnTo>
                      <a:pt x="319045" y="2124938"/>
                    </a:lnTo>
                    <a:lnTo>
                      <a:pt x="313489" y="2119384"/>
                    </a:lnTo>
                    <a:lnTo>
                      <a:pt x="308463" y="2114094"/>
                    </a:lnTo>
                    <a:lnTo>
                      <a:pt x="303966" y="2108539"/>
                    </a:lnTo>
                    <a:lnTo>
                      <a:pt x="299468" y="2102456"/>
                    </a:lnTo>
                    <a:lnTo>
                      <a:pt x="295500" y="2096902"/>
                    </a:lnTo>
                    <a:lnTo>
                      <a:pt x="291796" y="2091083"/>
                    </a:lnTo>
                    <a:lnTo>
                      <a:pt x="288357" y="2085264"/>
                    </a:lnTo>
                    <a:lnTo>
                      <a:pt x="285183" y="2079445"/>
                    </a:lnTo>
                    <a:lnTo>
                      <a:pt x="282537" y="2073891"/>
                    </a:lnTo>
                    <a:lnTo>
                      <a:pt x="279892" y="2068336"/>
                    </a:lnTo>
                    <a:lnTo>
                      <a:pt x="277511" y="2062782"/>
                    </a:lnTo>
                    <a:lnTo>
                      <a:pt x="275394" y="2057757"/>
                    </a:lnTo>
                    <a:lnTo>
                      <a:pt x="273807" y="2052467"/>
                    </a:lnTo>
                    <a:lnTo>
                      <a:pt x="272220" y="2047706"/>
                    </a:lnTo>
                    <a:lnTo>
                      <a:pt x="271162" y="2042945"/>
                    </a:lnTo>
                    <a:lnTo>
                      <a:pt x="270103" y="2038713"/>
                    </a:lnTo>
                    <a:lnTo>
                      <a:pt x="269574" y="2035275"/>
                    </a:lnTo>
                    <a:lnTo>
                      <a:pt x="269310" y="2031572"/>
                    </a:lnTo>
                    <a:lnTo>
                      <a:pt x="269045" y="2028398"/>
                    </a:lnTo>
                    <a:lnTo>
                      <a:pt x="269045" y="2025489"/>
                    </a:lnTo>
                    <a:lnTo>
                      <a:pt x="269310" y="2022050"/>
                    </a:lnTo>
                    <a:lnTo>
                      <a:pt x="270632" y="2013851"/>
                    </a:lnTo>
                    <a:lnTo>
                      <a:pt x="272484" y="2004329"/>
                    </a:lnTo>
                    <a:lnTo>
                      <a:pt x="274865" y="1993749"/>
                    </a:lnTo>
                    <a:lnTo>
                      <a:pt x="280156" y="1969680"/>
                    </a:lnTo>
                    <a:lnTo>
                      <a:pt x="282802" y="1957249"/>
                    </a:lnTo>
                    <a:lnTo>
                      <a:pt x="284918" y="1944289"/>
                    </a:lnTo>
                    <a:lnTo>
                      <a:pt x="285712" y="1937677"/>
                    </a:lnTo>
                    <a:lnTo>
                      <a:pt x="286770" y="1931329"/>
                    </a:lnTo>
                    <a:lnTo>
                      <a:pt x="287034" y="1924981"/>
                    </a:lnTo>
                    <a:lnTo>
                      <a:pt x="287299" y="1918633"/>
                    </a:lnTo>
                    <a:lnTo>
                      <a:pt x="287564" y="1912285"/>
                    </a:lnTo>
                    <a:lnTo>
                      <a:pt x="287299" y="1906202"/>
                    </a:lnTo>
                    <a:lnTo>
                      <a:pt x="286770" y="1900383"/>
                    </a:lnTo>
                    <a:lnTo>
                      <a:pt x="285712" y="1894564"/>
                    </a:lnTo>
                    <a:lnTo>
                      <a:pt x="284654" y="1889010"/>
                    </a:lnTo>
                    <a:lnTo>
                      <a:pt x="283066" y="1883985"/>
                    </a:lnTo>
                    <a:lnTo>
                      <a:pt x="280950" y="1878695"/>
                    </a:lnTo>
                    <a:lnTo>
                      <a:pt x="278569" y="1873934"/>
                    </a:lnTo>
                    <a:lnTo>
                      <a:pt x="275659" y="1869438"/>
                    </a:lnTo>
                    <a:lnTo>
                      <a:pt x="272220" y="1865735"/>
                    </a:lnTo>
                    <a:lnTo>
                      <a:pt x="268781" y="1862032"/>
                    </a:lnTo>
                    <a:lnTo>
                      <a:pt x="264283" y="1858593"/>
                    </a:lnTo>
                    <a:lnTo>
                      <a:pt x="235712" y="1840343"/>
                    </a:lnTo>
                    <a:lnTo>
                      <a:pt x="215077" y="1826854"/>
                    </a:lnTo>
                    <a:lnTo>
                      <a:pt x="198146" y="1816274"/>
                    </a:lnTo>
                    <a:lnTo>
                      <a:pt x="194443" y="1807017"/>
                    </a:lnTo>
                    <a:lnTo>
                      <a:pt x="191004" y="1797231"/>
                    </a:lnTo>
                    <a:lnTo>
                      <a:pt x="187300" y="1785064"/>
                    </a:lnTo>
                    <a:lnTo>
                      <a:pt x="185448" y="1778981"/>
                    </a:lnTo>
                    <a:lnTo>
                      <a:pt x="184125" y="1772369"/>
                    </a:lnTo>
                    <a:lnTo>
                      <a:pt x="182803" y="1766285"/>
                    </a:lnTo>
                    <a:lnTo>
                      <a:pt x="182009" y="1759937"/>
                    </a:lnTo>
                    <a:lnTo>
                      <a:pt x="181744" y="1754383"/>
                    </a:lnTo>
                    <a:lnTo>
                      <a:pt x="181744" y="1749093"/>
                    </a:lnTo>
                    <a:lnTo>
                      <a:pt x="182009" y="1746977"/>
                    </a:lnTo>
                    <a:lnTo>
                      <a:pt x="182538" y="1744597"/>
                    </a:lnTo>
                    <a:lnTo>
                      <a:pt x="183067" y="1742745"/>
                    </a:lnTo>
                    <a:lnTo>
                      <a:pt x="183861" y="1740629"/>
                    </a:lnTo>
                    <a:lnTo>
                      <a:pt x="186242" y="1737191"/>
                    </a:lnTo>
                    <a:lnTo>
                      <a:pt x="188623" y="1734017"/>
                    </a:lnTo>
                    <a:lnTo>
                      <a:pt x="191797" y="1730579"/>
                    </a:lnTo>
                    <a:lnTo>
                      <a:pt x="194707" y="1727140"/>
                    </a:lnTo>
                    <a:lnTo>
                      <a:pt x="201586" y="1720792"/>
                    </a:lnTo>
                    <a:lnTo>
                      <a:pt x="208199" y="1714445"/>
                    </a:lnTo>
                    <a:lnTo>
                      <a:pt x="214548" y="1709155"/>
                    </a:lnTo>
                    <a:lnTo>
                      <a:pt x="219310" y="1704394"/>
                    </a:lnTo>
                    <a:lnTo>
                      <a:pt x="220897" y="1702542"/>
                    </a:lnTo>
                    <a:lnTo>
                      <a:pt x="221691" y="1700691"/>
                    </a:lnTo>
                    <a:lnTo>
                      <a:pt x="222220" y="1699369"/>
                    </a:lnTo>
                    <a:lnTo>
                      <a:pt x="221956" y="1698840"/>
                    </a:lnTo>
                    <a:lnTo>
                      <a:pt x="221691" y="1698311"/>
                    </a:lnTo>
                    <a:lnTo>
                      <a:pt x="220104" y="1697253"/>
                    </a:lnTo>
                    <a:lnTo>
                      <a:pt x="216929" y="1695666"/>
                    </a:lnTo>
                    <a:lnTo>
                      <a:pt x="207141" y="1691169"/>
                    </a:lnTo>
                    <a:lnTo>
                      <a:pt x="193914" y="1686144"/>
                    </a:lnTo>
                    <a:lnTo>
                      <a:pt x="178834" y="1680061"/>
                    </a:lnTo>
                    <a:lnTo>
                      <a:pt x="163491" y="1674242"/>
                    </a:lnTo>
                    <a:lnTo>
                      <a:pt x="148940" y="1668158"/>
                    </a:lnTo>
                    <a:lnTo>
                      <a:pt x="137300" y="1663133"/>
                    </a:lnTo>
                    <a:lnTo>
                      <a:pt x="132803" y="1661282"/>
                    </a:lnTo>
                    <a:lnTo>
                      <a:pt x="129628" y="1659166"/>
                    </a:lnTo>
                    <a:lnTo>
                      <a:pt x="128570" y="1658372"/>
                    </a:lnTo>
                    <a:lnTo>
                      <a:pt x="127248" y="1657314"/>
                    </a:lnTo>
                    <a:lnTo>
                      <a:pt x="124602" y="1654140"/>
                    </a:lnTo>
                    <a:lnTo>
                      <a:pt x="122221" y="1649908"/>
                    </a:lnTo>
                    <a:lnTo>
                      <a:pt x="119576" y="1645147"/>
                    </a:lnTo>
                    <a:lnTo>
                      <a:pt x="116930" y="1639593"/>
                    </a:lnTo>
                    <a:lnTo>
                      <a:pt x="115078" y="1633774"/>
                    </a:lnTo>
                    <a:lnTo>
                      <a:pt x="112697" y="1627162"/>
                    </a:lnTo>
                    <a:lnTo>
                      <a:pt x="111375" y="1620814"/>
                    </a:lnTo>
                    <a:lnTo>
                      <a:pt x="110052" y="1613937"/>
                    </a:lnTo>
                    <a:lnTo>
                      <a:pt x="109258" y="1607589"/>
                    </a:lnTo>
                    <a:lnTo>
                      <a:pt x="108994" y="1601506"/>
                    </a:lnTo>
                    <a:lnTo>
                      <a:pt x="109258" y="1595158"/>
                    </a:lnTo>
                    <a:lnTo>
                      <a:pt x="109523" y="1592513"/>
                    </a:lnTo>
                    <a:lnTo>
                      <a:pt x="110052" y="1589868"/>
                    </a:lnTo>
                    <a:lnTo>
                      <a:pt x="110846" y="1587488"/>
                    </a:lnTo>
                    <a:lnTo>
                      <a:pt x="111639" y="1585107"/>
                    </a:lnTo>
                    <a:lnTo>
                      <a:pt x="112697" y="1582992"/>
                    </a:lnTo>
                    <a:lnTo>
                      <a:pt x="114285" y="1581140"/>
                    </a:lnTo>
                    <a:lnTo>
                      <a:pt x="115607" y="1579553"/>
                    </a:lnTo>
                    <a:lnTo>
                      <a:pt x="117195" y="1578231"/>
                    </a:lnTo>
                    <a:lnTo>
                      <a:pt x="120898" y="1575321"/>
                    </a:lnTo>
                    <a:lnTo>
                      <a:pt x="124338" y="1572412"/>
                    </a:lnTo>
                    <a:lnTo>
                      <a:pt x="127512" y="1569502"/>
                    </a:lnTo>
                    <a:lnTo>
                      <a:pt x="130158" y="1566328"/>
                    </a:lnTo>
                    <a:lnTo>
                      <a:pt x="132803" y="1563155"/>
                    </a:lnTo>
                    <a:lnTo>
                      <a:pt x="134655" y="1560245"/>
                    </a:lnTo>
                    <a:lnTo>
                      <a:pt x="136771" y="1556807"/>
                    </a:lnTo>
                    <a:lnTo>
                      <a:pt x="138094" y="1553368"/>
                    </a:lnTo>
                    <a:lnTo>
                      <a:pt x="139417" y="1549930"/>
                    </a:lnTo>
                    <a:lnTo>
                      <a:pt x="140475" y="1546756"/>
                    </a:lnTo>
                    <a:lnTo>
                      <a:pt x="141004" y="1543318"/>
                    </a:lnTo>
                    <a:lnTo>
                      <a:pt x="141004" y="1539879"/>
                    </a:lnTo>
                    <a:lnTo>
                      <a:pt x="141004" y="1536705"/>
                    </a:lnTo>
                    <a:lnTo>
                      <a:pt x="140475" y="1533531"/>
                    </a:lnTo>
                    <a:lnTo>
                      <a:pt x="139417" y="1530093"/>
                    </a:lnTo>
                    <a:lnTo>
                      <a:pt x="138359" y="1526919"/>
                    </a:lnTo>
                    <a:lnTo>
                      <a:pt x="136771" y="1524010"/>
                    </a:lnTo>
                    <a:lnTo>
                      <a:pt x="134655" y="1521100"/>
                    </a:lnTo>
                    <a:lnTo>
                      <a:pt x="132539" y="1518455"/>
                    </a:lnTo>
                    <a:lnTo>
                      <a:pt x="129628" y="1515546"/>
                    </a:lnTo>
                    <a:lnTo>
                      <a:pt x="126718" y="1512901"/>
                    </a:lnTo>
                    <a:lnTo>
                      <a:pt x="123279" y="1510520"/>
                    </a:lnTo>
                    <a:lnTo>
                      <a:pt x="119576" y="1508404"/>
                    </a:lnTo>
                    <a:lnTo>
                      <a:pt x="115343" y="1506289"/>
                    </a:lnTo>
                    <a:lnTo>
                      <a:pt x="110581" y="1504702"/>
                    </a:lnTo>
                    <a:lnTo>
                      <a:pt x="105555" y="1502850"/>
                    </a:lnTo>
                    <a:lnTo>
                      <a:pt x="100264" y="1501792"/>
                    </a:lnTo>
                    <a:lnTo>
                      <a:pt x="94179" y="1500734"/>
                    </a:lnTo>
                    <a:lnTo>
                      <a:pt x="88094" y="1499676"/>
                    </a:lnTo>
                    <a:lnTo>
                      <a:pt x="81481" y="1499147"/>
                    </a:lnTo>
                    <a:lnTo>
                      <a:pt x="74338" y="1498883"/>
                    </a:lnTo>
                    <a:lnTo>
                      <a:pt x="66666" y="1498883"/>
                    </a:lnTo>
                    <a:lnTo>
                      <a:pt x="60846" y="1498883"/>
                    </a:lnTo>
                    <a:lnTo>
                      <a:pt x="55026" y="1498354"/>
                    </a:lnTo>
                    <a:lnTo>
                      <a:pt x="49735" y="1497560"/>
                    </a:lnTo>
                    <a:lnTo>
                      <a:pt x="44709" y="1496238"/>
                    </a:lnTo>
                    <a:lnTo>
                      <a:pt x="39947" y="1494386"/>
                    </a:lnTo>
                    <a:lnTo>
                      <a:pt x="35449" y="1492270"/>
                    </a:lnTo>
                    <a:lnTo>
                      <a:pt x="31217" y="1489625"/>
                    </a:lnTo>
                    <a:lnTo>
                      <a:pt x="27248" y="1486981"/>
                    </a:lnTo>
                    <a:lnTo>
                      <a:pt x="23545" y="1483807"/>
                    </a:lnTo>
                    <a:lnTo>
                      <a:pt x="20106" y="1480368"/>
                    </a:lnTo>
                    <a:lnTo>
                      <a:pt x="17196" y="1476665"/>
                    </a:lnTo>
                    <a:lnTo>
                      <a:pt x="14286" y="1472962"/>
                    </a:lnTo>
                    <a:lnTo>
                      <a:pt x="11640" y="1468995"/>
                    </a:lnTo>
                    <a:lnTo>
                      <a:pt x="9524" y="1464499"/>
                    </a:lnTo>
                    <a:lnTo>
                      <a:pt x="7407" y="1460002"/>
                    </a:lnTo>
                    <a:lnTo>
                      <a:pt x="5820" y="1455506"/>
                    </a:lnTo>
                    <a:lnTo>
                      <a:pt x="4233" y="1450745"/>
                    </a:lnTo>
                    <a:lnTo>
                      <a:pt x="2910" y="1445720"/>
                    </a:lnTo>
                    <a:lnTo>
                      <a:pt x="1852" y="1440959"/>
                    </a:lnTo>
                    <a:lnTo>
                      <a:pt x="1058" y="1435669"/>
                    </a:lnTo>
                    <a:lnTo>
                      <a:pt x="529" y="1430643"/>
                    </a:lnTo>
                    <a:lnTo>
                      <a:pt x="265" y="1425354"/>
                    </a:lnTo>
                    <a:lnTo>
                      <a:pt x="0" y="1420328"/>
                    </a:lnTo>
                    <a:lnTo>
                      <a:pt x="0" y="1415303"/>
                    </a:lnTo>
                    <a:lnTo>
                      <a:pt x="265" y="1410278"/>
                    </a:lnTo>
                    <a:lnTo>
                      <a:pt x="794" y="1405252"/>
                    </a:lnTo>
                    <a:lnTo>
                      <a:pt x="1323" y="1400227"/>
                    </a:lnTo>
                    <a:lnTo>
                      <a:pt x="2116" y="1395466"/>
                    </a:lnTo>
                    <a:lnTo>
                      <a:pt x="2910" y="1390705"/>
                    </a:lnTo>
                    <a:lnTo>
                      <a:pt x="4233" y="1386209"/>
                    </a:lnTo>
                    <a:lnTo>
                      <a:pt x="5556" y="1381977"/>
                    </a:lnTo>
                    <a:lnTo>
                      <a:pt x="6878" y="1377745"/>
                    </a:lnTo>
                    <a:lnTo>
                      <a:pt x="11640" y="1365843"/>
                    </a:lnTo>
                    <a:lnTo>
                      <a:pt x="19048" y="1349444"/>
                    </a:lnTo>
                    <a:lnTo>
                      <a:pt x="39947" y="1303687"/>
                    </a:lnTo>
                    <a:lnTo>
                      <a:pt x="65608" y="1245763"/>
                    </a:lnTo>
                    <a:lnTo>
                      <a:pt x="79629" y="1214288"/>
                    </a:lnTo>
                    <a:lnTo>
                      <a:pt x="93650" y="1182020"/>
                    </a:lnTo>
                    <a:lnTo>
                      <a:pt x="107406" y="1149487"/>
                    </a:lnTo>
                    <a:lnTo>
                      <a:pt x="120634" y="1117484"/>
                    </a:lnTo>
                    <a:lnTo>
                      <a:pt x="133068" y="1086802"/>
                    </a:lnTo>
                    <a:lnTo>
                      <a:pt x="138623" y="1072255"/>
                    </a:lnTo>
                    <a:lnTo>
                      <a:pt x="143914" y="1057973"/>
                    </a:lnTo>
                    <a:lnTo>
                      <a:pt x="148411" y="1044748"/>
                    </a:lnTo>
                    <a:lnTo>
                      <a:pt x="152909" y="1031788"/>
                    </a:lnTo>
                    <a:lnTo>
                      <a:pt x="156612" y="1019886"/>
                    </a:lnTo>
                    <a:lnTo>
                      <a:pt x="159787" y="1009041"/>
                    </a:lnTo>
                    <a:lnTo>
                      <a:pt x="162168" y="999255"/>
                    </a:lnTo>
                    <a:lnTo>
                      <a:pt x="164020" y="990527"/>
                    </a:lnTo>
                    <a:lnTo>
                      <a:pt x="164813" y="982857"/>
                    </a:lnTo>
                    <a:lnTo>
                      <a:pt x="165078" y="979683"/>
                    </a:lnTo>
                    <a:lnTo>
                      <a:pt x="165078" y="976509"/>
                    </a:lnTo>
                    <a:lnTo>
                      <a:pt x="164549" y="965929"/>
                    </a:lnTo>
                    <a:lnTo>
                      <a:pt x="163755" y="956143"/>
                    </a:lnTo>
                    <a:lnTo>
                      <a:pt x="162697" y="947944"/>
                    </a:lnTo>
                    <a:lnTo>
                      <a:pt x="161374" y="940273"/>
                    </a:lnTo>
                    <a:lnTo>
                      <a:pt x="160051" y="933396"/>
                    </a:lnTo>
                    <a:lnTo>
                      <a:pt x="158729" y="927578"/>
                    </a:lnTo>
                    <a:lnTo>
                      <a:pt x="157141" y="922288"/>
                    </a:lnTo>
                    <a:lnTo>
                      <a:pt x="155554" y="917527"/>
                    </a:lnTo>
                    <a:lnTo>
                      <a:pt x="152380" y="908799"/>
                    </a:lnTo>
                    <a:lnTo>
                      <a:pt x="149999" y="900864"/>
                    </a:lnTo>
                    <a:lnTo>
                      <a:pt x="148940" y="897425"/>
                    </a:lnTo>
                    <a:lnTo>
                      <a:pt x="148147" y="893458"/>
                    </a:lnTo>
                    <a:lnTo>
                      <a:pt x="147618" y="889226"/>
                    </a:lnTo>
                    <a:lnTo>
                      <a:pt x="147353" y="884730"/>
                    </a:lnTo>
                    <a:lnTo>
                      <a:pt x="147618" y="861190"/>
                    </a:lnTo>
                    <a:lnTo>
                      <a:pt x="148411" y="837385"/>
                    </a:lnTo>
                    <a:lnTo>
                      <a:pt x="149734" y="814374"/>
                    </a:lnTo>
                    <a:lnTo>
                      <a:pt x="151321" y="791364"/>
                    </a:lnTo>
                    <a:lnTo>
                      <a:pt x="153438" y="768617"/>
                    </a:lnTo>
                    <a:lnTo>
                      <a:pt x="156083" y="745871"/>
                    </a:lnTo>
                    <a:lnTo>
                      <a:pt x="159258" y="723653"/>
                    </a:lnTo>
                    <a:lnTo>
                      <a:pt x="162697" y="701700"/>
                    </a:lnTo>
                    <a:lnTo>
                      <a:pt x="166665" y="679747"/>
                    </a:lnTo>
                    <a:lnTo>
                      <a:pt x="171163" y="657795"/>
                    </a:lnTo>
                    <a:lnTo>
                      <a:pt x="176189" y="636371"/>
                    </a:lnTo>
                    <a:lnTo>
                      <a:pt x="181744" y="615476"/>
                    </a:lnTo>
                    <a:lnTo>
                      <a:pt x="187300" y="594316"/>
                    </a:lnTo>
                    <a:lnTo>
                      <a:pt x="193649" y="573686"/>
                    </a:lnTo>
                    <a:lnTo>
                      <a:pt x="200263" y="553320"/>
                    </a:lnTo>
                    <a:lnTo>
                      <a:pt x="207406" y="533218"/>
                    </a:lnTo>
                    <a:lnTo>
                      <a:pt x="215077" y="513117"/>
                    </a:lnTo>
                    <a:lnTo>
                      <a:pt x="223014" y="493809"/>
                    </a:lnTo>
                    <a:lnTo>
                      <a:pt x="231215" y="474501"/>
                    </a:lnTo>
                    <a:lnTo>
                      <a:pt x="239945" y="455457"/>
                    </a:lnTo>
                    <a:lnTo>
                      <a:pt x="249204" y="436943"/>
                    </a:lnTo>
                    <a:lnTo>
                      <a:pt x="259257" y="418428"/>
                    </a:lnTo>
                    <a:lnTo>
                      <a:pt x="269045" y="400443"/>
                    </a:lnTo>
                    <a:lnTo>
                      <a:pt x="279627" y="382722"/>
                    </a:lnTo>
                    <a:lnTo>
                      <a:pt x="290209" y="365265"/>
                    </a:lnTo>
                    <a:lnTo>
                      <a:pt x="301585" y="348073"/>
                    </a:lnTo>
                    <a:lnTo>
                      <a:pt x="313225" y="331410"/>
                    </a:lnTo>
                    <a:lnTo>
                      <a:pt x="325394" y="315011"/>
                    </a:lnTo>
                    <a:lnTo>
                      <a:pt x="337828" y="299142"/>
                    </a:lnTo>
                    <a:lnTo>
                      <a:pt x="350261" y="283272"/>
                    </a:lnTo>
                    <a:lnTo>
                      <a:pt x="363489" y="267932"/>
                    </a:lnTo>
                    <a:lnTo>
                      <a:pt x="376981" y="252856"/>
                    </a:lnTo>
                    <a:lnTo>
                      <a:pt x="391002" y="238044"/>
                    </a:lnTo>
                    <a:lnTo>
                      <a:pt x="405552" y="224026"/>
                    </a:lnTo>
                    <a:lnTo>
                      <a:pt x="420102" y="210008"/>
                    </a:lnTo>
                    <a:lnTo>
                      <a:pt x="434917" y="196519"/>
                    </a:lnTo>
                    <a:lnTo>
                      <a:pt x="450261" y="183558"/>
                    </a:lnTo>
                    <a:lnTo>
                      <a:pt x="466133" y="171127"/>
                    </a:lnTo>
                    <a:lnTo>
                      <a:pt x="482006" y="158696"/>
                    </a:lnTo>
                    <a:lnTo>
                      <a:pt x="498673" y="146794"/>
                    </a:lnTo>
                    <a:lnTo>
                      <a:pt x="515339" y="135421"/>
                    </a:lnTo>
                    <a:lnTo>
                      <a:pt x="532270" y="124312"/>
                    </a:lnTo>
                    <a:lnTo>
                      <a:pt x="549731" y="113732"/>
                    </a:lnTo>
                    <a:lnTo>
                      <a:pt x="567455" y="103681"/>
                    </a:lnTo>
                    <a:lnTo>
                      <a:pt x="585709" y="93895"/>
                    </a:lnTo>
                    <a:lnTo>
                      <a:pt x="603963" y="84638"/>
                    </a:lnTo>
                    <a:lnTo>
                      <a:pt x="622746" y="75645"/>
                    </a:lnTo>
                    <a:lnTo>
                      <a:pt x="641793" y="67446"/>
                    </a:lnTo>
                    <a:lnTo>
                      <a:pt x="661105" y="59247"/>
                    </a:lnTo>
                    <a:lnTo>
                      <a:pt x="680946" y="51841"/>
                    </a:lnTo>
                    <a:lnTo>
                      <a:pt x="700787" y="44964"/>
                    </a:lnTo>
                    <a:lnTo>
                      <a:pt x="721157" y="38616"/>
                    </a:lnTo>
                    <a:lnTo>
                      <a:pt x="741528" y="32533"/>
                    </a:lnTo>
                    <a:lnTo>
                      <a:pt x="762427" y="26978"/>
                    </a:lnTo>
                    <a:lnTo>
                      <a:pt x="783326" y="21953"/>
                    </a:lnTo>
                    <a:lnTo>
                      <a:pt x="805019" y="17457"/>
                    </a:lnTo>
                    <a:lnTo>
                      <a:pt x="826712" y="13489"/>
                    </a:lnTo>
                    <a:lnTo>
                      <a:pt x="848405" y="9786"/>
                    </a:lnTo>
                    <a:lnTo>
                      <a:pt x="870627" y="7141"/>
                    </a:lnTo>
                    <a:lnTo>
                      <a:pt x="893378" y="4497"/>
                    </a:lnTo>
                    <a:lnTo>
                      <a:pt x="916129" y="2645"/>
                    </a:lnTo>
                    <a:lnTo>
                      <a:pt x="939145" y="1058"/>
                    </a:lnTo>
                    <a:lnTo>
                      <a:pt x="962425" y="265"/>
                    </a:lnTo>
                    <a:lnTo>
                      <a:pt x="986234" y="0"/>
                    </a:lnTo>
                    <a:close/>
                  </a:path>
                </a:pathLst>
              </a:custGeom>
              <a:solidFill>
                <a:srgbClr val="5B9BD5"/>
              </a:solidFill>
              <a:ln>
                <a:noFill/>
              </a:ln>
            </p:spPr>
            <p:txBody>
              <a:bodyPr anchor="ctr">
                <a:normAutofit fontScale="40000" lnSpcReduction="20000"/>
                <a:scene3d>
                  <a:camera prst="orthographicFront"/>
                  <a:lightRig rig="threePt" dir="t"/>
                </a:scene3d>
                <a:sp3d contourW="12700">
                  <a:contourClr>
                    <a:srgbClr val="FFFFFF"/>
                  </a:contourClr>
                </a:sp3d>
              </a:bodyPr>
              <a:lstStyle/>
              <a:p>
                <a:pPr algn="ctr" eaLnBrk="1" hangingPunct="1">
                  <a:defRPr/>
                </a:pPr>
                <a:endParaRPr lang="zh-CN" altLang="en-US">
                  <a:solidFill>
                    <a:srgbClr val="FFFFFF"/>
                  </a:solidFill>
                  <a:sym typeface="Arial" panose="020B0604020202020204" pitchFamily="34" charset="0"/>
                </a:endParaRPr>
              </a:p>
            </p:txBody>
          </p:sp>
        </p:grpSp>
        <p:grpSp>
          <p:nvGrpSpPr>
            <p:cNvPr id="24589" name="组合 23">
              <a:extLst>
                <a:ext uri="{FF2B5EF4-FFF2-40B4-BE49-F238E27FC236}">
                  <a16:creationId xmlns:a16="http://schemas.microsoft.com/office/drawing/2014/main" id="{CC4601CD-8D1E-4041-9698-CE4AE22960E1}"/>
                </a:ext>
              </a:extLst>
            </p:cNvPr>
            <p:cNvGrpSpPr>
              <a:grpSpLocks/>
            </p:cNvGrpSpPr>
            <p:nvPr/>
          </p:nvGrpSpPr>
          <p:grpSpPr bwMode="auto">
            <a:xfrm>
              <a:off x="4714" y="7203"/>
              <a:ext cx="11776" cy="774"/>
              <a:chOff x="1736271" y="5261869"/>
              <a:chExt cx="8083202" cy="718457"/>
            </a:xfrm>
          </p:grpSpPr>
          <p:sp>
            <p:nvSpPr>
              <p:cNvPr id="26" name="椭圆 25">
                <a:extLst>
                  <a:ext uri="{FF2B5EF4-FFF2-40B4-BE49-F238E27FC236}">
                    <a16:creationId xmlns:a16="http://schemas.microsoft.com/office/drawing/2014/main" id="{8A0FF0E7-7873-49DA-92C1-7E046114238D}"/>
                  </a:ext>
                </a:extLst>
              </p:cNvPr>
              <p:cNvSpPr/>
              <p:nvPr>
                <p:custDataLst>
                  <p:tags r:id="rId8"/>
                </p:custDataLst>
              </p:nvPr>
            </p:nvSpPr>
            <p:spPr>
              <a:xfrm>
                <a:off x="1736271" y="5261869"/>
                <a:ext cx="718457" cy="718457"/>
              </a:xfrm>
              <a:prstGeom prst="ellipse">
                <a:avLst/>
              </a:prstGeom>
              <a:solidFill>
                <a:srgbClr val="FFFFFF"/>
              </a:solidFill>
              <a:ln w="25400" cap="flat" cmpd="sng" algn="ctr">
                <a:noFill/>
                <a:prstDash val="solid"/>
              </a:ln>
              <a:effectLst>
                <a:glow rad="127000">
                  <a:srgbClr val="5B9BD5"/>
                </a:glow>
                <a:innerShdw blurRad="203200">
                  <a:srgbClr val="5B9BD5">
                    <a:lumMod val="75000"/>
                    <a:alpha val="73000"/>
                  </a:srgb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hangingPunct="1">
                  <a:defRPr/>
                </a:pPr>
                <a:endParaRPr lang="zh-CN" altLang="en-US" sz="1400">
                  <a:solidFill>
                    <a:srgbClr val="5B9BD5">
                      <a:lumMod val="75000"/>
                    </a:srgbClr>
                  </a:solidFill>
                  <a:sym typeface="Arial" panose="020B0604020202020204" pitchFamily="34" charset="0"/>
                </a:endParaRPr>
              </a:p>
            </p:txBody>
          </p:sp>
          <p:sp>
            <p:nvSpPr>
              <p:cNvPr id="24599" name="文本框 26">
                <a:extLst>
                  <a:ext uri="{FF2B5EF4-FFF2-40B4-BE49-F238E27FC236}">
                    <a16:creationId xmlns:a16="http://schemas.microsoft.com/office/drawing/2014/main" id="{B91DEF0B-1F9A-46A0-B708-B7E27FF1D8EC}"/>
                  </a:ext>
                </a:extLst>
              </p:cNvPr>
              <p:cNvSpPr txBox="1">
                <a:spLocks noChangeArrowheads="1"/>
              </p:cNvSpPr>
              <p:nvPr>
                <p:custDataLst>
                  <p:tags r:id="rId9"/>
                </p:custDataLst>
              </p:nvPr>
            </p:nvSpPr>
            <p:spPr bwMode="auto">
              <a:xfrm>
                <a:off x="2748816" y="5261178"/>
                <a:ext cx="7070657" cy="719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ea typeface="微软雅黑" panose="020B0503020204020204" pitchFamily="34" charset="-122"/>
                    <a:sym typeface="Arial" panose="020B0604020202020204" pitchFamily="34" charset="0"/>
                  </a:rPr>
                  <a:t>为改革开放和社会主义现代化建设服务</a:t>
                </a:r>
              </a:p>
            </p:txBody>
          </p:sp>
          <p:sp>
            <p:nvSpPr>
              <p:cNvPr id="31" name="KSO_Shape">
                <a:extLst>
                  <a:ext uri="{FF2B5EF4-FFF2-40B4-BE49-F238E27FC236}">
                    <a16:creationId xmlns:a16="http://schemas.microsoft.com/office/drawing/2014/main" id="{B0BC9C1B-98C3-4086-9E2B-D4F55640F97D}"/>
                  </a:ext>
                </a:extLst>
              </p:cNvPr>
              <p:cNvSpPr/>
              <p:nvPr>
                <p:custDataLst>
                  <p:tags r:id="rId10"/>
                </p:custDataLst>
              </p:nvPr>
            </p:nvSpPr>
            <p:spPr bwMode="auto">
              <a:xfrm>
                <a:off x="1959374" y="5490841"/>
                <a:ext cx="272872" cy="259821"/>
              </a:xfrm>
              <a:custGeom>
                <a:avLst/>
                <a:gdLst/>
                <a:ahLst/>
                <a:cxnLst/>
                <a:rect l="0" t="0" r="r" b="b"/>
                <a:pathLst>
                  <a:path w="1917701" h="1819275">
                    <a:moveTo>
                      <a:pt x="711992" y="795933"/>
                    </a:moveTo>
                    <a:lnTo>
                      <a:pt x="722042" y="796197"/>
                    </a:lnTo>
                    <a:lnTo>
                      <a:pt x="731828" y="796462"/>
                    </a:lnTo>
                    <a:lnTo>
                      <a:pt x="742143" y="796991"/>
                    </a:lnTo>
                    <a:lnTo>
                      <a:pt x="751929" y="797784"/>
                    </a:lnTo>
                    <a:lnTo>
                      <a:pt x="761979" y="798577"/>
                    </a:lnTo>
                    <a:lnTo>
                      <a:pt x="771765" y="799635"/>
                    </a:lnTo>
                    <a:lnTo>
                      <a:pt x="781551" y="800957"/>
                    </a:lnTo>
                    <a:lnTo>
                      <a:pt x="791337" y="802544"/>
                    </a:lnTo>
                    <a:lnTo>
                      <a:pt x="800858" y="804130"/>
                    </a:lnTo>
                    <a:lnTo>
                      <a:pt x="810644" y="805981"/>
                    </a:lnTo>
                    <a:lnTo>
                      <a:pt x="820166" y="807832"/>
                    </a:lnTo>
                    <a:lnTo>
                      <a:pt x="829687" y="810212"/>
                    </a:lnTo>
                    <a:lnTo>
                      <a:pt x="839473" y="812592"/>
                    </a:lnTo>
                    <a:lnTo>
                      <a:pt x="848994" y="814972"/>
                    </a:lnTo>
                    <a:lnTo>
                      <a:pt x="858252" y="817616"/>
                    </a:lnTo>
                    <a:lnTo>
                      <a:pt x="867773" y="820525"/>
                    </a:lnTo>
                    <a:lnTo>
                      <a:pt x="886551" y="826871"/>
                    </a:lnTo>
                    <a:lnTo>
                      <a:pt x="905065" y="833746"/>
                    </a:lnTo>
                    <a:lnTo>
                      <a:pt x="923315" y="841415"/>
                    </a:lnTo>
                    <a:lnTo>
                      <a:pt x="941300" y="849612"/>
                    </a:lnTo>
                    <a:lnTo>
                      <a:pt x="959284" y="858603"/>
                    </a:lnTo>
                    <a:lnTo>
                      <a:pt x="976740" y="868122"/>
                    </a:lnTo>
                    <a:lnTo>
                      <a:pt x="993932" y="878170"/>
                    </a:lnTo>
                    <a:lnTo>
                      <a:pt x="1011123" y="889012"/>
                    </a:lnTo>
                    <a:lnTo>
                      <a:pt x="1003189" y="891392"/>
                    </a:lnTo>
                    <a:lnTo>
                      <a:pt x="995254" y="893772"/>
                    </a:lnTo>
                    <a:lnTo>
                      <a:pt x="987055" y="896416"/>
                    </a:lnTo>
                    <a:lnTo>
                      <a:pt x="979121" y="899325"/>
                    </a:lnTo>
                    <a:lnTo>
                      <a:pt x="971186" y="902762"/>
                    </a:lnTo>
                    <a:lnTo>
                      <a:pt x="962987" y="905936"/>
                    </a:lnTo>
                    <a:lnTo>
                      <a:pt x="955053" y="909638"/>
                    </a:lnTo>
                    <a:lnTo>
                      <a:pt x="947383" y="913604"/>
                    </a:lnTo>
                    <a:lnTo>
                      <a:pt x="939448" y="917835"/>
                    </a:lnTo>
                    <a:lnTo>
                      <a:pt x="932043" y="922066"/>
                    </a:lnTo>
                    <a:lnTo>
                      <a:pt x="924637" y="926826"/>
                    </a:lnTo>
                    <a:lnTo>
                      <a:pt x="917231" y="931850"/>
                    </a:lnTo>
                    <a:lnTo>
                      <a:pt x="910090" y="936874"/>
                    </a:lnTo>
                    <a:lnTo>
                      <a:pt x="902949" y="942427"/>
                    </a:lnTo>
                    <a:lnTo>
                      <a:pt x="896073" y="948509"/>
                    </a:lnTo>
                    <a:lnTo>
                      <a:pt x="889461" y="954326"/>
                    </a:lnTo>
                    <a:lnTo>
                      <a:pt x="883113" y="960937"/>
                    </a:lnTo>
                    <a:lnTo>
                      <a:pt x="877030" y="967812"/>
                    </a:lnTo>
                    <a:lnTo>
                      <a:pt x="871211" y="974952"/>
                    </a:lnTo>
                    <a:lnTo>
                      <a:pt x="865393" y="982356"/>
                    </a:lnTo>
                    <a:lnTo>
                      <a:pt x="859838" y="990024"/>
                    </a:lnTo>
                    <a:lnTo>
                      <a:pt x="854813" y="998486"/>
                    </a:lnTo>
                    <a:lnTo>
                      <a:pt x="850052" y="1006683"/>
                    </a:lnTo>
                    <a:lnTo>
                      <a:pt x="845556" y="1015674"/>
                    </a:lnTo>
                    <a:lnTo>
                      <a:pt x="841324" y="1025193"/>
                    </a:lnTo>
                    <a:lnTo>
                      <a:pt x="837886" y="1034713"/>
                    </a:lnTo>
                    <a:lnTo>
                      <a:pt x="834183" y="1044761"/>
                    </a:lnTo>
                    <a:lnTo>
                      <a:pt x="831274" y="1055074"/>
                    </a:lnTo>
                    <a:lnTo>
                      <a:pt x="828629" y="1066180"/>
                    </a:lnTo>
                    <a:lnTo>
                      <a:pt x="826249" y="1077550"/>
                    </a:lnTo>
                    <a:lnTo>
                      <a:pt x="824398" y="1089185"/>
                    </a:lnTo>
                    <a:lnTo>
                      <a:pt x="823340" y="1101349"/>
                    </a:lnTo>
                    <a:lnTo>
                      <a:pt x="822017" y="1115893"/>
                    </a:lnTo>
                    <a:lnTo>
                      <a:pt x="821488" y="1129907"/>
                    </a:lnTo>
                    <a:lnTo>
                      <a:pt x="821488" y="1143129"/>
                    </a:lnTo>
                    <a:lnTo>
                      <a:pt x="821753" y="1156086"/>
                    </a:lnTo>
                    <a:lnTo>
                      <a:pt x="822546" y="1168514"/>
                    </a:lnTo>
                    <a:lnTo>
                      <a:pt x="824133" y="1180413"/>
                    </a:lnTo>
                    <a:lnTo>
                      <a:pt x="825984" y="1192048"/>
                    </a:lnTo>
                    <a:lnTo>
                      <a:pt x="828100" y="1203154"/>
                    </a:lnTo>
                    <a:lnTo>
                      <a:pt x="830745" y="1213731"/>
                    </a:lnTo>
                    <a:lnTo>
                      <a:pt x="833654" y="1224044"/>
                    </a:lnTo>
                    <a:lnTo>
                      <a:pt x="836828" y="1233828"/>
                    </a:lnTo>
                    <a:lnTo>
                      <a:pt x="840531" y="1243348"/>
                    </a:lnTo>
                    <a:lnTo>
                      <a:pt x="844763" y="1252338"/>
                    </a:lnTo>
                    <a:lnTo>
                      <a:pt x="848994" y="1260800"/>
                    </a:lnTo>
                    <a:lnTo>
                      <a:pt x="853491" y="1269262"/>
                    </a:lnTo>
                    <a:lnTo>
                      <a:pt x="858516" y="1276930"/>
                    </a:lnTo>
                    <a:lnTo>
                      <a:pt x="863806" y="1284334"/>
                    </a:lnTo>
                    <a:lnTo>
                      <a:pt x="869360" y="1291474"/>
                    </a:lnTo>
                    <a:lnTo>
                      <a:pt x="874914" y="1298349"/>
                    </a:lnTo>
                    <a:lnTo>
                      <a:pt x="880997" y="1304960"/>
                    </a:lnTo>
                    <a:lnTo>
                      <a:pt x="887080" y="1311042"/>
                    </a:lnTo>
                    <a:lnTo>
                      <a:pt x="893428" y="1316859"/>
                    </a:lnTo>
                    <a:lnTo>
                      <a:pt x="900040" y="1322412"/>
                    </a:lnTo>
                    <a:lnTo>
                      <a:pt x="906652" y="1327436"/>
                    </a:lnTo>
                    <a:lnTo>
                      <a:pt x="913264" y="1332196"/>
                    </a:lnTo>
                    <a:lnTo>
                      <a:pt x="920405" y="1336956"/>
                    </a:lnTo>
                    <a:lnTo>
                      <a:pt x="927546" y="1341187"/>
                    </a:lnTo>
                    <a:lnTo>
                      <a:pt x="934687" y="1345417"/>
                    </a:lnTo>
                    <a:lnTo>
                      <a:pt x="941828" y="1349119"/>
                    </a:lnTo>
                    <a:lnTo>
                      <a:pt x="949234" y="1352821"/>
                    </a:lnTo>
                    <a:lnTo>
                      <a:pt x="956904" y="1355995"/>
                    </a:lnTo>
                    <a:lnTo>
                      <a:pt x="964310" y="1358903"/>
                    </a:lnTo>
                    <a:lnTo>
                      <a:pt x="971715" y="1361812"/>
                    </a:lnTo>
                    <a:lnTo>
                      <a:pt x="979121" y="1364456"/>
                    </a:lnTo>
                    <a:lnTo>
                      <a:pt x="986526" y="1366836"/>
                    </a:lnTo>
                    <a:lnTo>
                      <a:pt x="993932" y="1368952"/>
                    </a:lnTo>
                    <a:lnTo>
                      <a:pt x="1008479" y="1372654"/>
                    </a:lnTo>
                    <a:lnTo>
                      <a:pt x="1023025" y="1375562"/>
                    </a:lnTo>
                    <a:lnTo>
                      <a:pt x="1037043" y="1378471"/>
                    </a:lnTo>
                    <a:lnTo>
                      <a:pt x="1050532" y="1380058"/>
                    </a:lnTo>
                    <a:lnTo>
                      <a:pt x="1063227" y="1381380"/>
                    </a:lnTo>
                    <a:lnTo>
                      <a:pt x="1075129" y="1382438"/>
                    </a:lnTo>
                    <a:lnTo>
                      <a:pt x="1086237" y="1382702"/>
                    </a:lnTo>
                    <a:lnTo>
                      <a:pt x="1096287" y="1383231"/>
                    </a:lnTo>
                    <a:lnTo>
                      <a:pt x="1105015" y="1383495"/>
                    </a:lnTo>
                    <a:lnTo>
                      <a:pt x="1112421" y="1383231"/>
                    </a:lnTo>
                    <a:lnTo>
                      <a:pt x="1122736" y="1382702"/>
                    </a:lnTo>
                    <a:lnTo>
                      <a:pt x="1126703" y="1382438"/>
                    </a:lnTo>
                    <a:lnTo>
                      <a:pt x="1126703" y="1394337"/>
                    </a:lnTo>
                    <a:lnTo>
                      <a:pt x="1126968" y="1406236"/>
                    </a:lnTo>
                    <a:lnTo>
                      <a:pt x="1127232" y="1417607"/>
                    </a:lnTo>
                    <a:lnTo>
                      <a:pt x="1128025" y="1428977"/>
                    </a:lnTo>
                    <a:lnTo>
                      <a:pt x="1129083" y="1439554"/>
                    </a:lnTo>
                    <a:lnTo>
                      <a:pt x="1130141" y="1450131"/>
                    </a:lnTo>
                    <a:lnTo>
                      <a:pt x="1131728" y="1460444"/>
                    </a:lnTo>
                    <a:lnTo>
                      <a:pt x="1133580" y="1470228"/>
                    </a:lnTo>
                    <a:lnTo>
                      <a:pt x="1135431" y="1480012"/>
                    </a:lnTo>
                    <a:lnTo>
                      <a:pt x="1137547" y="1489267"/>
                    </a:lnTo>
                    <a:lnTo>
                      <a:pt x="1139927" y="1498522"/>
                    </a:lnTo>
                    <a:lnTo>
                      <a:pt x="1142572" y="1507513"/>
                    </a:lnTo>
                    <a:lnTo>
                      <a:pt x="1145481" y="1515710"/>
                    </a:lnTo>
                    <a:lnTo>
                      <a:pt x="1148391" y="1524172"/>
                    </a:lnTo>
                    <a:lnTo>
                      <a:pt x="1151564" y="1532105"/>
                    </a:lnTo>
                    <a:lnTo>
                      <a:pt x="1155003" y="1539773"/>
                    </a:lnTo>
                    <a:lnTo>
                      <a:pt x="1158441" y="1547442"/>
                    </a:lnTo>
                    <a:lnTo>
                      <a:pt x="1162408" y="1554581"/>
                    </a:lnTo>
                    <a:lnTo>
                      <a:pt x="1166111" y="1561721"/>
                    </a:lnTo>
                    <a:lnTo>
                      <a:pt x="1170078" y="1568596"/>
                    </a:lnTo>
                    <a:lnTo>
                      <a:pt x="1174575" y="1575207"/>
                    </a:lnTo>
                    <a:lnTo>
                      <a:pt x="1178806" y="1581553"/>
                    </a:lnTo>
                    <a:lnTo>
                      <a:pt x="1183038" y="1587370"/>
                    </a:lnTo>
                    <a:lnTo>
                      <a:pt x="1187799" y="1593452"/>
                    </a:lnTo>
                    <a:lnTo>
                      <a:pt x="1192560" y="1599005"/>
                    </a:lnTo>
                    <a:lnTo>
                      <a:pt x="1197320" y="1604558"/>
                    </a:lnTo>
                    <a:lnTo>
                      <a:pt x="1202346" y="1609582"/>
                    </a:lnTo>
                    <a:lnTo>
                      <a:pt x="1207635" y="1614607"/>
                    </a:lnTo>
                    <a:lnTo>
                      <a:pt x="1212660" y="1619366"/>
                    </a:lnTo>
                    <a:lnTo>
                      <a:pt x="1217950" y="1624126"/>
                    </a:lnTo>
                    <a:lnTo>
                      <a:pt x="1223240" y="1628357"/>
                    </a:lnTo>
                    <a:lnTo>
                      <a:pt x="1229058" y="1632852"/>
                    </a:lnTo>
                    <a:lnTo>
                      <a:pt x="1234348" y="1636819"/>
                    </a:lnTo>
                    <a:lnTo>
                      <a:pt x="1239902" y="1640521"/>
                    </a:lnTo>
                    <a:lnTo>
                      <a:pt x="1245721" y="1644487"/>
                    </a:lnTo>
                    <a:lnTo>
                      <a:pt x="1251540" y="1647660"/>
                    </a:lnTo>
                    <a:lnTo>
                      <a:pt x="1263177" y="1654271"/>
                    </a:lnTo>
                    <a:lnTo>
                      <a:pt x="1274814" y="1660353"/>
                    </a:lnTo>
                    <a:lnTo>
                      <a:pt x="1286716" y="1665377"/>
                    </a:lnTo>
                    <a:lnTo>
                      <a:pt x="1298882" y="1670137"/>
                    </a:lnTo>
                    <a:lnTo>
                      <a:pt x="1310784" y="1673839"/>
                    </a:lnTo>
                    <a:lnTo>
                      <a:pt x="1322686" y="1677541"/>
                    </a:lnTo>
                    <a:lnTo>
                      <a:pt x="1334588" y="1680714"/>
                    </a:lnTo>
                    <a:lnTo>
                      <a:pt x="1346225" y="1683094"/>
                    </a:lnTo>
                    <a:lnTo>
                      <a:pt x="1357862" y="1685474"/>
                    </a:lnTo>
                    <a:lnTo>
                      <a:pt x="1368971" y="1687325"/>
                    </a:lnTo>
                    <a:lnTo>
                      <a:pt x="1380079" y="1688382"/>
                    </a:lnTo>
                    <a:lnTo>
                      <a:pt x="1390658" y="1689705"/>
                    </a:lnTo>
                    <a:lnTo>
                      <a:pt x="1401238" y="1690498"/>
                    </a:lnTo>
                    <a:lnTo>
                      <a:pt x="1411024" y="1690762"/>
                    </a:lnTo>
                    <a:lnTo>
                      <a:pt x="1411817" y="1709537"/>
                    </a:lnTo>
                    <a:lnTo>
                      <a:pt x="1412346" y="1728311"/>
                    </a:lnTo>
                    <a:lnTo>
                      <a:pt x="1412875" y="1747086"/>
                    </a:lnTo>
                    <a:lnTo>
                      <a:pt x="1412875" y="1766125"/>
                    </a:lnTo>
                    <a:lnTo>
                      <a:pt x="1412346" y="1792832"/>
                    </a:lnTo>
                    <a:lnTo>
                      <a:pt x="1411553" y="1819275"/>
                    </a:lnTo>
                    <a:lnTo>
                      <a:pt x="793" y="1811078"/>
                    </a:lnTo>
                    <a:lnTo>
                      <a:pt x="264" y="1784635"/>
                    </a:lnTo>
                    <a:lnTo>
                      <a:pt x="0" y="1757928"/>
                    </a:lnTo>
                    <a:lnTo>
                      <a:pt x="529" y="1733071"/>
                    </a:lnTo>
                    <a:lnTo>
                      <a:pt x="1058" y="1708215"/>
                    </a:lnTo>
                    <a:lnTo>
                      <a:pt x="2645" y="1683623"/>
                    </a:lnTo>
                    <a:lnTo>
                      <a:pt x="4232" y="1659031"/>
                    </a:lnTo>
                    <a:lnTo>
                      <a:pt x="6612" y="1634968"/>
                    </a:lnTo>
                    <a:lnTo>
                      <a:pt x="8992" y="1610905"/>
                    </a:lnTo>
                    <a:lnTo>
                      <a:pt x="12166" y="1587106"/>
                    </a:lnTo>
                    <a:lnTo>
                      <a:pt x="15340" y="1563307"/>
                    </a:lnTo>
                    <a:lnTo>
                      <a:pt x="19307" y="1539773"/>
                    </a:lnTo>
                    <a:lnTo>
                      <a:pt x="23804" y="1516503"/>
                    </a:lnTo>
                    <a:lnTo>
                      <a:pt x="28300" y="1493762"/>
                    </a:lnTo>
                    <a:lnTo>
                      <a:pt x="33590" y="1470757"/>
                    </a:lnTo>
                    <a:lnTo>
                      <a:pt x="38879" y="1448280"/>
                    </a:lnTo>
                    <a:lnTo>
                      <a:pt x="44962" y="1425804"/>
                    </a:lnTo>
                    <a:lnTo>
                      <a:pt x="51045" y="1403856"/>
                    </a:lnTo>
                    <a:lnTo>
                      <a:pt x="57658" y="1382173"/>
                    </a:lnTo>
                    <a:lnTo>
                      <a:pt x="64799" y="1360754"/>
                    </a:lnTo>
                    <a:lnTo>
                      <a:pt x="72204" y="1339336"/>
                    </a:lnTo>
                    <a:lnTo>
                      <a:pt x="79874" y="1318710"/>
                    </a:lnTo>
                    <a:lnTo>
                      <a:pt x="88073" y="1298085"/>
                    </a:lnTo>
                    <a:lnTo>
                      <a:pt x="96272" y="1277459"/>
                    </a:lnTo>
                    <a:lnTo>
                      <a:pt x="105265" y="1257627"/>
                    </a:lnTo>
                    <a:lnTo>
                      <a:pt x="114522" y="1238059"/>
                    </a:lnTo>
                    <a:lnTo>
                      <a:pt x="123779" y="1218491"/>
                    </a:lnTo>
                    <a:lnTo>
                      <a:pt x="133565" y="1199452"/>
                    </a:lnTo>
                    <a:lnTo>
                      <a:pt x="143615" y="1180678"/>
                    </a:lnTo>
                    <a:lnTo>
                      <a:pt x="153930" y="1162432"/>
                    </a:lnTo>
                    <a:lnTo>
                      <a:pt x="165038" y="1144451"/>
                    </a:lnTo>
                    <a:lnTo>
                      <a:pt x="176147" y="1126734"/>
                    </a:lnTo>
                    <a:lnTo>
                      <a:pt x="187255" y="1109546"/>
                    </a:lnTo>
                    <a:lnTo>
                      <a:pt x="198892" y="1092623"/>
                    </a:lnTo>
                    <a:lnTo>
                      <a:pt x="210794" y="1075964"/>
                    </a:lnTo>
                    <a:lnTo>
                      <a:pt x="222960" y="1059834"/>
                    </a:lnTo>
                    <a:lnTo>
                      <a:pt x="235391" y="1044232"/>
                    </a:lnTo>
                    <a:lnTo>
                      <a:pt x="248351" y="1028895"/>
                    </a:lnTo>
                    <a:lnTo>
                      <a:pt x="261310" y="1013823"/>
                    </a:lnTo>
                    <a:lnTo>
                      <a:pt x="274799" y="999544"/>
                    </a:lnTo>
                    <a:lnTo>
                      <a:pt x="288288" y="985529"/>
                    </a:lnTo>
                    <a:lnTo>
                      <a:pt x="302041" y="971779"/>
                    </a:lnTo>
                    <a:lnTo>
                      <a:pt x="316059" y="958557"/>
                    </a:lnTo>
                    <a:lnTo>
                      <a:pt x="330341" y="946129"/>
                    </a:lnTo>
                    <a:lnTo>
                      <a:pt x="344888" y="933965"/>
                    </a:lnTo>
                    <a:lnTo>
                      <a:pt x="359963" y="922066"/>
                    </a:lnTo>
                    <a:lnTo>
                      <a:pt x="374774" y="910695"/>
                    </a:lnTo>
                    <a:lnTo>
                      <a:pt x="389850" y="899589"/>
                    </a:lnTo>
                    <a:lnTo>
                      <a:pt x="405454" y="889541"/>
                    </a:lnTo>
                    <a:lnTo>
                      <a:pt x="420794" y="879757"/>
                    </a:lnTo>
                    <a:lnTo>
                      <a:pt x="436664" y="870238"/>
                    </a:lnTo>
                    <a:lnTo>
                      <a:pt x="452533" y="861511"/>
                    </a:lnTo>
                    <a:lnTo>
                      <a:pt x="468666" y="853314"/>
                    </a:lnTo>
                    <a:lnTo>
                      <a:pt x="485064" y="845646"/>
                    </a:lnTo>
                    <a:lnTo>
                      <a:pt x="501727" y="838242"/>
                    </a:lnTo>
                    <a:lnTo>
                      <a:pt x="518389" y="831631"/>
                    </a:lnTo>
                    <a:lnTo>
                      <a:pt x="535316" y="825285"/>
                    </a:lnTo>
                    <a:lnTo>
                      <a:pt x="552243" y="819732"/>
                    </a:lnTo>
                    <a:lnTo>
                      <a:pt x="569435" y="814972"/>
                    </a:lnTo>
                    <a:lnTo>
                      <a:pt x="586891" y="810477"/>
                    </a:lnTo>
                    <a:lnTo>
                      <a:pt x="604347" y="806510"/>
                    </a:lnTo>
                    <a:lnTo>
                      <a:pt x="622067" y="803337"/>
                    </a:lnTo>
                    <a:lnTo>
                      <a:pt x="639787" y="800693"/>
                    </a:lnTo>
                    <a:lnTo>
                      <a:pt x="657508" y="798577"/>
                    </a:lnTo>
                    <a:lnTo>
                      <a:pt x="675757" y="796991"/>
                    </a:lnTo>
                    <a:lnTo>
                      <a:pt x="693742" y="796197"/>
                    </a:lnTo>
                    <a:lnTo>
                      <a:pt x="711992" y="795933"/>
                    </a:lnTo>
                    <a:close/>
                    <a:moveTo>
                      <a:pt x="1463280" y="660400"/>
                    </a:moveTo>
                    <a:lnTo>
                      <a:pt x="1469893" y="660400"/>
                    </a:lnTo>
                    <a:lnTo>
                      <a:pt x="1477034" y="660665"/>
                    </a:lnTo>
                    <a:lnTo>
                      <a:pt x="1483912" y="660929"/>
                    </a:lnTo>
                    <a:lnTo>
                      <a:pt x="1490789" y="661988"/>
                    </a:lnTo>
                    <a:lnTo>
                      <a:pt x="1497666" y="663046"/>
                    </a:lnTo>
                    <a:lnTo>
                      <a:pt x="1504279" y="664898"/>
                    </a:lnTo>
                    <a:lnTo>
                      <a:pt x="1510891" y="666750"/>
                    </a:lnTo>
                    <a:lnTo>
                      <a:pt x="1516975" y="668867"/>
                    </a:lnTo>
                    <a:lnTo>
                      <a:pt x="1523323" y="671248"/>
                    </a:lnTo>
                    <a:lnTo>
                      <a:pt x="1529142" y="673894"/>
                    </a:lnTo>
                    <a:lnTo>
                      <a:pt x="1535226" y="676804"/>
                    </a:lnTo>
                    <a:lnTo>
                      <a:pt x="1540780" y="679979"/>
                    </a:lnTo>
                    <a:lnTo>
                      <a:pt x="1546599" y="683683"/>
                    </a:lnTo>
                    <a:lnTo>
                      <a:pt x="1551625" y="687123"/>
                    </a:lnTo>
                    <a:lnTo>
                      <a:pt x="1556915" y="691356"/>
                    </a:lnTo>
                    <a:lnTo>
                      <a:pt x="1561676" y="695590"/>
                    </a:lnTo>
                    <a:lnTo>
                      <a:pt x="1566437" y="700088"/>
                    </a:lnTo>
                    <a:lnTo>
                      <a:pt x="1570934" y="704850"/>
                    </a:lnTo>
                    <a:lnTo>
                      <a:pt x="1575431" y="709613"/>
                    </a:lnTo>
                    <a:lnTo>
                      <a:pt x="1579134" y="714640"/>
                    </a:lnTo>
                    <a:lnTo>
                      <a:pt x="1583101" y="719931"/>
                    </a:lnTo>
                    <a:lnTo>
                      <a:pt x="1586540" y="725223"/>
                    </a:lnTo>
                    <a:lnTo>
                      <a:pt x="1589978" y="731044"/>
                    </a:lnTo>
                    <a:lnTo>
                      <a:pt x="1592888" y="736600"/>
                    </a:lnTo>
                    <a:lnTo>
                      <a:pt x="1595533" y="742685"/>
                    </a:lnTo>
                    <a:lnTo>
                      <a:pt x="1597914" y="748771"/>
                    </a:lnTo>
                    <a:lnTo>
                      <a:pt x="1600030" y="754856"/>
                    </a:lnTo>
                    <a:lnTo>
                      <a:pt x="1601881" y="761206"/>
                    </a:lnTo>
                    <a:lnTo>
                      <a:pt x="1603204" y="767556"/>
                    </a:lnTo>
                    <a:lnTo>
                      <a:pt x="1604526" y="774435"/>
                    </a:lnTo>
                    <a:lnTo>
                      <a:pt x="1605320" y="781050"/>
                    </a:lnTo>
                    <a:lnTo>
                      <a:pt x="1605584" y="787665"/>
                    </a:lnTo>
                    <a:lnTo>
                      <a:pt x="1605849" y="794544"/>
                    </a:lnTo>
                    <a:lnTo>
                      <a:pt x="1604791" y="967581"/>
                    </a:lnTo>
                    <a:lnTo>
                      <a:pt x="1781745" y="968375"/>
                    </a:lnTo>
                    <a:lnTo>
                      <a:pt x="1788887" y="968640"/>
                    </a:lnTo>
                    <a:lnTo>
                      <a:pt x="1795764" y="969169"/>
                    </a:lnTo>
                    <a:lnTo>
                      <a:pt x="1802641" y="970227"/>
                    </a:lnTo>
                    <a:lnTo>
                      <a:pt x="1809518" y="971285"/>
                    </a:lnTo>
                    <a:lnTo>
                      <a:pt x="1815866" y="972873"/>
                    </a:lnTo>
                    <a:lnTo>
                      <a:pt x="1822479" y="974725"/>
                    </a:lnTo>
                    <a:lnTo>
                      <a:pt x="1828827" y="977106"/>
                    </a:lnTo>
                    <a:lnTo>
                      <a:pt x="1834911" y="979488"/>
                    </a:lnTo>
                    <a:lnTo>
                      <a:pt x="1840994" y="982133"/>
                    </a:lnTo>
                    <a:lnTo>
                      <a:pt x="1846813" y="985044"/>
                    </a:lnTo>
                    <a:lnTo>
                      <a:pt x="1852633" y="988219"/>
                    </a:lnTo>
                    <a:lnTo>
                      <a:pt x="1857923" y="991923"/>
                    </a:lnTo>
                    <a:lnTo>
                      <a:pt x="1863213" y="995363"/>
                    </a:lnTo>
                    <a:lnTo>
                      <a:pt x="1868503" y="999596"/>
                    </a:lnTo>
                    <a:lnTo>
                      <a:pt x="1873264" y="1003829"/>
                    </a:lnTo>
                    <a:lnTo>
                      <a:pt x="1878025" y="1008327"/>
                    </a:lnTo>
                    <a:lnTo>
                      <a:pt x="1882522" y="1012825"/>
                    </a:lnTo>
                    <a:lnTo>
                      <a:pt x="1886754" y="1017852"/>
                    </a:lnTo>
                    <a:lnTo>
                      <a:pt x="1890986" y="1022879"/>
                    </a:lnTo>
                    <a:lnTo>
                      <a:pt x="1894689" y="1027906"/>
                    </a:lnTo>
                    <a:lnTo>
                      <a:pt x="1898128" y="1033463"/>
                    </a:lnTo>
                    <a:lnTo>
                      <a:pt x="1901302" y="1039283"/>
                    </a:lnTo>
                    <a:lnTo>
                      <a:pt x="1904211" y="1044840"/>
                    </a:lnTo>
                    <a:lnTo>
                      <a:pt x="1907385" y="1050660"/>
                    </a:lnTo>
                    <a:lnTo>
                      <a:pt x="1909766" y="1056746"/>
                    </a:lnTo>
                    <a:lnTo>
                      <a:pt x="1911882" y="1063096"/>
                    </a:lnTo>
                    <a:lnTo>
                      <a:pt x="1913469" y="1069181"/>
                    </a:lnTo>
                    <a:lnTo>
                      <a:pt x="1915056" y="1075796"/>
                    </a:lnTo>
                    <a:lnTo>
                      <a:pt x="1916114" y="1082410"/>
                    </a:lnTo>
                    <a:lnTo>
                      <a:pt x="1916908" y="1089290"/>
                    </a:lnTo>
                    <a:lnTo>
                      <a:pt x="1917436" y="1095640"/>
                    </a:lnTo>
                    <a:lnTo>
                      <a:pt x="1917701" y="1102783"/>
                    </a:lnTo>
                    <a:lnTo>
                      <a:pt x="1917436" y="1109663"/>
                    </a:lnTo>
                    <a:lnTo>
                      <a:pt x="1916908" y="1116277"/>
                    </a:lnTo>
                    <a:lnTo>
                      <a:pt x="1915849" y="1123156"/>
                    </a:lnTo>
                    <a:lnTo>
                      <a:pt x="1914791" y="1129506"/>
                    </a:lnTo>
                    <a:lnTo>
                      <a:pt x="1913204" y="1136121"/>
                    </a:lnTo>
                    <a:lnTo>
                      <a:pt x="1911088" y="1142471"/>
                    </a:lnTo>
                    <a:lnTo>
                      <a:pt x="1908972" y="1148556"/>
                    </a:lnTo>
                    <a:lnTo>
                      <a:pt x="1906592" y="1154642"/>
                    </a:lnTo>
                    <a:lnTo>
                      <a:pt x="1903682" y="1160463"/>
                    </a:lnTo>
                    <a:lnTo>
                      <a:pt x="1900773" y="1166283"/>
                    </a:lnTo>
                    <a:lnTo>
                      <a:pt x="1897599" y="1171840"/>
                    </a:lnTo>
                    <a:lnTo>
                      <a:pt x="1893896" y="1177131"/>
                    </a:lnTo>
                    <a:lnTo>
                      <a:pt x="1889928" y="1182158"/>
                    </a:lnTo>
                    <a:lnTo>
                      <a:pt x="1885960" y="1187450"/>
                    </a:lnTo>
                    <a:lnTo>
                      <a:pt x="1881728" y="1192213"/>
                    </a:lnTo>
                    <a:lnTo>
                      <a:pt x="1876967" y="1196975"/>
                    </a:lnTo>
                    <a:lnTo>
                      <a:pt x="1872206" y="1201208"/>
                    </a:lnTo>
                    <a:lnTo>
                      <a:pt x="1867445" y="1205442"/>
                    </a:lnTo>
                    <a:lnTo>
                      <a:pt x="1862155" y="1209411"/>
                    </a:lnTo>
                    <a:lnTo>
                      <a:pt x="1856600" y="1212850"/>
                    </a:lnTo>
                    <a:lnTo>
                      <a:pt x="1851046" y="1216554"/>
                    </a:lnTo>
                    <a:lnTo>
                      <a:pt x="1845491" y="1219465"/>
                    </a:lnTo>
                    <a:lnTo>
                      <a:pt x="1839407" y="1222375"/>
                    </a:lnTo>
                    <a:lnTo>
                      <a:pt x="1833588" y="1225021"/>
                    </a:lnTo>
                    <a:lnTo>
                      <a:pt x="1827240" y="1227402"/>
                    </a:lnTo>
                    <a:lnTo>
                      <a:pt x="1821156" y="1229519"/>
                    </a:lnTo>
                    <a:lnTo>
                      <a:pt x="1814544" y="1231371"/>
                    </a:lnTo>
                    <a:lnTo>
                      <a:pt x="1807931" y="1232958"/>
                    </a:lnTo>
                    <a:lnTo>
                      <a:pt x="1801054" y="1234017"/>
                    </a:lnTo>
                    <a:lnTo>
                      <a:pt x="1794177" y="1234546"/>
                    </a:lnTo>
                    <a:lnTo>
                      <a:pt x="1787300" y="1235340"/>
                    </a:lnTo>
                    <a:lnTo>
                      <a:pt x="1780158" y="1235340"/>
                    </a:lnTo>
                    <a:lnTo>
                      <a:pt x="1603204" y="1234281"/>
                    </a:lnTo>
                    <a:lnTo>
                      <a:pt x="1602410" y="1407319"/>
                    </a:lnTo>
                    <a:lnTo>
                      <a:pt x="1602146" y="1413933"/>
                    </a:lnTo>
                    <a:lnTo>
                      <a:pt x="1601617" y="1420813"/>
                    </a:lnTo>
                    <a:lnTo>
                      <a:pt x="1600559" y="1427692"/>
                    </a:lnTo>
                    <a:lnTo>
                      <a:pt x="1599501" y="1434306"/>
                    </a:lnTo>
                    <a:lnTo>
                      <a:pt x="1597914" y="1440392"/>
                    </a:lnTo>
                    <a:lnTo>
                      <a:pt x="1595798" y="1446742"/>
                    </a:lnTo>
                    <a:lnTo>
                      <a:pt x="1593682" y="1453092"/>
                    </a:lnTo>
                    <a:lnTo>
                      <a:pt x="1591301" y="1459177"/>
                    </a:lnTo>
                    <a:lnTo>
                      <a:pt x="1588656" y="1464998"/>
                    </a:lnTo>
                    <a:lnTo>
                      <a:pt x="1585482" y="1470819"/>
                    </a:lnTo>
                    <a:lnTo>
                      <a:pt x="1582043" y="1476111"/>
                    </a:lnTo>
                    <a:lnTo>
                      <a:pt x="1578605" y="1481931"/>
                    </a:lnTo>
                    <a:lnTo>
                      <a:pt x="1574637" y="1486958"/>
                    </a:lnTo>
                    <a:lnTo>
                      <a:pt x="1570670" y="1491986"/>
                    </a:lnTo>
                    <a:lnTo>
                      <a:pt x="1566437" y="1496748"/>
                    </a:lnTo>
                    <a:lnTo>
                      <a:pt x="1561941" y="1501511"/>
                    </a:lnTo>
                    <a:lnTo>
                      <a:pt x="1557180" y="1505744"/>
                    </a:lnTo>
                    <a:lnTo>
                      <a:pt x="1552154" y="1509713"/>
                    </a:lnTo>
                    <a:lnTo>
                      <a:pt x="1546864" y="1513946"/>
                    </a:lnTo>
                    <a:lnTo>
                      <a:pt x="1541309" y="1517650"/>
                    </a:lnTo>
                    <a:lnTo>
                      <a:pt x="1536019" y="1521090"/>
                    </a:lnTo>
                    <a:lnTo>
                      <a:pt x="1530200" y="1524000"/>
                    </a:lnTo>
                    <a:lnTo>
                      <a:pt x="1524381" y="1527175"/>
                    </a:lnTo>
                    <a:lnTo>
                      <a:pt x="1518297" y="1529821"/>
                    </a:lnTo>
                    <a:lnTo>
                      <a:pt x="1511949" y="1532202"/>
                    </a:lnTo>
                    <a:lnTo>
                      <a:pt x="1505601" y="1534319"/>
                    </a:lnTo>
                    <a:lnTo>
                      <a:pt x="1499253" y="1535906"/>
                    </a:lnTo>
                    <a:lnTo>
                      <a:pt x="1492640" y="1537494"/>
                    </a:lnTo>
                    <a:lnTo>
                      <a:pt x="1485763" y="1538288"/>
                    </a:lnTo>
                    <a:lnTo>
                      <a:pt x="1478886" y="1539346"/>
                    </a:lnTo>
                    <a:lnTo>
                      <a:pt x="1472009" y="1539875"/>
                    </a:lnTo>
                    <a:lnTo>
                      <a:pt x="1464867" y="1539875"/>
                    </a:lnTo>
                    <a:lnTo>
                      <a:pt x="1458255" y="1539611"/>
                    </a:lnTo>
                    <a:lnTo>
                      <a:pt x="1451113" y="1539346"/>
                    </a:lnTo>
                    <a:lnTo>
                      <a:pt x="1444236" y="1538288"/>
                    </a:lnTo>
                    <a:lnTo>
                      <a:pt x="1437623" y="1536965"/>
                    </a:lnTo>
                    <a:lnTo>
                      <a:pt x="1431010" y="1535377"/>
                    </a:lnTo>
                    <a:lnTo>
                      <a:pt x="1424398" y="1533525"/>
                    </a:lnTo>
                    <a:lnTo>
                      <a:pt x="1418314" y="1531673"/>
                    </a:lnTo>
                    <a:lnTo>
                      <a:pt x="1411966" y="1529292"/>
                    </a:lnTo>
                    <a:lnTo>
                      <a:pt x="1406147" y="1526381"/>
                    </a:lnTo>
                    <a:lnTo>
                      <a:pt x="1400063" y="1523471"/>
                    </a:lnTo>
                    <a:lnTo>
                      <a:pt x="1394509" y="1520296"/>
                    </a:lnTo>
                    <a:lnTo>
                      <a:pt x="1388690" y="1516592"/>
                    </a:lnTo>
                    <a:lnTo>
                      <a:pt x="1383399" y="1512888"/>
                    </a:lnTo>
                    <a:lnTo>
                      <a:pt x="1378374" y="1508919"/>
                    </a:lnTo>
                    <a:lnTo>
                      <a:pt x="1373348" y="1504686"/>
                    </a:lnTo>
                    <a:lnTo>
                      <a:pt x="1368852" y="1500188"/>
                    </a:lnTo>
                    <a:lnTo>
                      <a:pt x="1364355" y="1495425"/>
                    </a:lnTo>
                    <a:lnTo>
                      <a:pt x="1359858" y="1490663"/>
                    </a:lnTo>
                    <a:lnTo>
                      <a:pt x="1356155" y="1485636"/>
                    </a:lnTo>
                    <a:lnTo>
                      <a:pt x="1352188" y="1480344"/>
                    </a:lnTo>
                    <a:lnTo>
                      <a:pt x="1348749" y="1475052"/>
                    </a:lnTo>
                    <a:lnTo>
                      <a:pt x="1345311" y="1469496"/>
                    </a:lnTo>
                    <a:lnTo>
                      <a:pt x="1342401" y="1463675"/>
                    </a:lnTo>
                    <a:lnTo>
                      <a:pt x="1339756" y="1457854"/>
                    </a:lnTo>
                    <a:lnTo>
                      <a:pt x="1337375" y="1451504"/>
                    </a:lnTo>
                    <a:lnTo>
                      <a:pt x="1335259" y="1445154"/>
                    </a:lnTo>
                    <a:lnTo>
                      <a:pt x="1333408" y="1439069"/>
                    </a:lnTo>
                    <a:lnTo>
                      <a:pt x="1332085" y="1432454"/>
                    </a:lnTo>
                    <a:lnTo>
                      <a:pt x="1330763" y="1425840"/>
                    </a:lnTo>
                    <a:lnTo>
                      <a:pt x="1329969" y="1419490"/>
                    </a:lnTo>
                    <a:lnTo>
                      <a:pt x="1329440" y="1412611"/>
                    </a:lnTo>
                    <a:lnTo>
                      <a:pt x="1329440" y="1405731"/>
                    </a:lnTo>
                    <a:lnTo>
                      <a:pt x="1330234" y="1232958"/>
                    </a:lnTo>
                    <a:lnTo>
                      <a:pt x="1153279" y="1231636"/>
                    </a:lnTo>
                    <a:lnTo>
                      <a:pt x="1146402" y="1231371"/>
                    </a:lnTo>
                    <a:lnTo>
                      <a:pt x="1139525" y="1231106"/>
                    </a:lnTo>
                    <a:lnTo>
                      <a:pt x="1132648" y="1230048"/>
                    </a:lnTo>
                    <a:lnTo>
                      <a:pt x="1125771" y="1228990"/>
                    </a:lnTo>
                    <a:lnTo>
                      <a:pt x="1119423" y="1227138"/>
                    </a:lnTo>
                    <a:lnTo>
                      <a:pt x="1112810" y="1225286"/>
                    </a:lnTo>
                    <a:lnTo>
                      <a:pt x="1106462" y="1223433"/>
                    </a:lnTo>
                    <a:lnTo>
                      <a:pt x="1100378" y="1221052"/>
                    </a:lnTo>
                    <a:lnTo>
                      <a:pt x="1094295" y="1218406"/>
                    </a:lnTo>
                    <a:lnTo>
                      <a:pt x="1088476" y="1215231"/>
                    </a:lnTo>
                    <a:lnTo>
                      <a:pt x="1082656" y="1212056"/>
                    </a:lnTo>
                    <a:lnTo>
                      <a:pt x="1077102" y="1208352"/>
                    </a:lnTo>
                    <a:lnTo>
                      <a:pt x="1071812" y="1204648"/>
                    </a:lnTo>
                    <a:lnTo>
                      <a:pt x="1066786" y="1200679"/>
                    </a:lnTo>
                    <a:lnTo>
                      <a:pt x="1062025" y="1196446"/>
                    </a:lnTo>
                    <a:lnTo>
                      <a:pt x="1057264" y="1192213"/>
                    </a:lnTo>
                    <a:lnTo>
                      <a:pt x="1052767" y="1187450"/>
                    </a:lnTo>
                    <a:lnTo>
                      <a:pt x="1048271" y="1182688"/>
                    </a:lnTo>
                    <a:lnTo>
                      <a:pt x="1044303" y="1177396"/>
                    </a:lnTo>
                    <a:lnTo>
                      <a:pt x="1040600" y="1172104"/>
                    </a:lnTo>
                    <a:lnTo>
                      <a:pt x="1036897" y="1166813"/>
                    </a:lnTo>
                    <a:lnTo>
                      <a:pt x="1033723" y="1161256"/>
                    </a:lnTo>
                    <a:lnTo>
                      <a:pt x="1030549" y="1155435"/>
                    </a:lnTo>
                    <a:lnTo>
                      <a:pt x="1027904" y="1149615"/>
                    </a:lnTo>
                    <a:lnTo>
                      <a:pt x="1025523" y="1143265"/>
                    </a:lnTo>
                    <a:lnTo>
                      <a:pt x="1023407" y="1137444"/>
                    </a:lnTo>
                    <a:lnTo>
                      <a:pt x="1021820" y="1130829"/>
                    </a:lnTo>
                    <a:lnTo>
                      <a:pt x="1020233" y="1124215"/>
                    </a:lnTo>
                    <a:lnTo>
                      <a:pt x="1019175" y="1117600"/>
                    </a:lnTo>
                    <a:lnTo>
                      <a:pt x="1018117" y="1111250"/>
                    </a:lnTo>
                    <a:lnTo>
                      <a:pt x="1017853" y="1104371"/>
                    </a:lnTo>
                    <a:lnTo>
                      <a:pt x="1017588" y="1097492"/>
                    </a:lnTo>
                    <a:lnTo>
                      <a:pt x="1017853" y="1090613"/>
                    </a:lnTo>
                    <a:lnTo>
                      <a:pt x="1018382" y="1083733"/>
                    </a:lnTo>
                    <a:lnTo>
                      <a:pt x="1019440" y="1077383"/>
                    </a:lnTo>
                    <a:lnTo>
                      <a:pt x="1020498" y="1070769"/>
                    </a:lnTo>
                    <a:lnTo>
                      <a:pt x="1022085" y="1064154"/>
                    </a:lnTo>
                    <a:lnTo>
                      <a:pt x="1024201" y="1057804"/>
                    </a:lnTo>
                    <a:lnTo>
                      <a:pt x="1026317" y="1051719"/>
                    </a:lnTo>
                    <a:lnTo>
                      <a:pt x="1028697" y="1045633"/>
                    </a:lnTo>
                    <a:lnTo>
                      <a:pt x="1031607" y="1039813"/>
                    </a:lnTo>
                    <a:lnTo>
                      <a:pt x="1034516" y="1033992"/>
                    </a:lnTo>
                    <a:lnTo>
                      <a:pt x="1037690" y="1028435"/>
                    </a:lnTo>
                    <a:lnTo>
                      <a:pt x="1041394" y="1023144"/>
                    </a:lnTo>
                    <a:lnTo>
                      <a:pt x="1045361" y="1017852"/>
                    </a:lnTo>
                    <a:lnTo>
                      <a:pt x="1049329" y="1012825"/>
                    </a:lnTo>
                    <a:lnTo>
                      <a:pt x="1053561" y="1008063"/>
                    </a:lnTo>
                    <a:lnTo>
                      <a:pt x="1058057" y="1003565"/>
                    </a:lnTo>
                    <a:lnTo>
                      <a:pt x="1062818" y="999067"/>
                    </a:lnTo>
                    <a:lnTo>
                      <a:pt x="1067844" y="994833"/>
                    </a:lnTo>
                    <a:lnTo>
                      <a:pt x="1073134" y="990865"/>
                    </a:lnTo>
                    <a:lnTo>
                      <a:pt x="1078689" y="987160"/>
                    </a:lnTo>
                    <a:lnTo>
                      <a:pt x="1083979" y="983721"/>
                    </a:lnTo>
                    <a:lnTo>
                      <a:pt x="1089798" y="980546"/>
                    </a:lnTo>
                    <a:lnTo>
                      <a:pt x="1095617" y="977635"/>
                    </a:lnTo>
                    <a:lnTo>
                      <a:pt x="1101701" y="975254"/>
                    </a:lnTo>
                    <a:lnTo>
                      <a:pt x="1108049" y="972873"/>
                    </a:lnTo>
                    <a:lnTo>
                      <a:pt x="1114133" y="970756"/>
                    </a:lnTo>
                    <a:lnTo>
                      <a:pt x="1120745" y="968904"/>
                    </a:lnTo>
                    <a:lnTo>
                      <a:pt x="1127358" y="967581"/>
                    </a:lnTo>
                    <a:lnTo>
                      <a:pt x="1134235" y="966258"/>
                    </a:lnTo>
                    <a:lnTo>
                      <a:pt x="1141112" y="965465"/>
                    </a:lnTo>
                    <a:lnTo>
                      <a:pt x="1147989" y="965200"/>
                    </a:lnTo>
                    <a:lnTo>
                      <a:pt x="1155131" y="964935"/>
                    </a:lnTo>
                    <a:lnTo>
                      <a:pt x="1332085" y="965994"/>
                    </a:lnTo>
                    <a:lnTo>
                      <a:pt x="1332879" y="793221"/>
                    </a:lnTo>
                    <a:lnTo>
                      <a:pt x="1333143" y="786342"/>
                    </a:lnTo>
                    <a:lnTo>
                      <a:pt x="1333672" y="779463"/>
                    </a:lnTo>
                    <a:lnTo>
                      <a:pt x="1334730" y="772583"/>
                    </a:lnTo>
                    <a:lnTo>
                      <a:pt x="1335788" y="765969"/>
                    </a:lnTo>
                    <a:lnTo>
                      <a:pt x="1337375" y="759883"/>
                    </a:lnTo>
                    <a:lnTo>
                      <a:pt x="1339227" y="753269"/>
                    </a:lnTo>
                    <a:lnTo>
                      <a:pt x="1341608" y="747448"/>
                    </a:lnTo>
                    <a:lnTo>
                      <a:pt x="1343988" y="741098"/>
                    </a:lnTo>
                    <a:lnTo>
                      <a:pt x="1346633" y="735013"/>
                    </a:lnTo>
                    <a:lnTo>
                      <a:pt x="1349807" y="729456"/>
                    </a:lnTo>
                    <a:lnTo>
                      <a:pt x="1353246" y="723900"/>
                    </a:lnTo>
                    <a:lnTo>
                      <a:pt x="1356684" y="718344"/>
                    </a:lnTo>
                    <a:lnTo>
                      <a:pt x="1360652" y="713317"/>
                    </a:lnTo>
                    <a:lnTo>
                      <a:pt x="1364355" y="708290"/>
                    </a:lnTo>
                    <a:lnTo>
                      <a:pt x="1368852" y="703527"/>
                    </a:lnTo>
                    <a:lnTo>
                      <a:pt x="1373348" y="698765"/>
                    </a:lnTo>
                    <a:lnTo>
                      <a:pt x="1378109" y="694267"/>
                    </a:lnTo>
                    <a:lnTo>
                      <a:pt x="1383135" y="690298"/>
                    </a:lnTo>
                    <a:lnTo>
                      <a:pt x="1388161" y="686329"/>
                    </a:lnTo>
                    <a:lnTo>
                      <a:pt x="1393451" y="682890"/>
                    </a:lnTo>
                    <a:lnTo>
                      <a:pt x="1399270" y="679186"/>
                    </a:lnTo>
                    <a:lnTo>
                      <a:pt x="1404824" y="676275"/>
                    </a:lnTo>
                    <a:lnTo>
                      <a:pt x="1410908" y="673365"/>
                    </a:lnTo>
                    <a:lnTo>
                      <a:pt x="1416992" y="670454"/>
                    </a:lnTo>
                    <a:lnTo>
                      <a:pt x="1423075" y="668073"/>
                    </a:lnTo>
                    <a:lnTo>
                      <a:pt x="1429688" y="666221"/>
                    </a:lnTo>
                    <a:lnTo>
                      <a:pt x="1436036" y="664369"/>
                    </a:lnTo>
                    <a:lnTo>
                      <a:pt x="1442649" y="662781"/>
                    </a:lnTo>
                    <a:lnTo>
                      <a:pt x="1449261" y="661988"/>
                    </a:lnTo>
                    <a:lnTo>
                      <a:pt x="1456138" y="660929"/>
                    </a:lnTo>
                    <a:lnTo>
                      <a:pt x="1463280" y="660400"/>
                    </a:lnTo>
                    <a:close/>
                    <a:moveTo>
                      <a:pt x="714108" y="0"/>
                    </a:moveTo>
                    <a:lnTo>
                      <a:pt x="723364" y="0"/>
                    </a:lnTo>
                    <a:lnTo>
                      <a:pt x="732621" y="264"/>
                    </a:lnTo>
                    <a:lnTo>
                      <a:pt x="741349" y="529"/>
                    </a:lnTo>
                    <a:lnTo>
                      <a:pt x="750606" y="1058"/>
                    </a:lnTo>
                    <a:lnTo>
                      <a:pt x="759599" y="2115"/>
                    </a:lnTo>
                    <a:lnTo>
                      <a:pt x="768591" y="3173"/>
                    </a:lnTo>
                    <a:lnTo>
                      <a:pt x="777319" y="4495"/>
                    </a:lnTo>
                    <a:lnTo>
                      <a:pt x="786312" y="5817"/>
                    </a:lnTo>
                    <a:lnTo>
                      <a:pt x="795040" y="7404"/>
                    </a:lnTo>
                    <a:lnTo>
                      <a:pt x="803503" y="9520"/>
                    </a:lnTo>
                    <a:lnTo>
                      <a:pt x="812231" y="11635"/>
                    </a:lnTo>
                    <a:lnTo>
                      <a:pt x="820959" y="14015"/>
                    </a:lnTo>
                    <a:lnTo>
                      <a:pt x="829158" y="16395"/>
                    </a:lnTo>
                    <a:lnTo>
                      <a:pt x="837622" y="19039"/>
                    </a:lnTo>
                    <a:lnTo>
                      <a:pt x="845821" y="21948"/>
                    </a:lnTo>
                    <a:lnTo>
                      <a:pt x="853755" y="24856"/>
                    </a:lnTo>
                    <a:lnTo>
                      <a:pt x="861954" y="28294"/>
                    </a:lnTo>
                    <a:lnTo>
                      <a:pt x="869889" y="31732"/>
                    </a:lnTo>
                    <a:lnTo>
                      <a:pt x="877559" y="35434"/>
                    </a:lnTo>
                    <a:lnTo>
                      <a:pt x="885493" y="39136"/>
                    </a:lnTo>
                    <a:lnTo>
                      <a:pt x="892899" y="43102"/>
                    </a:lnTo>
                    <a:lnTo>
                      <a:pt x="900569" y="47333"/>
                    </a:lnTo>
                    <a:lnTo>
                      <a:pt x="907710" y="51299"/>
                    </a:lnTo>
                    <a:lnTo>
                      <a:pt x="915116" y="56059"/>
                    </a:lnTo>
                    <a:lnTo>
                      <a:pt x="922257" y="60554"/>
                    </a:lnTo>
                    <a:lnTo>
                      <a:pt x="929398" y="65314"/>
                    </a:lnTo>
                    <a:lnTo>
                      <a:pt x="936274" y="70338"/>
                    </a:lnTo>
                    <a:lnTo>
                      <a:pt x="943151" y="75362"/>
                    </a:lnTo>
                    <a:lnTo>
                      <a:pt x="949763" y="80915"/>
                    </a:lnTo>
                    <a:lnTo>
                      <a:pt x="956111" y="86204"/>
                    </a:lnTo>
                    <a:lnTo>
                      <a:pt x="962458" y="91757"/>
                    </a:lnTo>
                    <a:lnTo>
                      <a:pt x="968806" y="97575"/>
                    </a:lnTo>
                    <a:lnTo>
                      <a:pt x="974889" y="103392"/>
                    </a:lnTo>
                    <a:lnTo>
                      <a:pt x="980972" y="109474"/>
                    </a:lnTo>
                    <a:lnTo>
                      <a:pt x="986526" y="115556"/>
                    </a:lnTo>
                    <a:lnTo>
                      <a:pt x="992080" y="121902"/>
                    </a:lnTo>
                    <a:lnTo>
                      <a:pt x="997635" y="128513"/>
                    </a:lnTo>
                    <a:lnTo>
                      <a:pt x="1002924" y="134859"/>
                    </a:lnTo>
                    <a:lnTo>
                      <a:pt x="1008214" y="141470"/>
                    </a:lnTo>
                    <a:lnTo>
                      <a:pt x="1013239" y="148345"/>
                    </a:lnTo>
                    <a:lnTo>
                      <a:pt x="1018000" y="155220"/>
                    </a:lnTo>
                    <a:lnTo>
                      <a:pt x="1022761" y="162360"/>
                    </a:lnTo>
                    <a:lnTo>
                      <a:pt x="1027257" y="169499"/>
                    </a:lnTo>
                    <a:lnTo>
                      <a:pt x="1031489" y="176903"/>
                    </a:lnTo>
                    <a:lnTo>
                      <a:pt x="1035720" y="184043"/>
                    </a:lnTo>
                    <a:lnTo>
                      <a:pt x="1039688" y="191711"/>
                    </a:lnTo>
                    <a:lnTo>
                      <a:pt x="1043655" y="199115"/>
                    </a:lnTo>
                    <a:lnTo>
                      <a:pt x="1047093" y="206784"/>
                    </a:lnTo>
                    <a:lnTo>
                      <a:pt x="1050532" y="214717"/>
                    </a:lnTo>
                    <a:lnTo>
                      <a:pt x="1053705" y="222650"/>
                    </a:lnTo>
                    <a:lnTo>
                      <a:pt x="1057144" y="230318"/>
                    </a:lnTo>
                    <a:lnTo>
                      <a:pt x="1059788" y="238780"/>
                    </a:lnTo>
                    <a:lnTo>
                      <a:pt x="1062433" y="246713"/>
                    </a:lnTo>
                    <a:lnTo>
                      <a:pt x="1064814" y="255175"/>
                    </a:lnTo>
                    <a:lnTo>
                      <a:pt x="1067194" y="263372"/>
                    </a:lnTo>
                    <a:lnTo>
                      <a:pt x="1069310" y="271834"/>
                    </a:lnTo>
                    <a:lnTo>
                      <a:pt x="1070897" y="280031"/>
                    </a:lnTo>
                    <a:lnTo>
                      <a:pt x="1072484" y="288757"/>
                    </a:lnTo>
                    <a:lnTo>
                      <a:pt x="1074071" y="297219"/>
                    </a:lnTo>
                    <a:lnTo>
                      <a:pt x="1075129" y="305945"/>
                    </a:lnTo>
                    <a:lnTo>
                      <a:pt x="1076186" y="314936"/>
                    </a:lnTo>
                    <a:lnTo>
                      <a:pt x="1076980" y="323397"/>
                    </a:lnTo>
                    <a:lnTo>
                      <a:pt x="1077509" y="332388"/>
                    </a:lnTo>
                    <a:lnTo>
                      <a:pt x="1077773" y="341379"/>
                    </a:lnTo>
                    <a:lnTo>
                      <a:pt x="1077773" y="350369"/>
                    </a:lnTo>
                    <a:lnTo>
                      <a:pt x="1077509" y="359360"/>
                    </a:lnTo>
                    <a:lnTo>
                      <a:pt x="1077244" y="368350"/>
                    </a:lnTo>
                    <a:lnTo>
                      <a:pt x="1076716" y="377341"/>
                    </a:lnTo>
                    <a:lnTo>
                      <a:pt x="1075658" y="385803"/>
                    </a:lnTo>
                    <a:lnTo>
                      <a:pt x="1074600" y="394793"/>
                    </a:lnTo>
                    <a:lnTo>
                      <a:pt x="1073277" y="403519"/>
                    </a:lnTo>
                    <a:lnTo>
                      <a:pt x="1071955" y="411981"/>
                    </a:lnTo>
                    <a:lnTo>
                      <a:pt x="1070103" y="420707"/>
                    </a:lnTo>
                    <a:lnTo>
                      <a:pt x="1068252" y="428905"/>
                    </a:lnTo>
                    <a:lnTo>
                      <a:pt x="1065872" y="437366"/>
                    </a:lnTo>
                    <a:lnTo>
                      <a:pt x="1063756" y="445564"/>
                    </a:lnTo>
                    <a:lnTo>
                      <a:pt x="1061111" y="454026"/>
                    </a:lnTo>
                    <a:lnTo>
                      <a:pt x="1058466" y="461958"/>
                    </a:lnTo>
                    <a:lnTo>
                      <a:pt x="1055557" y="469891"/>
                    </a:lnTo>
                    <a:lnTo>
                      <a:pt x="1052383" y="478089"/>
                    </a:lnTo>
                    <a:lnTo>
                      <a:pt x="1048945" y="485757"/>
                    </a:lnTo>
                    <a:lnTo>
                      <a:pt x="1045506" y="493426"/>
                    </a:lnTo>
                    <a:lnTo>
                      <a:pt x="1041804" y="501358"/>
                    </a:lnTo>
                    <a:lnTo>
                      <a:pt x="1038101" y="508762"/>
                    </a:lnTo>
                    <a:lnTo>
                      <a:pt x="1033869" y="516166"/>
                    </a:lnTo>
                    <a:lnTo>
                      <a:pt x="1029637" y="523570"/>
                    </a:lnTo>
                    <a:lnTo>
                      <a:pt x="1025141" y="530710"/>
                    </a:lnTo>
                    <a:lnTo>
                      <a:pt x="1020380" y="537850"/>
                    </a:lnTo>
                    <a:lnTo>
                      <a:pt x="1015620" y="544725"/>
                    </a:lnTo>
                    <a:lnTo>
                      <a:pt x="1010859" y="551864"/>
                    </a:lnTo>
                    <a:lnTo>
                      <a:pt x="1005834" y="558211"/>
                    </a:lnTo>
                    <a:lnTo>
                      <a:pt x="1000544" y="564821"/>
                    </a:lnTo>
                    <a:lnTo>
                      <a:pt x="995254" y="571432"/>
                    </a:lnTo>
                    <a:lnTo>
                      <a:pt x="989436" y="578043"/>
                    </a:lnTo>
                    <a:lnTo>
                      <a:pt x="983882" y="584125"/>
                    </a:lnTo>
                    <a:lnTo>
                      <a:pt x="977798" y="590207"/>
                    </a:lnTo>
                    <a:lnTo>
                      <a:pt x="971980" y="596024"/>
                    </a:lnTo>
                    <a:lnTo>
                      <a:pt x="965632" y="601842"/>
                    </a:lnTo>
                    <a:lnTo>
                      <a:pt x="959549" y="607659"/>
                    </a:lnTo>
                    <a:lnTo>
                      <a:pt x="953201" y="612948"/>
                    </a:lnTo>
                    <a:lnTo>
                      <a:pt x="946325" y="618501"/>
                    </a:lnTo>
                    <a:lnTo>
                      <a:pt x="939713" y="623789"/>
                    </a:lnTo>
                    <a:lnTo>
                      <a:pt x="933100" y="628813"/>
                    </a:lnTo>
                    <a:lnTo>
                      <a:pt x="926224" y="633573"/>
                    </a:lnTo>
                    <a:lnTo>
                      <a:pt x="919083" y="638333"/>
                    </a:lnTo>
                    <a:lnTo>
                      <a:pt x="911942" y="642828"/>
                    </a:lnTo>
                    <a:lnTo>
                      <a:pt x="904536" y="647323"/>
                    </a:lnTo>
                    <a:lnTo>
                      <a:pt x="897131" y="651290"/>
                    </a:lnTo>
                    <a:lnTo>
                      <a:pt x="889461" y="655521"/>
                    </a:lnTo>
                    <a:lnTo>
                      <a:pt x="881791" y="659487"/>
                    </a:lnTo>
                    <a:lnTo>
                      <a:pt x="874120" y="663189"/>
                    </a:lnTo>
                    <a:lnTo>
                      <a:pt x="866186" y="666627"/>
                    </a:lnTo>
                    <a:lnTo>
                      <a:pt x="857987" y="670064"/>
                    </a:lnTo>
                    <a:lnTo>
                      <a:pt x="850052" y="672973"/>
                    </a:lnTo>
                    <a:lnTo>
                      <a:pt x="841853" y="676146"/>
                    </a:lnTo>
                    <a:lnTo>
                      <a:pt x="833654" y="679055"/>
                    </a:lnTo>
                    <a:lnTo>
                      <a:pt x="825455" y="681699"/>
                    </a:lnTo>
                    <a:lnTo>
                      <a:pt x="816992" y="684079"/>
                    </a:lnTo>
                    <a:lnTo>
                      <a:pt x="808264" y="686195"/>
                    </a:lnTo>
                    <a:lnTo>
                      <a:pt x="799800" y="688310"/>
                    </a:lnTo>
                    <a:lnTo>
                      <a:pt x="791072" y="690161"/>
                    </a:lnTo>
                    <a:lnTo>
                      <a:pt x="782609" y="691483"/>
                    </a:lnTo>
                    <a:lnTo>
                      <a:pt x="773616" y="693070"/>
                    </a:lnTo>
                    <a:lnTo>
                      <a:pt x="764624" y="694128"/>
                    </a:lnTo>
                    <a:lnTo>
                      <a:pt x="755632" y="695185"/>
                    </a:lnTo>
                    <a:lnTo>
                      <a:pt x="746639" y="695714"/>
                    </a:lnTo>
                    <a:lnTo>
                      <a:pt x="737647" y="696243"/>
                    </a:lnTo>
                    <a:lnTo>
                      <a:pt x="728390" y="696507"/>
                    </a:lnTo>
                    <a:lnTo>
                      <a:pt x="719133" y="696507"/>
                    </a:lnTo>
                    <a:lnTo>
                      <a:pt x="709876" y="696507"/>
                    </a:lnTo>
                    <a:lnTo>
                      <a:pt x="700883" y="695979"/>
                    </a:lnTo>
                    <a:lnTo>
                      <a:pt x="691891" y="695450"/>
                    </a:lnTo>
                    <a:lnTo>
                      <a:pt x="682898" y="694392"/>
                    </a:lnTo>
                    <a:lnTo>
                      <a:pt x="673906" y="693599"/>
                    </a:lnTo>
                    <a:lnTo>
                      <a:pt x="664913" y="692541"/>
                    </a:lnTo>
                    <a:lnTo>
                      <a:pt x="656186" y="690954"/>
                    </a:lnTo>
                    <a:lnTo>
                      <a:pt x="647458" y="689103"/>
                    </a:lnTo>
                    <a:lnTo>
                      <a:pt x="638730" y="687252"/>
                    </a:lnTo>
                    <a:lnTo>
                      <a:pt x="630266" y="684872"/>
                    </a:lnTo>
                    <a:lnTo>
                      <a:pt x="621538" y="683021"/>
                    </a:lnTo>
                    <a:lnTo>
                      <a:pt x="613339" y="680113"/>
                    </a:lnTo>
                    <a:lnTo>
                      <a:pt x="604876" y="677468"/>
                    </a:lnTo>
                    <a:lnTo>
                      <a:pt x="596676" y="674824"/>
                    </a:lnTo>
                    <a:lnTo>
                      <a:pt x="588478" y="671651"/>
                    </a:lnTo>
                    <a:lnTo>
                      <a:pt x="580543" y="668213"/>
                    </a:lnTo>
                    <a:lnTo>
                      <a:pt x="572873" y="665040"/>
                    </a:lnTo>
                    <a:lnTo>
                      <a:pt x="564674" y="661603"/>
                    </a:lnTo>
                    <a:lnTo>
                      <a:pt x="557004" y="657636"/>
                    </a:lnTo>
                    <a:lnTo>
                      <a:pt x="549598" y="653405"/>
                    </a:lnTo>
                    <a:lnTo>
                      <a:pt x="541928" y="649439"/>
                    </a:lnTo>
                    <a:lnTo>
                      <a:pt x="534787" y="645208"/>
                    </a:lnTo>
                    <a:lnTo>
                      <a:pt x="527382" y="640713"/>
                    </a:lnTo>
                    <a:lnTo>
                      <a:pt x="520241" y="635953"/>
                    </a:lnTo>
                    <a:lnTo>
                      <a:pt x="513364" y="631193"/>
                    </a:lnTo>
                    <a:lnTo>
                      <a:pt x="506223" y="626169"/>
                    </a:lnTo>
                    <a:lnTo>
                      <a:pt x="499611" y="621145"/>
                    </a:lnTo>
                    <a:lnTo>
                      <a:pt x="492734" y="615592"/>
                    </a:lnTo>
                    <a:lnTo>
                      <a:pt x="486122" y="610303"/>
                    </a:lnTo>
                    <a:lnTo>
                      <a:pt x="480039" y="604750"/>
                    </a:lnTo>
                    <a:lnTo>
                      <a:pt x="473691" y="598933"/>
                    </a:lnTo>
                    <a:lnTo>
                      <a:pt x="467873" y="593115"/>
                    </a:lnTo>
                    <a:lnTo>
                      <a:pt x="461790" y="587298"/>
                    </a:lnTo>
                    <a:lnTo>
                      <a:pt x="455971" y="580952"/>
                    </a:lnTo>
                    <a:lnTo>
                      <a:pt x="450152" y="574605"/>
                    </a:lnTo>
                    <a:lnTo>
                      <a:pt x="444863" y="568523"/>
                    </a:lnTo>
                    <a:lnTo>
                      <a:pt x="439573" y="561913"/>
                    </a:lnTo>
                    <a:lnTo>
                      <a:pt x="434283" y="555038"/>
                    </a:lnTo>
                    <a:lnTo>
                      <a:pt x="429258" y="548162"/>
                    </a:lnTo>
                    <a:lnTo>
                      <a:pt x="424497" y="541287"/>
                    </a:lnTo>
                    <a:lnTo>
                      <a:pt x="419737" y="534148"/>
                    </a:lnTo>
                    <a:lnTo>
                      <a:pt x="415240" y="527008"/>
                    </a:lnTo>
                    <a:lnTo>
                      <a:pt x="411009" y="519868"/>
                    </a:lnTo>
                    <a:lnTo>
                      <a:pt x="406777" y="512464"/>
                    </a:lnTo>
                    <a:lnTo>
                      <a:pt x="402545" y="505060"/>
                    </a:lnTo>
                    <a:lnTo>
                      <a:pt x="398842" y="497392"/>
                    </a:lnTo>
                    <a:lnTo>
                      <a:pt x="395140" y="489988"/>
                    </a:lnTo>
                    <a:lnTo>
                      <a:pt x="391966" y="481791"/>
                    </a:lnTo>
                    <a:lnTo>
                      <a:pt x="388792" y="474122"/>
                    </a:lnTo>
                    <a:lnTo>
                      <a:pt x="385618" y="466189"/>
                    </a:lnTo>
                    <a:lnTo>
                      <a:pt x="382709" y="458256"/>
                    </a:lnTo>
                    <a:lnTo>
                      <a:pt x="380064" y="449795"/>
                    </a:lnTo>
                    <a:lnTo>
                      <a:pt x="377684" y="441862"/>
                    </a:lnTo>
                    <a:lnTo>
                      <a:pt x="375303" y="433400"/>
                    </a:lnTo>
                    <a:lnTo>
                      <a:pt x="373187" y="425203"/>
                    </a:lnTo>
                    <a:lnTo>
                      <a:pt x="371336" y="416477"/>
                    </a:lnTo>
                    <a:lnTo>
                      <a:pt x="370014" y="407750"/>
                    </a:lnTo>
                    <a:lnTo>
                      <a:pt x="368427" y="399289"/>
                    </a:lnTo>
                    <a:lnTo>
                      <a:pt x="367369" y="390562"/>
                    </a:lnTo>
                    <a:lnTo>
                      <a:pt x="366311" y="382101"/>
                    </a:lnTo>
                    <a:lnTo>
                      <a:pt x="365517" y="373110"/>
                    </a:lnTo>
                    <a:lnTo>
                      <a:pt x="364988" y="364120"/>
                    </a:lnTo>
                    <a:lnTo>
                      <a:pt x="364724" y="355129"/>
                    </a:lnTo>
                    <a:lnTo>
                      <a:pt x="364724" y="346403"/>
                    </a:lnTo>
                    <a:lnTo>
                      <a:pt x="364988" y="337412"/>
                    </a:lnTo>
                    <a:lnTo>
                      <a:pt x="365253" y="328422"/>
                    </a:lnTo>
                    <a:lnTo>
                      <a:pt x="365782" y="319695"/>
                    </a:lnTo>
                    <a:lnTo>
                      <a:pt x="366575" y="310705"/>
                    </a:lnTo>
                    <a:lnTo>
                      <a:pt x="367898" y="301979"/>
                    </a:lnTo>
                    <a:lnTo>
                      <a:pt x="368956" y="292988"/>
                    </a:lnTo>
                    <a:lnTo>
                      <a:pt x="370542" y="284791"/>
                    </a:lnTo>
                    <a:lnTo>
                      <a:pt x="372394" y="276064"/>
                    </a:lnTo>
                    <a:lnTo>
                      <a:pt x="374245" y="267603"/>
                    </a:lnTo>
                    <a:lnTo>
                      <a:pt x="376626" y="259141"/>
                    </a:lnTo>
                    <a:lnTo>
                      <a:pt x="378477" y="250944"/>
                    </a:lnTo>
                    <a:lnTo>
                      <a:pt x="381386" y="242746"/>
                    </a:lnTo>
                    <a:lnTo>
                      <a:pt x="384031" y="234549"/>
                    </a:lnTo>
                    <a:lnTo>
                      <a:pt x="386940" y="226616"/>
                    </a:lnTo>
                    <a:lnTo>
                      <a:pt x="390114" y="218683"/>
                    </a:lnTo>
                    <a:lnTo>
                      <a:pt x="393553" y="210750"/>
                    </a:lnTo>
                    <a:lnTo>
                      <a:pt x="396991" y="203082"/>
                    </a:lnTo>
                    <a:lnTo>
                      <a:pt x="400694" y="195678"/>
                    </a:lnTo>
                    <a:lnTo>
                      <a:pt x="404396" y="187745"/>
                    </a:lnTo>
                    <a:lnTo>
                      <a:pt x="408628" y="180341"/>
                    </a:lnTo>
                    <a:lnTo>
                      <a:pt x="412860" y="173201"/>
                    </a:lnTo>
                    <a:lnTo>
                      <a:pt x="417356" y="165797"/>
                    </a:lnTo>
                    <a:lnTo>
                      <a:pt x="422117" y="158658"/>
                    </a:lnTo>
                    <a:lnTo>
                      <a:pt x="426878" y="151783"/>
                    </a:lnTo>
                    <a:lnTo>
                      <a:pt x="431638" y="144907"/>
                    </a:lnTo>
                    <a:lnTo>
                      <a:pt x="436664" y="138297"/>
                    </a:lnTo>
                    <a:lnTo>
                      <a:pt x="441953" y="131686"/>
                    </a:lnTo>
                    <a:lnTo>
                      <a:pt x="447243" y="125075"/>
                    </a:lnTo>
                    <a:lnTo>
                      <a:pt x="453062" y="118993"/>
                    </a:lnTo>
                    <a:lnTo>
                      <a:pt x="458616" y="112647"/>
                    </a:lnTo>
                    <a:lnTo>
                      <a:pt x="464434" y="106301"/>
                    </a:lnTo>
                    <a:lnTo>
                      <a:pt x="470518" y="100483"/>
                    </a:lnTo>
                    <a:lnTo>
                      <a:pt x="476865" y="94666"/>
                    </a:lnTo>
                    <a:lnTo>
                      <a:pt x="482948" y="89113"/>
                    </a:lnTo>
                    <a:lnTo>
                      <a:pt x="489560" y="83560"/>
                    </a:lnTo>
                    <a:lnTo>
                      <a:pt x="496172" y="78271"/>
                    </a:lnTo>
                    <a:lnTo>
                      <a:pt x="502520" y="72983"/>
                    </a:lnTo>
                    <a:lnTo>
                      <a:pt x="509397" y="67958"/>
                    </a:lnTo>
                    <a:lnTo>
                      <a:pt x="516538" y="62934"/>
                    </a:lnTo>
                    <a:lnTo>
                      <a:pt x="523414" y="58175"/>
                    </a:lnTo>
                    <a:lnTo>
                      <a:pt x="530820" y="53679"/>
                    </a:lnTo>
                    <a:lnTo>
                      <a:pt x="537961" y="49184"/>
                    </a:lnTo>
                    <a:lnTo>
                      <a:pt x="545367" y="45217"/>
                    </a:lnTo>
                    <a:lnTo>
                      <a:pt x="553301" y="40987"/>
                    </a:lnTo>
                    <a:lnTo>
                      <a:pt x="560707" y="37020"/>
                    </a:lnTo>
                    <a:lnTo>
                      <a:pt x="568377" y="33583"/>
                    </a:lnTo>
                    <a:lnTo>
                      <a:pt x="576311" y="29881"/>
                    </a:lnTo>
                    <a:lnTo>
                      <a:pt x="584510" y="26707"/>
                    </a:lnTo>
                    <a:lnTo>
                      <a:pt x="592445" y="23534"/>
                    </a:lnTo>
                    <a:lnTo>
                      <a:pt x="600379" y="20361"/>
                    </a:lnTo>
                    <a:lnTo>
                      <a:pt x="608843" y="17717"/>
                    </a:lnTo>
                    <a:lnTo>
                      <a:pt x="617042" y="15073"/>
                    </a:lnTo>
                    <a:lnTo>
                      <a:pt x="625505" y="12693"/>
                    </a:lnTo>
                    <a:lnTo>
                      <a:pt x="633969" y="10313"/>
                    </a:lnTo>
                    <a:lnTo>
                      <a:pt x="642697" y="8462"/>
                    </a:lnTo>
                    <a:lnTo>
                      <a:pt x="651425" y="6875"/>
                    </a:lnTo>
                    <a:lnTo>
                      <a:pt x="659888" y="5024"/>
                    </a:lnTo>
                    <a:lnTo>
                      <a:pt x="668881" y="3702"/>
                    </a:lnTo>
                    <a:lnTo>
                      <a:pt x="677873" y="2644"/>
                    </a:lnTo>
                    <a:lnTo>
                      <a:pt x="686601" y="1851"/>
                    </a:lnTo>
                    <a:lnTo>
                      <a:pt x="695858" y="793"/>
                    </a:lnTo>
                    <a:lnTo>
                      <a:pt x="704851" y="264"/>
                    </a:lnTo>
                    <a:lnTo>
                      <a:pt x="714108" y="0"/>
                    </a:lnTo>
                    <a:close/>
                  </a:path>
                </a:pathLst>
              </a:custGeom>
              <a:solidFill>
                <a:srgbClr val="5B9BD5"/>
              </a:solidFill>
              <a:ln>
                <a:noFill/>
              </a:ln>
            </p:spPr>
            <p:txBody>
              <a:bodyPr anchor="ctr">
                <a:normAutofit fontScale="32500" lnSpcReduction="20000"/>
                <a:scene3d>
                  <a:camera prst="orthographicFront"/>
                  <a:lightRig rig="threePt" dir="t"/>
                </a:scene3d>
                <a:sp3d contourW="12700">
                  <a:contourClr>
                    <a:srgbClr val="FFFFFF"/>
                  </a:contourClr>
                </a:sp3d>
              </a:bodyPr>
              <a:lstStyle/>
              <a:p>
                <a:pPr algn="ctr" eaLnBrk="1" hangingPunct="1">
                  <a:defRPr/>
                </a:pPr>
                <a:endParaRPr lang="zh-CN" altLang="en-US">
                  <a:solidFill>
                    <a:srgbClr val="FFFFFF"/>
                  </a:solidFill>
                  <a:sym typeface="Arial" panose="020B0604020202020204" pitchFamily="34" charset="0"/>
                </a:endParaRPr>
              </a:p>
            </p:txBody>
          </p:sp>
        </p:grpSp>
        <p:grpSp>
          <p:nvGrpSpPr>
            <p:cNvPr id="24590" name="组合 29">
              <a:extLst>
                <a:ext uri="{FF2B5EF4-FFF2-40B4-BE49-F238E27FC236}">
                  <a16:creationId xmlns:a16="http://schemas.microsoft.com/office/drawing/2014/main" id="{8100F09C-E48B-4D52-949A-A66C359906DD}"/>
                </a:ext>
              </a:extLst>
            </p:cNvPr>
            <p:cNvGrpSpPr>
              <a:grpSpLocks/>
            </p:cNvGrpSpPr>
            <p:nvPr/>
          </p:nvGrpSpPr>
          <p:grpSpPr bwMode="auto">
            <a:xfrm>
              <a:off x="4714" y="5942"/>
              <a:ext cx="1047" cy="774"/>
              <a:chOff x="1736271" y="4092353"/>
              <a:chExt cx="718457" cy="718457"/>
            </a:xfrm>
          </p:grpSpPr>
          <p:sp>
            <p:nvSpPr>
              <p:cNvPr id="32" name="椭圆 31">
                <a:extLst>
                  <a:ext uri="{FF2B5EF4-FFF2-40B4-BE49-F238E27FC236}">
                    <a16:creationId xmlns:a16="http://schemas.microsoft.com/office/drawing/2014/main" id="{B54E335A-C96E-45B9-910E-C051D13185C4}"/>
                  </a:ext>
                </a:extLst>
              </p:cNvPr>
              <p:cNvSpPr/>
              <p:nvPr>
                <p:custDataLst>
                  <p:tags r:id="rId6"/>
                </p:custDataLst>
              </p:nvPr>
            </p:nvSpPr>
            <p:spPr>
              <a:xfrm>
                <a:off x="1736271" y="4092353"/>
                <a:ext cx="718457" cy="718457"/>
              </a:xfrm>
              <a:prstGeom prst="ellipse">
                <a:avLst/>
              </a:prstGeom>
              <a:solidFill>
                <a:srgbClr val="FFFFFF"/>
              </a:solidFill>
              <a:ln w="25400" cap="flat" cmpd="sng" algn="ctr">
                <a:noFill/>
                <a:prstDash val="solid"/>
              </a:ln>
              <a:effectLst>
                <a:glow rad="127000">
                  <a:srgbClr val="5B9BD5"/>
                </a:glow>
                <a:innerShdw blurRad="203200">
                  <a:srgbClr val="5B9BD5">
                    <a:lumMod val="75000"/>
                    <a:alpha val="73000"/>
                  </a:srgb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hangingPunct="1">
                  <a:defRPr/>
                </a:pPr>
                <a:endParaRPr lang="zh-CN" altLang="en-US" sz="1400">
                  <a:solidFill>
                    <a:srgbClr val="5B9BD5">
                      <a:lumMod val="75000"/>
                    </a:srgbClr>
                  </a:solidFill>
                  <a:sym typeface="Arial" panose="020B0604020202020204" pitchFamily="34" charset="0"/>
                </a:endParaRPr>
              </a:p>
            </p:txBody>
          </p:sp>
          <p:sp>
            <p:nvSpPr>
              <p:cNvPr id="35" name="KSO_Shape">
                <a:extLst>
                  <a:ext uri="{FF2B5EF4-FFF2-40B4-BE49-F238E27FC236}">
                    <a16:creationId xmlns:a16="http://schemas.microsoft.com/office/drawing/2014/main" id="{730BDEF2-3DFE-43F6-8B02-E02F6924356D}"/>
                  </a:ext>
                </a:extLst>
              </p:cNvPr>
              <p:cNvSpPr/>
              <p:nvPr>
                <p:custDataLst>
                  <p:tags r:id="rId7"/>
                </p:custDataLst>
              </p:nvPr>
            </p:nvSpPr>
            <p:spPr bwMode="auto">
              <a:xfrm>
                <a:off x="1973032" y="4315679"/>
                <a:ext cx="245339" cy="271420"/>
              </a:xfrm>
              <a:custGeom>
                <a:avLst/>
                <a:gdLst/>
                <a:ahLst/>
                <a:cxnLst/>
                <a:rect l="0" t="0" r="r" b="b"/>
                <a:pathLst>
                  <a:path w="1647825" h="1824038">
                    <a:moveTo>
                      <a:pt x="984667" y="1001712"/>
                    </a:moveTo>
                    <a:lnTo>
                      <a:pt x="990761" y="1001712"/>
                    </a:lnTo>
                    <a:lnTo>
                      <a:pt x="1530189" y="1001712"/>
                    </a:lnTo>
                    <a:lnTo>
                      <a:pt x="1536548" y="1001712"/>
                    </a:lnTo>
                    <a:lnTo>
                      <a:pt x="1542377" y="1002243"/>
                    </a:lnTo>
                    <a:lnTo>
                      <a:pt x="1548206" y="1003040"/>
                    </a:lnTo>
                    <a:lnTo>
                      <a:pt x="1554034" y="1004102"/>
                    </a:lnTo>
                    <a:lnTo>
                      <a:pt x="1559598" y="1005429"/>
                    </a:lnTo>
                    <a:lnTo>
                      <a:pt x="1565427" y="1006757"/>
                    </a:lnTo>
                    <a:lnTo>
                      <a:pt x="1570726" y="1008615"/>
                    </a:lnTo>
                    <a:lnTo>
                      <a:pt x="1576025" y="1010739"/>
                    </a:lnTo>
                    <a:lnTo>
                      <a:pt x="1581059" y="1013129"/>
                    </a:lnTo>
                    <a:lnTo>
                      <a:pt x="1586358" y="1015518"/>
                    </a:lnTo>
                    <a:lnTo>
                      <a:pt x="1591392" y="1018439"/>
                    </a:lnTo>
                    <a:lnTo>
                      <a:pt x="1596161" y="1021359"/>
                    </a:lnTo>
                    <a:lnTo>
                      <a:pt x="1600665" y="1024545"/>
                    </a:lnTo>
                    <a:lnTo>
                      <a:pt x="1604904" y="1027997"/>
                    </a:lnTo>
                    <a:lnTo>
                      <a:pt x="1609143" y="1031713"/>
                    </a:lnTo>
                    <a:lnTo>
                      <a:pt x="1613382" y="1035430"/>
                    </a:lnTo>
                    <a:lnTo>
                      <a:pt x="1617356" y="1039413"/>
                    </a:lnTo>
                    <a:lnTo>
                      <a:pt x="1621065" y="1043661"/>
                    </a:lnTo>
                    <a:lnTo>
                      <a:pt x="1624510" y="1048174"/>
                    </a:lnTo>
                    <a:lnTo>
                      <a:pt x="1627689" y="1052422"/>
                    </a:lnTo>
                    <a:lnTo>
                      <a:pt x="1630869" y="1057201"/>
                    </a:lnTo>
                    <a:lnTo>
                      <a:pt x="1633518" y="1061980"/>
                    </a:lnTo>
                    <a:lnTo>
                      <a:pt x="1636167" y="1066759"/>
                    </a:lnTo>
                    <a:lnTo>
                      <a:pt x="1638552" y="1071804"/>
                    </a:lnTo>
                    <a:lnTo>
                      <a:pt x="1640671" y="1077379"/>
                    </a:lnTo>
                    <a:lnTo>
                      <a:pt x="1642526" y="1082689"/>
                    </a:lnTo>
                    <a:lnTo>
                      <a:pt x="1644116" y="1087999"/>
                    </a:lnTo>
                    <a:lnTo>
                      <a:pt x="1645441" y="1093840"/>
                    </a:lnTo>
                    <a:lnTo>
                      <a:pt x="1646500" y="1099416"/>
                    </a:lnTo>
                    <a:lnTo>
                      <a:pt x="1647295" y="1104991"/>
                    </a:lnTo>
                    <a:lnTo>
                      <a:pt x="1647560" y="1111098"/>
                    </a:lnTo>
                    <a:lnTo>
                      <a:pt x="1647825" y="1116673"/>
                    </a:lnTo>
                    <a:lnTo>
                      <a:pt x="1647560" y="1122780"/>
                    </a:lnTo>
                    <a:lnTo>
                      <a:pt x="1647295" y="1128621"/>
                    </a:lnTo>
                    <a:lnTo>
                      <a:pt x="1646500" y="1134196"/>
                    </a:lnTo>
                    <a:lnTo>
                      <a:pt x="1645441" y="1140037"/>
                    </a:lnTo>
                    <a:lnTo>
                      <a:pt x="1644116" y="1145613"/>
                    </a:lnTo>
                    <a:lnTo>
                      <a:pt x="1642526" y="1150923"/>
                    </a:lnTo>
                    <a:lnTo>
                      <a:pt x="1640671" y="1156498"/>
                    </a:lnTo>
                    <a:lnTo>
                      <a:pt x="1638552" y="1161543"/>
                    </a:lnTo>
                    <a:lnTo>
                      <a:pt x="1636167" y="1166587"/>
                    </a:lnTo>
                    <a:lnTo>
                      <a:pt x="1633518" y="1171632"/>
                    </a:lnTo>
                    <a:lnTo>
                      <a:pt x="1630869" y="1176411"/>
                    </a:lnTo>
                    <a:lnTo>
                      <a:pt x="1627689" y="1181190"/>
                    </a:lnTo>
                    <a:lnTo>
                      <a:pt x="1624510" y="1185703"/>
                    </a:lnTo>
                    <a:lnTo>
                      <a:pt x="1621065" y="1189951"/>
                    </a:lnTo>
                    <a:lnTo>
                      <a:pt x="1617356" y="1193934"/>
                    </a:lnTo>
                    <a:lnTo>
                      <a:pt x="1613382" y="1198182"/>
                    </a:lnTo>
                    <a:lnTo>
                      <a:pt x="1609143" y="1201899"/>
                    </a:lnTo>
                    <a:lnTo>
                      <a:pt x="1604904" y="1205616"/>
                    </a:lnTo>
                    <a:lnTo>
                      <a:pt x="1600665" y="1209067"/>
                    </a:lnTo>
                    <a:lnTo>
                      <a:pt x="1596161" y="1212253"/>
                    </a:lnTo>
                    <a:lnTo>
                      <a:pt x="1591392" y="1215174"/>
                    </a:lnTo>
                    <a:lnTo>
                      <a:pt x="1586358" y="1217829"/>
                    </a:lnTo>
                    <a:lnTo>
                      <a:pt x="1581059" y="1220484"/>
                    </a:lnTo>
                    <a:lnTo>
                      <a:pt x="1576025" y="1222608"/>
                    </a:lnTo>
                    <a:lnTo>
                      <a:pt x="1570726" y="1224732"/>
                    </a:lnTo>
                    <a:lnTo>
                      <a:pt x="1565427" y="1226590"/>
                    </a:lnTo>
                    <a:lnTo>
                      <a:pt x="1559598" y="1228183"/>
                    </a:lnTo>
                    <a:lnTo>
                      <a:pt x="1554034" y="1229511"/>
                    </a:lnTo>
                    <a:lnTo>
                      <a:pt x="1548206" y="1230573"/>
                    </a:lnTo>
                    <a:lnTo>
                      <a:pt x="1542377" y="1231369"/>
                    </a:lnTo>
                    <a:lnTo>
                      <a:pt x="1536548" y="1231635"/>
                    </a:lnTo>
                    <a:lnTo>
                      <a:pt x="1530189" y="1231900"/>
                    </a:lnTo>
                    <a:lnTo>
                      <a:pt x="990761" y="1231900"/>
                    </a:lnTo>
                    <a:lnTo>
                      <a:pt x="984667" y="1231635"/>
                    </a:lnTo>
                    <a:lnTo>
                      <a:pt x="978838" y="1231369"/>
                    </a:lnTo>
                    <a:lnTo>
                      <a:pt x="972745" y="1230573"/>
                    </a:lnTo>
                    <a:lnTo>
                      <a:pt x="967181" y="1229511"/>
                    </a:lnTo>
                    <a:lnTo>
                      <a:pt x="961352" y="1228183"/>
                    </a:lnTo>
                    <a:lnTo>
                      <a:pt x="955788" y="1226590"/>
                    </a:lnTo>
                    <a:lnTo>
                      <a:pt x="950489" y="1224732"/>
                    </a:lnTo>
                    <a:lnTo>
                      <a:pt x="944925" y="1222608"/>
                    </a:lnTo>
                    <a:lnTo>
                      <a:pt x="939627" y="1220484"/>
                    </a:lnTo>
                    <a:lnTo>
                      <a:pt x="934593" y="1217829"/>
                    </a:lnTo>
                    <a:lnTo>
                      <a:pt x="929824" y="1215174"/>
                    </a:lnTo>
                    <a:lnTo>
                      <a:pt x="925055" y="1212253"/>
                    </a:lnTo>
                    <a:lnTo>
                      <a:pt x="920286" y="1209067"/>
                    </a:lnTo>
                    <a:lnTo>
                      <a:pt x="915781" y="1205616"/>
                    </a:lnTo>
                    <a:lnTo>
                      <a:pt x="911542" y="1201899"/>
                    </a:lnTo>
                    <a:lnTo>
                      <a:pt x="907568" y="1198182"/>
                    </a:lnTo>
                    <a:lnTo>
                      <a:pt x="903594" y="1193934"/>
                    </a:lnTo>
                    <a:lnTo>
                      <a:pt x="900150" y="1189951"/>
                    </a:lnTo>
                    <a:lnTo>
                      <a:pt x="896440" y="1185703"/>
                    </a:lnTo>
                    <a:lnTo>
                      <a:pt x="893261" y="1181190"/>
                    </a:lnTo>
                    <a:lnTo>
                      <a:pt x="890347" y="1176411"/>
                    </a:lnTo>
                    <a:lnTo>
                      <a:pt x="887167" y="1171632"/>
                    </a:lnTo>
                    <a:lnTo>
                      <a:pt x="884783" y="1166587"/>
                    </a:lnTo>
                    <a:lnTo>
                      <a:pt x="882398" y="1161543"/>
                    </a:lnTo>
                    <a:lnTo>
                      <a:pt x="880279" y="1156498"/>
                    </a:lnTo>
                    <a:lnTo>
                      <a:pt x="878689" y="1150923"/>
                    </a:lnTo>
                    <a:lnTo>
                      <a:pt x="876834" y="1145613"/>
                    </a:lnTo>
                    <a:lnTo>
                      <a:pt x="875510" y="1140037"/>
                    </a:lnTo>
                    <a:lnTo>
                      <a:pt x="874450" y="1134196"/>
                    </a:lnTo>
                    <a:lnTo>
                      <a:pt x="873920" y="1128621"/>
                    </a:lnTo>
                    <a:lnTo>
                      <a:pt x="873125" y="1122780"/>
                    </a:lnTo>
                    <a:lnTo>
                      <a:pt x="873125" y="1116673"/>
                    </a:lnTo>
                    <a:lnTo>
                      <a:pt x="873125" y="1111098"/>
                    </a:lnTo>
                    <a:lnTo>
                      <a:pt x="873920" y="1104991"/>
                    </a:lnTo>
                    <a:lnTo>
                      <a:pt x="874450" y="1099416"/>
                    </a:lnTo>
                    <a:lnTo>
                      <a:pt x="875510" y="1093840"/>
                    </a:lnTo>
                    <a:lnTo>
                      <a:pt x="876834" y="1087999"/>
                    </a:lnTo>
                    <a:lnTo>
                      <a:pt x="878689" y="1082689"/>
                    </a:lnTo>
                    <a:lnTo>
                      <a:pt x="880279" y="1077379"/>
                    </a:lnTo>
                    <a:lnTo>
                      <a:pt x="882398" y="1071804"/>
                    </a:lnTo>
                    <a:lnTo>
                      <a:pt x="884783" y="1066759"/>
                    </a:lnTo>
                    <a:lnTo>
                      <a:pt x="887167" y="1061980"/>
                    </a:lnTo>
                    <a:lnTo>
                      <a:pt x="890347" y="1057201"/>
                    </a:lnTo>
                    <a:lnTo>
                      <a:pt x="893261" y="1052422"/>
                    </a:lnTo>
                    <a:lnTo>
                      <a:pt x="896440" y="1048174"/>
                    </a:lnTo>
                    <a:lnTo>
                      <a:pt x="900150" y="1043661"/>
                    </a:lnTo>
                    <a:lnTo>
                      <a:pt x="903594" y="1039413"/>
                    </a:lnTo>
                    <a:lnTo>
                      <a:pt x="907568" y="1035430"/>
                    </a:lnTo>
                    <a:lnTo>
                      <a:pt x="911542" y="1031713"/>
                    </a:lnTo>
                    <a:lnTo>
                      <a:pt x="915781" y="1027997"/>
                    </a:lnTo>
                    <a:lnTo>
                      <a:pt x="920286" y="1024545"/>
                    </a:lnTo>
                    <a:lnTo>
                      <a:pt x="925055" y="1021359"/>
                    </a:lnTo>
                    <a:lnTo>
                      <a:pt x="929824" y="1018439"/>
                    </a:lnTo>
                    <a:lnTo>
                      <a:pt x="934593" y="1015518"/>
                    </a:lnTo>
                    <a:lnTo>
                      <a:pt x="939627" y="1013129"/>
                    </a:lnTo>
                    <a:lnTo>
                      <a:pt x="944925" y="1010739"/>
                    </a:lnTo>
                    <a:lnTo>
                      <a:pt x="950489" y="1008615"/>
                    </a:lnTo>
                    <a:lnTo>
                      <a:pt x="955788" y="1006757"/>
                    </a:lnTo>
                    <a:lnTo>
                      <a:pt x="961352" y="1005429"/>
                    </a:lnTo>
                    <a:lnTo>
                      <a:pt x="967181" y="1004102"/>
                    </a:lnTo>
                    <a:lnTo>
                      <a:pt x="972745" y="1003040"/>
                    </a:lnTo>
                    <a:lnTo>
                      <a:pt x="978838" y="1002243"/>
                    </a:lnTo>
                    <a:lnTo>
                      <a:pt x="984667" y="1001712"/>
                    </a:lnTo>
                    <a:close/>
                    <a:moveTo>
                      <a:pt x="710407" y="800017"/>
                    </a:moveTo>
                    <a:lnTo>
                      <a:pt x="719935" y="800017"/>
                    </a:lnTo>
                    <a:lnTo>
                      <a:pt x="729729" y="800281"/>
                    </a:lnTo>
                    <a:lnTo>
                      <a:pt x="739522" y="800810"/>
                    </a:lnTo>
                    <a:lnTo>
                      <a:pt x="749050" y="801604"/>
                    </a:lnTo>
                    <a:lnTo>
                      <a:pt x="768637" y="803190"/>
                    </a:lnTo>
                    <a:lnTo>
                      <a:pt x="787694" y="805571"/>
                    </a:lnTo>
                    <a:lnTo>
                      <a:pt x="806222" y="809009"/>
                    </a:lnTo>
                    <a:lnTo>
                      <a:pt x="825014" y="812711"/>
                    </a:lnTo>
                    <a:lnTo>
                      <a:pt x="843806" y="817207"/>
                    </a:lnTo>
                    <a:lnTo>
                      <a:pt x="862070" y="822232"/>
                    </a:lnTo>
                    <a:lnTo>
                      <a:pt x="880333" y="828315"/>
                    </a:lnTo>
                    <a:lnTo>
                      <a:pt x="898331" y="834398"/>
                    </a:lnTo>
                    <a:lnTo>
                      <a:pt x="916329" y="841538"/>
                    </a:lnTo>
                    <a:lnTo>
                      <a:pt x="934063" y="849472"/>
                    </a:lnTo>
                    <a:lnTo>
                      <a:pt x="951532" y="857671"/>
                    </a:lnTo>
                    <a:lnTo>
                      <a:pt x="968736" y="866663"/>
                    </a:lnTo>
                    <a:lnTo>
                      <a:pt x="985941" y="875919"/>
                    </a:lnTo>
                    <a:lnTo>
                      <a:pt x="1002351" y="885969"/>
                    </a:lnTo>
                    <a:lnTo>
                      <a:pt x="973236" y="888349"/>
                    </a:lnTo>
                    <a:lnTo>
                      <a:pt x="959208" y="889672"/>
                    </a:lnTo>
                    <a:lnTo>
                      <a:pt x="946503" y="891258"/>
                    </a:lnTo>
                    <a:lnTo>
                      <a:pt x="934328" y="892845"/>
                    </a:lnTo>
                    <a:lnTo>
                      <a:pt x="923476" y="894167"/>
                    </a:lnTo>
                    <a:lnTo>
                      <a:pt x="913947" y="896019"/>
                    </a:lnTo>
                    <a:lnTo>
                      <a:pt x="906007" y="897870"/>
                    </a:lnTo>
                    <a:lnTo>
                      <a:pt x="898596" y="899986"/>
                    </a:lnTo>
                    <a:lnTo>
                      <a:pt x="890920" y="902630"/>
                    </a:lnTo>
                    <a:lnTo>
                      <a:pt x="883244" y="905540"/>
                    </a:lnTo>
                    <a:lnTo>
                      <a:pt x="875304" y="909242"/>
                    </a:lnTo>
                    <a:lnTo>
                      <a:pt x="867628" y="912945"/>
                    </a:lnTo>
                    <a:lnTo>
                      <a:pt x="859952" y="917176"/>
                    </a:lnTo>
                    <a:lnTo>
                      <a:pt x="851747" y="921937"/>
                    </a:lnTo>
                    <a:lnTo>
                      <a:pt x="844071" y="926962"/>
                    </a:lnTo>
                    <a:lnTo>
                      <a:pt x="836131" y="932251"/>
                    </a:lnTo>
                    <a:lnTo>
                      <a:pt x="828455" y="938334"/>
                    </a:lnTo>
                    <a:lnTo>
                      <a:pt x="820779" y="944416"/>
                    </a:lnTo>
                    <a:lnTo>
                      <a:pt x="813368" y="951028"/>
                    </a:lnTo>
                    <a:lnTo>
                      <a:pt x="805957" y="958169"/>
                    </a:lnTo>
                    <a:lnTo>
                      <a:pt x="798811" y="965574"/>
                    </a:lnTo>
                    <a:lnTo>
                      <a:pt x="791929" y="973244"/>
                    </a:lnTo>
                    <a:lnTo>
                      <a:pt x="785312" y="981442"/>
                    </a:lnTo>
                    <a:lnTo>
                      <a:pt x="778695" y="989641"/>
                    </a:lnTo>
                    <a:lnTo>
                      <a:pt x="772607" y="998368"/>
                    </a:lnTo>
                    <a:lnTo>
                      <a:pt x="766784" y="1007360"/>
                    </a:lnTo>
                    <a:lnTo>
                      <a:pt x="761490" y="1016881"/>
                    </a:lnTo>
                    <a:lnTo>
                      <a:pt x="756197" y="1026402"/>
                    </a:lnTo>
                    <a:lnTo>
                      <a:pt x="751432" y="1036451"/>
                    </a:lnTo>
                    <a:lnTo>
                      <a:pt x="747462" y="1046501"/>
                    </a:lnTo>
                    <a:lnTo>
                      <a:pt x="743492" y="1056815"/>
                    </a:lnTo>
                    <a:lnTo>
                      <a:pt x="740316" y="1067923"/>
                    </a:lnTo>
                    <a:lnTo>
                      <a:pt x="737140" y="1079031"/>
                    </a:lnTo>
                    <a:lnTo>
                      <a:pt x="735287" y="1090138"/>
                    </a:lnTo>
                    <a:lnTo>
                      <a:pt x="733434" y="1101775"/>
                    </a:lnTo>
                    <a:lnTo>
                      <a:pt x="732111" y="1113412"/>
                    </a:lnTo>
                    <a:lnTo>
                      <a:pt x="731846" y="1125577"/>
                    </a:lnTo>
                    <a:lnTo>
                      <a:pt x="731846" y="1137743"/>
                    </a:lnTo>
                    <a:lnTo>
                      <a:pt x="732905" y="1150173"/>
                    </a:lnTo>
                    <a:lnTo>
                      <a:pt x="734228" y="1162867"/>
                    </a:lnTo>
                    <a:lnTo>
                      <a:pt x="736346" y="1174768"/>
                    </a:lnTo>
                    <a:lnTo>
                      <a:pt x="738992" y="1186405"/>
                    </a:lnTo>
                    <a:lnTo>
                      <a:pt x="742433" y="1197513"/>
                    </a:lnTo>
                    <a:lnTo>
                      <a:pt x="745874" y="1208620"/>
                    </a:lnTo>
                    <a:lnTo>
                      <a:pt x="750109" y="1219199"/>
                    </a:lnTo>
                    <a:lnTo>
                      <a:pt x="754873" y="1229513"/>
                    </a:lnTo>
                    <a:lnTo>
                      <a:pt x="759902" y="1239299"/>
                    </a:lnTo>
                    <a:lnTo>
                      <a:pt x="765461" y="1248555"/>
                    </a:lnTo>
                    <a:lnTo>
                      <a:pt x="771548" y="1257547"/>
                    </a:lnTo>
                    <a:lnTo>
                      <a:pt x="778165" y="1266274"/>
                    </a:lnTo>
                    <a:lnTo>
                      <a:pt x="784782" y="1274473"/>
                    </a:lnTo>
                    <a:lnTo>
                      <a:pt x="791929" y="1282407"/>
                    </a:lnTo>
                    <a:lnTo>
                      <a:pt x="799605" y="1289812"/>
                    </a:lnTo>
                    <a:lnTo>
                      <a:pt x="807545" y="1296953"/>
                    </a:lnTo>
                    <a:lnTo>
                      <a:pt x="815485" y="1303829"/>
                    </a:lnTo>
                    <a:lnTo>
                      <a:pt x="824220" y="1309912"/>
                    </a:lnTo>
                    <a:lnTo>
                      <a:pt x="832690" y="1315994"/>
                    </a:lnTo>
                    <a:lnTo>
                      <a:pt x="841689" y="1321284"/>
                    </a:lnTo>
                    <a:lnTo>
                      <a:pt x="850953" y="1326573"/>
                    </a:lnTo>
                    <a:lnTo>
                      <a:pt x="860481" y="1331334"/>
                    </a:lnTo>
                    <a:lnTo>
                      <a:pt x="870010" y="1335565"/>
                    </a:lnTo>
                    <a:lnTo>
                      <a:pt x="879803" y="1339532"/>
                    </a:lnTo>
                    <a:lnTo>
                      <a:pt x="889861" y="1342970"/>
                    </a:lnTo>
                    <a:lnTo>
                      <a:pt x="899919" y="1346144"/>
                    </a:lnTo>
                    <a:lnTo>
                      <a:pt x="910242" y="1349053"/>
                    </a:lnTo>
                    <a:lnTo>
                      <a:pt x="920300" y="1350904"/>
                    </a:lnTo>
                    <a:lnTo>
                      <a:pt x="930622" y="1353020"/>
                    </a:lnTo>
                    <a:lnTo>
                      <a:pt x="941209" y="1354607"/>
                    </a:lnTo>
                    <a:lnTo>
                      <a:pt x="951797" y="1355400"/>
                    </a:lnTo>
                    <a:lnTo>
                      <a:pt x="962384" y="1356194"/>
                    </a:lnTo>
                    <a:lnTo>
                      <a:pt x="972707" y="1356458"/>
                    </a:lnTo>
                    <a:lnTo>
                      <a:pt x="1352790" y="1356458"/>
                    </a:lnTo>
                    <a:lnTo>
                      <a:pt x="1360466" y="1380260"/>
                    </a:lnTo>
                    <a:lnTo>
                      <a:pt x="1367877" y="1404327"/>
                    </a:lnTo>
                    <a:lnTo>
                      <a:pt x="1375023" y="1428658"/>
                    </a:lnTo>
                    <a:lnTo>
                      <a:pt x="1381640" y="1453253"/>
                    </a:lnTo>
                    <a:lnTo>
                      <a:pt x="1387728" y="1478378"/>
                    </a:lnTo>
                    <a:lnTo>
                      <a:pt x="1393286" y="1503502"/>
                    </a:lnTo>
                    <a:lnTo>
                      <a:pt x="1398315" y="1529156"/>
                    </a:lnTo>
                    <a:lnTo>
                      <a:pt x="1402815" y="1555074"/>
                    </a:lnTo>
                    <a:lnTo>
                      <a:pt x="1407049" y="1581256"/>
                    </a:lnTo>
                    <a:lnTo>
                      <a:pt x="1410490" y="1607703"/>
                    </a:lnTo>
                    <a:lnTo>
                      <a:pt x="1413667" y="1634414"/>
                    </a:lnTo>
                    <a:lnTo>
                      <a:pt x="1416313" y="1661126"/>
                    </a:lnTo>
                    <a:lnTo>
                      <a:pt x="1417901" y="1688366"/>
                    </a:lnTo>
                    <a:lnTo>
                      <a:pt x="1419490" y="1715606"/>
                    </a:lnTo>
                    <a:lnTo>
                      <a:pt x="1420284" y="1742846"/>
                    </a:lnTo>
                    <a:lnTo>
                      <a:pt x="1420813" y="1770880"/>
                    </a:lnTo>
                    <a:lnTo>
                      <a:pt x="1420284" y="1797327"/>
                    </a:lnTo>
                    <a:lnTo>
                      <a:pt x="1419490" y="1824038"/>
                    </a:lnTo>
                    <a:lnTo>
                      <a:pt x="1059" y="1824038"/>
                    </a:lnTo>
                    <a:lnTo>
                      <a:pt x="265" y="1797327"/>
                    </a:lnTo>
                    <a:lnTo>
                      <a:pt x="0" y="1770880"/>
                    </a:lnTo>
                    <a:lnTo>
                      <a:pt x="265" y="1745756"/>
                    </a:lnTo>
                    <a:lnTo>
                      <a:pt x="794" y="1720896"/>
                    </a:lnTo>
                    <a:lnTo>
                      <a:pt x="2118" y="1696035"/>
                    </a:lnTo>
                    <a:lnTo>
                      <a:pt x="3441" y="1671704"/>
                    </a:lnTo>
                    <a:lnTo>
                      <a:pt x="5559" y="1647109"/>
                    </a:lnTo>
                    <a:lnTo>
                      <a:pt x="8205" y="1622778"/>
                    </a:lnTo>
                    <a:lnTo>
                      <a:pt x="11117" y="1598976"/>
                    </a:lnTo>
                    <a:lnTo>
                      <a:pt x="14293" y="1575173"/>
                    </a:lnTo>
                    <a:lnTo>
                      <a:pt x="17999" y="1551371"/>
                    </a:lnTo>
                    <a:lnTo>
                      <a:pt x="22234" y="1528362"/>
                    </a:lnTo>
                    <a:lnTo>
                      <a:pt x="26998" y="1505089"/>
                    </a:lnTo>
                    <a:lnTo>
                      <a:pt x="31762" y="1482081"/>
                    </a:lnTo>
                    <a:lnTo>
                      <a:pt x="37056" y="1459601"/>
                    </a:lnTo>
                    <a:lnTo>
                      <a:pt x="43143" y="1436856"/>
                    </a:lnTo>
                    <a:lnTo>
                      <a:pt x="49496" y="1414906"/>
                    </a:lnTo>
                    <a:lnTo>
                      <a:pt x="55848" y="1392955"/>
                    </a:lnTo>
                    <a:lnTo>
                      <a:pt x="62730" y="1371268"/>
                    </a:lnTo>
                    <a:lnTo>
                      <a:pt x="69876" y="1349846"/>
                    </a:lnTo>
                    <a:lnTo>
                      <a:pt x="77552" y="1328689"/>
                    </a:lnTo>
                    <a:lnTo>
                      <a:pt x="85757" y="1307796"/>
                    </a:lnTo>
                    <a:lnTo>
                      <a:pt x="93962" y="1287696"/>
                    </a:lnTo>
                    <a:lnTo>
                      <a:pt x="102697" y="1267332"/>
                    </a:lnTo>
                    <a:lnTo>
                      <a:pt x="111961" y="1247497"/>
                    </a:lnTo>
                    <a:lnTo>
                      <a:pt x="121489" y="1227926"/>
                    </a:lnTo>
                    <a:lnTo>
                      <a:pt x="131018" y="1208885"/>
                    </a:lnTo>
                    <a:lnTo>
                      <a:pt x="141076" y="1189843"/>
                    </a:lnTo>
                    <a:lnTo>
                      <a:pt x="151398" y="1171330"/>
                    </a:lnTo>
                    <a:lnTo>
                      <a:pt x="162250" y="1153346"/>
                    </a:lnTo>
                    <a:lnTo>
                      <a:pt x="173102" y="1135363"/>
                    </a:lnTo>
                    <a:lnTo>
                      <a:pt x="184484" y="1118172"/>
                    </a:lnTo>
                    <a:lnTo>
                      <a:pt x="196130" y="1100982"/>
                    </a:lnTo>
                    <a:lnTo>
                      <a:pt x="208040" y="1084320"/>
                    </a:lnTo>
                    <a:lnTo>
                      <a:pt x="220216" y="1067923"/>
                    </a:lnTo>
                    <a:lnTo>
                      <a:pt x="232656" y="1052055"/>
                    </a:lnTo>
                    <a:lnTo>
                      <a:pt x="245625" y="1036716"/>
                    </a:lnTo>
                    <a:lnTo>
                      <a:pt x="258330" y="1021641"/>
                    </a:lnTo>
                    <a:lnTo>
                      <a:pt x="271829" y="1006831"/>
                    </a:lnTo>
                    <a:lnTo>
                      <a:pt x="285327" y="992814"/>
                    </a:lnTo>
                    <a:lnTo>
                      <a:pt x="299091" y="979062"/>
                    </a:lnTo>
                    <a:lnTo>
                      <a:pt x="313119" y="965574"/>
                    </a:lnTo>
                    <a:lnTo>
                      <a:pt x="327412" y="952879"/>
                    </a:lnTo>
                    <a:lnTo>
                      <a:pt x="341969" y="940714"/>
                    </a:lnTo>
                    <a:lnTo>
                      <a:pt x="356792" y="928548"/>
                    </a:lnTo>
                    <a:lnTo>
                      <a:pt x="371614" y="917176"/>
                    </a:lnTo>
                    <a:lnTo>
                      <a:pt x="386965" y="906069"/>
                    </a:lnTo>
                    <a:lnTo>
                      <a:pt x="402317" y="895754"/>
                    </a:lnTo>
                    <a:lnTo>
                      <a:pt x="417933" y="885704"/>
                    </a:lnTo>
                    <a:lnTo>
                      <a:pt x="434079" y="876184"/>
                    </a:lnTo>
                    <a:lnTo>
                      <a:pt x="449695" y="867192"/>
                    </a:lnTo>
                    <a:lnTo>
                      <a:pt x="466105" y="858993"/>
                    </a:lnTo>
                    <a:lnTo>
                      <a:pt x="482516" y="850795"/>
                    </a:lnTo>
                    <a:lnTo>
                      <a:pt x="499190" y="843654"/>
                    </a:lnTo>
                    <a:lnTo>
                      <a:pt x="515865" y="836778"/>
                    </a:lnTo>
                    <a:lnTo>
                      <a:pt x="532805" y="830695"/>
                    </a:lnTo>
                    <a:lnTo>
                      <a:pt x="550009" y="824612"/>
                    </a:lnTo>
                    <a:lnTo>
                      <a:pt x="567214" y="819587"/>
                    </a:lnTo>
                    <a:lnTo>
                      <a:pt x="584683" y="815091"/>
                    </a:lnTo>
                    <a:lnTo>
                      <a:pt x="602152" y="811389"/>
                    </a:lnTo>
                    <a:lnTo>
                      <a:pt x="619885" y="807686"/>
                    </a:lnTo>
                    <a:lnTo>
                      <a:pt x="637619" y="805042"/>
                    </a:lnTo>
                    <a:lnTo>
                      <a:pt x="655618" y="802661"/>
                    </a:lnTo>
                    <a:lnTo>
                      <a:pt x="673881" y="801075"/>
                    </a:lnTo>
                    <a:lnTo>
                      <a:pt x="692144" y="800281"/>
                    </a:lnTo>
                    <a:lnTo>
                      <a:pt x="710407" y="800017"/>
                    </a:lnTo>
                    <a:close/>
                    <a:moveTo>
                      <a:pt x="717024" y="0"/>
                    </a:moveTo>
                    <a:lnTo>
                      <a:pt x="726288" y="265"/>
                    </a:lnTo>
                    <a:lnTo>
                      <a:pt x="735552" y="529"/>
                    </a:lnTo>
                    <a:lnTo>
                      <a:pt x="744286" y="1322"/>
                    </a:lnTo>
                    <a:lnTo>
                      <a:pt x="753550" y="1851"/>
                    </a:lnTo>
                    <a:lnTo>
                      <a:pt x="762549" y="2909"/>
                    </a:lnTo>
                    <a:lnTo>
                      <a:pt x="771548" y="4232"/>
                    </a:lnTo>
                    <a:lnTo>
                      <a:pt x="780547" y="5818"/>
                    </a:lnTo>
                    <a:lnTo>
                      <a:pt x="789017" y="7141"/>
                    </a:lnTo>
                    <a:lnTo>
                      <a:pt x="798016" y="8992"/>
                    </a:lnTo>
                    <a:lnTo>
                      <a:pt x="806751" y="11108"/>
                    </a:lnTo>
                    <a:lnTo>
                      <a:pt x="814956" y="13488"/>
                    </a:lnTo>
                    <a:lnTo>
                      <a:pt x="823691" y="15868"/>
                    </a:lnTo>
                    <a:lnTo>
                      <a:pt x="831896" y="18513"/>
                    </a:lnTo>
                    <a:lnTo>
                      <a:pt x="840366" y="21422"/>
                    </a:lnTo>
                    <a:lnTo>
                      <a:pt x="848306" y="24331"/>
                    </a:lnTo>
                    <a:lnTo>
                      <a:pt x="856511" y="27769"/>
                    </a:lnTo>
                    <a:lnTo>
                      <a:pt x="864452" y="30943"/>
                    </a:lnTo>
                    <a:lnTo>
                      <a:pt x="872392" y="34645"/>
                    </a:lnTo>
                    <a:lnTo>
                      <a:pt x="880068" y="38348"/>
                    </a:lnTo>
                    <a:lnTo>
                      <a:pt x="888008" y="42315"/>
                    </a:lnTo>
                    <a:lnTo>
                      <a:pt x="895419" y="46546"/>
                    </a:lnTo>
                    <a:lnTo>
                      <a:pt x="902831" y="50778"/>
                    </a:lnTo>
                    <a:lnTo>
                      <a:pt x="910242" y="55274"/>
                    </a:lnTo>
                    <a:lnTo>
                      <a:pt x="917388" y="59770"/>
                    </a:lnTo>
                    <a:lnTo>
                      <a:pt x="924534" y="64530"/>
                    </a:lnTo>
                    <a:lnTo>
                      <a:pt x="931416" y="69555"/>
                    </a:lnTo>
                    <a:lnTo>
                      <a:pt x="938298" y="74580"/>
                    </a:lnTo>
                    <a:lnTo>
                      <a:pt x="944915" y="80134"/>
                    </a:lnTo>
                    <a:lnTo>
                      <a:pt x="951532" y="85423"/>
                    </a:lnTo>
                    <a:lnTo>
                      <a:pt x="958149" y="90977"/>
                    </a:lnTo>
                    <a:lnTo>
                      <a:pt x="964501" y="96795"/>
                    </a:lnTo>
                    <a:lnTo>
                      <a:pt x="970324" y="102614"/>
                    </a:lnTo>
                    <a:lnTo>
                      <a:pt x="976677" y="108697"/>
                    </a:lnTo>
                    <a:lnTo>
                      <a:pt x="982235" y="114779"/>
                    </a:lnTo>
                    <a:lnTo>
                      <a:pt x="987793" y="121127"/>
                    </a:lnTo>
                    <a:lnTo>
                      <a:pt x="993616" y="127738"/>
                    </a:lnTo>
                    <a:lnTo>
                      <a:pt x="998910" y="134085"/>
                    </a:lnTo>
                    <a:lnTo>
                      <a:pt x="1004204" y="140697"/>
                    </a:lnTo>
                    <a:lnTo>
                      <a:pt x="1009233" y="147573"/>
                    </a:lnTo>
                    <a:lnTo>
                      <a:pt x="1013997" y="154450"/>
                    </a:lnTo>
                    <a:lnTo>
                      <a:pt x="1018761" y="161590"/>
                    </a:lnTo>
                    <a:lnTo>
                      <a:pt x="1023526" y="168731"/>
                    </a:lnTo>
                    <a:lnTo>
                      <a:pt x="1027760" y="175871"/>
                    </a:lnTo>
                    <a:lnTo>
                      <a:pt x="1032260" y="183277"/>
                    </a:lnTo>
                    <a:lnTo>
                      <a:pt x="1036230" y="190682"/>
                    </a:lnTo>
                    <a:lnTo>
                      <a:pt x="1039936" y="198351"/>
                    </a:lnTo>
                    <a:lnTo>
                      <a:pt x="1043906" y="206021"/>
                    </a:lnTo>
                    <a:lnTo>
                      <a:pt x="1047082" y="213955"/>
                    </a:lnTo>
                    <a:lnTo>
                      <a:pt x="1050523" y="221889"/>
                    </a:lnTo>
                    <a:lnTo>
                      <a:pt x="1053699" y="229823"/>
                    </a:lnTo>
                    <a:lnTo>
                      <a:pt x="1056611" y="238022"/>
                    </a:lnTo>
                    <a:lnTo>
                      <a:pt x="1059258" y="245956"/>
                    </a:lnTo>
                    <a:lnTo>
                      <a:pt x="1061640" y="254419"/>
                    </a:lnTo>
                    <a:lnTo>
                      <a:pt x="1064022" y="262617"/>
                    </a:lnTo>
                    <a:lnTo>
                      <a:pt x="1066139" y="271080"/>
                    </a:lnTo>
                    <a:lnTo>
                      <a:pt x="1068257" y="279543"/>
                    </a:lnTo>
                    <a:lnTo>
                      <a:pt x="1069845" y="288271"/>
                    </a:lnTo>
                    <a:lnTo>
                      <a:pt x="1071168" y="296734"/>
                    </a:lnTo>
                    <a:lnTo>
                      <a:pt x="1072492" y="305461"/>
                    </a:lnTo>
                    <a:lnTo>
                      <a:pt x="1073550" y="314453"/>
                    </a:lnTo>
                    <a:lnTo>
                      <a:pt x="1074344" y="323180"/>
                    </a:lnTo>
                    <a:lnTo>
                      <a:pt x="1074874" y="332172"/>
                    </a:lnTo>
                    <a:lnTo>
                      <a:pt x="1075403" y="341164"/>
                    </a:lnTo>
                    <a:lnTo>
                      <a:pt x="1075403" y="350156"/>
                    </a:lnTo>
                    <a:lnTo>
                      <a:pt x="1075403" y="359412"/>
                    </a:lnTo>
                    <a:lnTo>
                      <a:pt x="1074874" y="368140"/>
                    </a:lnTo>
                    <a:lnTo>
                      <a:pt x="1074344" y="377132"/>
                    </a:lnTo>
                    <a:lnTo>
                      <a:pt x="1073550" y="385859"/>
                    </a:lnTo>
                    <a:lnTo>
                      <a:pt x="1072492" y="394587"/>
                    </a:lnTo>
                    <a:lnTo>
                      <a:pt x="1071168" y="403314"/>
                    </a:lnTo>
                    <a:lnTo>
                      <a:pt x="1069845" y="412042"/>
                    </a:lnTo>
                    <a:lnTo>
                      <a:pt x="1068257" y="420505"/>
                    </a:lnTo>
                    <a:lnTo>
                      <a:pt x="1066139" y="429232"/>
                    </a:lnTo>
                    <a:lnTo>
                      <a:pt x="1064022" y="437431"/>
                    </a:lnTo>
                    <a:lnTo>
                      <a:pt x="1061640" y="445894"/>
                    </a:lnTo>
                    <a:lnTo>
                      <a:pt x="1059258" y="454092"/>
                    </a:lnTo>
                    <a:lnTo>
                      <a:pt x="1056611" y="462555"/>
                    </a:lnTo>
                    <a:lnTo>
                      <a:pt x="1053699" y="470489"/>
                    </a:lnTo>
                    <a:lnTo>
                      <a:pt x="1050523" y="478423"/>
                    </a:lnTo>
                    <a:lnTo>
                      <a:pt x="1047082" y="486357"/>
                    </a:lnTo>
                    <a:lnTo>
                      <a:pt x="1043906" y="494027"/>
                    </a:lnTo>
                    <a:lnTo>
                      <a:pt x="1039936" y="501696"/>
                    </a:lnTo>
                    <a:lnTo>
                      <a:pt x="1036230" y="509366"/>
                    </a:lnTo>
                    <a:lnTo>
                      <a:pt x="1032260" y="516771"/>
                    </a:lnTo>
                    <a:lnTo>
                      <a:pt x="1027760" y="524441"/>
                    </a:lnTo>
                    <a:lnTo>
                      <a:pt x="1023526" y="531581"/>
                    </a:lnTo>
                    <a:lnTo>
                      <a:pt x="1018761" y="538722"/>
                    </a:lnTo>
                    <a:lnTo>
                      <a:pt x="1013997" y="545863"/>
                    </a:lnTo>
                    <a:lnTo>
                      <a:pt x="1009233" y="552474"/>
                    </a:lnTo>
                    <a:lnTo>
                      <a:pt x="1004204" y="559351"/>
                    </a:lnTo>
                    <a:lnTo>
                      <a:pt x="998910" y="566227"/>
                    </a:lnTo>
                    <a:lnTo>
                      <a:pt x="993616" y="572838"/>
                    </a:lnTo>
                    <a:lnTo>
                      <a:pt x="987793" y="578921"/>
                    </a:lnTo>
                    <a:lnTo>
                      <a:pt x="982235" y="585533"/>
                    </a:lnTo>
                    <a:lnTo>
                      <a:pt x="976677" y="591616"/>
                    </a:lnTo>
                    <a:lnTo>
                      <a:pt x="970324" y="597434"/>
                    </a:lnTo>
                    <a:lnTo>
                      <a:pt x="964501" y="603517"/>
                    </a:lnTo>
                    <a:lnTo>
                      <a:pt x="958149" y="609071"/>
                    </a:lnTo>
                    <a:lnTo>
                      <a:pt x="951532" y="614624"/>
                    </a:lnTo>
                    <a:lnTo>
                      <a:pt x="944915" y="620178"/>
                    </a:lnTo>
                    <a:lnTo>
                      <a:pt x="938298" y="625468"/>
                    </a:lnTo>
                    <a:lnTo>
                      <a:pt x="931416" y="630493"/>
                    </a:lnTo>
                    <a:lnTo>
                      <a:pt x="924534" y="635517"/>
                    </a:lnTo>
                    <a:lnTo>
                      <a:pt x="917388" y="640278"/>
                    </a:lnTo>
                    <a:lnTo>
                      <a:pt x="910242" y="645038"/>
                    </a:lnTo>
                    <a:lnTo>
                      <a:pt x="902831" y="649534"/>
                    </a:lnTo>
                    <a:lnTo>
                      <a:pt x="895419" y="653766"/>
                    </a:lnTo>
                    <a:lnTo>
                      <a:pt x="888008" y="657733"/>
                    </a:lnTo>
                    <a:lnTo>
                      <a:pt x="880068" y="661700"/>
                    </a:lnTo>
                    <a:lnTo>
                      <a:pt x="872392" y="665667"/>
                    </a:lnTo>
                    <a:lnTo>
                      <a:pt x="864452" y="669105"/>
                    </a:lnTo>
                    <a:lnTo>
                      <a:pt x="856511" y="672807"/>
                    </a:lnTo>
                    <a:lnTo>
                      <a:pt x="848306" y="675981"/>
                    </a:lnTo>
                    <a:lnTo>
                      <a:pt x="840366" y="678890"/>
                    </a:lnTo>
                    <a:lnTo>
                      <a:pt x="831896" y="681535"/>
                    </a:lnTo>
                    <a:lnTo>
                      <a:pt x="823691" y="684180"/>
                    </a:lnTo>
                    <a:lnTo>
                      <a:pt x="814956" y="687089"/>
                    </a:lnTo>
                    <a:lnTo>
                      <a:pt x="806751" y="688940"/>
                    </a:lnTo>
                    <a:lnTo>
                      <a:pt x="798016" y="691056"/>
                    </a:lnTo>
                    <a:lnTo>
                      <a:pt x="789017" y="692907"/>
                    </a:lnTo>
                    <a:lnTo>
                      <a:pt x="780547" y="694758"/>
                    </a:lnTo>
                    <a:lnTo>
                      <a:pt x="771548" y="696081"/>
                    </a:lnTo>
                    <a:lnTo>
                      <a:pt x="762549" y="697403"/>
                    </a:lnTo>
                    <a:lnTo>
                      <a:pt x="753550" y="698196"/>
                    </a:lnTo>
                    <a:lnTo>
                      <a:pt x="744286" y="699254"/>
                    </a:lnTo>
                    <a:lnTo>
                      <a:pt x="735552" y="699783"/>
                    </a:lnTo>
                    <a:lnTo>
                      <a:pt x="726288" y="700048"/>
                    </a:lnTo>
                    <a:lnTo>
                      <a:pt x="717024" y="700048"/>
                    </a:lnTo>
                    <a:lnTo>
                      <a:pt x="707760" y="700048"/>
                    </a:lnTo>
                    <a:lnTo>
                      <a:pt x="698496" y="699783"/>
                    </a:lnTo>
                    <a:lnTo>
                      <a:pt x="689232" y="699254"/>
                    </a:lnTo>
                    <a:lnTo>
                      <a:pt x="680498" y="698196"/>
                    </a:lnTo>
                    <a:lnTo>
                      <a:pt x="671234" y="697403"/>
                    </a:lnTo>
                    <a:lnTo>
                      <a:pt x="662235" y="696081"/>
                    </a:lnTo>
                    <a:lnTo>
                      <a:pt x="653235" y="694758"/>
                    </a:lnTo>
                    <a:lnTo>
                      <a:pt x="644766" y="692907"/>
                    </a:lnTo>
                    <a:lnTo>
                      <a:pt x="636031" y="691056"/>
                    </a:lnTo>
                    <a:lnTo>
                      <a:pt x="627561" y="688940"/>
                    </a:lnTo>
                    <a:lnTo>
                      <a:pt x="618827" y="687089"/>
                    </a:lnTo>
                    <a:lnTo>
                      <a:pt x="610092" y="684180"/>
                    </a:lnTo>
                    <a:lnTo>
                      <a:pt x="601887" y="681535"/>
                    </a:lnTo>
                    <a:lnTo>
                      <a:pt x="593417" y="678890"/>
                    </a:lnTo>
                    <a:lnTo>
                      <a:pt x="585477" y="675981"/>
                    </a:lnTo>
                    <a:lnTo>
                      <a:pt x="577536" y="672807"/>
                    </a:lnTo>
                    <a:lnTo>
                      <a:pt x="569331" y="669105"/>
                    </a:lnTo>
                    <a:lnTo>
                      <a:pt x="561391" y="665667"/>
                    </a:lnTo>
                    <a:lnTo>
                      <a:pt x="553715" y="661700"/>
                    </a:lnTo>
                    <a:lnTo>
                      <a:pt x="545775" y="657733"/>
                    </a:lnTo>
                    <a:lnTo>
                      <a:pt x="538363" y="653766"/>
                    </a:lnTo>
                    <a:lnTo>
                      <a:pt x="530952" y="649534"/>
                    </a:lnTo>
                    <a:lnTo>
                      <a:pt x="523541" y="645038"/>
                    </a:lnTo>
                    <a:lnTo>
                      <a:pt x="516395" y="640278"/>
                    </a:lnTo>
                    <a:lnTo>
                      <a:pt x="509248" y="635517"/>
                    </a:lnTo>
                    <a:lnTo>
                      <a:pt x="502367" y="630493"/>
                    </a:lnTo>
                    <a:lnTo>
                      <a:pt x="495485" y="625468"/>
                    </a:lnTo>
                    <a:lnTo>
                      <a:pt x="488603" y="620178"/>
                    </a:lnTo>
                    <a:lnTo>
                      <a:pt x="482251" y="614624"/>
                    </a:lnTo>
                    <a:lnTo>
                      <a:pt x="475898" y="609071"/>
                    </a:lnTo>
                    <a:lnTo>
                      <a:pt x="469546" y="603517"/>
                    </a:lnTo>
                    <a:lnTo>
                      <a:pt x="463458" y="597434"/>
                    </a:lnTo>
                    <a:lnTo>
                      <a:pt x="457371" y="591616"/>
                    </a:lnTo>
                    <a:lnTo>
                      <a:pt x="451548" y="585533"/>
                    </a:lnTo>
                    <a:lnTo>
                      <a:pt x="445989" y="578921"/>
                    </a:lnTo>
                    <a:lnTo>
                      <a:pt x="440166" y="572838"/>
                    </a:lnTo>
                    <a:lnTo>
                      <a:pt x="434873" y="566227"/>
                    </a:lnTo>
                    <a:lnTo>
                      <a:pt x="429579" y="559351"/>
                    </a:lnTo>
                    <a:lnTo>
                      <a:pt x="424550" y="552474"/>
                    </a:lnTo>
                    <a:lnTo>
                      <a:pt x="419786" y="545863"/>
                    </a:lnTo>
                    <a:lnTo>
                      <a:pt x="415022" y="538722"/>
                    </a:lnTo>
                    <a:lnTo>
                      <a:pt x="410257" y="531581"/>
                    </a:lnTo>
                    <a:lnTo>
                      <a:pt x="406022" y="524441"/>
                    </a:lnTo>
                    <a:lnTo>
                      <a:pt x="401523" y="516771"/>
                    </a:lnTo>
                    <a:lnTo>
                      <a:pt x="397553" y="509366"/>
                    </a:lnTo>
                    <a:lnTo>
                      <a:pt x="393847" y="501696"/>
                    </a:lnTo>
                    <a:lnTo>
                      <a:pt x="389877" y="494027"/>
                    </a:lnTo>
                    <a:lnTo>
                      <a:pt x="386701" y="486357"/>
                    </a:lnTo>
                    <a:lnTo>
                      <a:pt x="383260" y="478423"/>
                    </a:lnTo>
                    <a:lnTo>
                      <a:pt x="380084" y="470489"/>
                    </a:lnTo>
                    <a:lnTo>
                      <a:pt x="377172" y="462555"/>
                    </a:lnTo>
                    <a:lnTo>
                      <a:pt x="374525" y="454092"/>
                    </a:lnTo>
                    <a:lnTo>
                      <a:pt x="372143" y="445894"/>
                    </a:lnTo>
                    <a:lnTo>
                      <a:pt x="369761" y="437431"/>
                    </a:lnTo>
                    <a:lnTo>
                      <a:pt x="367644" y="429232"/>
                    </a:lnTo>
                    <a:lnTo>
                      <a:pt x="365791" y="420505"/>
                    </a:lnTo>
                    <a:lnTo>
                      <a:pt x="363938" y="412042"/>
                    </a:lnTo>
                    <a:lnTo>
                      <a:pt x="362615" y="403314"/>
                    </a:lnTo>
                    <a:lnTo>
                      <a:pt x="361291" y="394587"/>
                    </a:lnTo>
                    <a:lnTo>
                      <a:pt x="360232" y="385859"/>
                    </a:lnTo>
                    <a:lnTo>
                      <a:pt x="359438" y="377132"/>
                    </a:lnTo>
                    <a:lnTo>
                      <a:pt x="358909" y="368140"/>
                    </a:lnTo>
                    <a:lnTo>
                      <a:pt x="358380" y="359412"/>
                    </a:lnTo>
                    <a:lnTo>
                      <a:pt x="358380" y="350156"/>
                    </a:lnTo>
                    <a:lnTo>
                      <a:pt x="358380" y="341164"/>
                    </a:lnTo>
                    <a:lnTo>
                      <a:pt x="358909" y="332172"/>
                    </a:lnTo>
                    <a:lnTo>
                      <a:pt x="359438" y="323180"/>
                    </a:lnTo>
                    <a:lnTo>
                      <a:pt x="360232" y="314453"/>
                    </a:lnTo>
                    <a:lnTo>
                      <a:pt x="361291" y="305461"/>
                    </a:lnTo>
                    <a:lnTo>
                      <a:pt x="362615" y="296734"/>
                    </a:lnTo>
                    <a:lnTo>
                      <a:pt x="363938" y="288271"/>
                    </a:lnTo>
                    <a:lnTo>
                      <a:pt x="365791" y="279543"/>
                    </a:lnTo>
                    <a:lnTo>
                      <a:pt x="367644" y="271080"/>
                    </a:lnTo>
                    <a:lnTo>
                      <a:pt x="369761" y="262617"/>
                    </a:lnTo>
                    <a:lnTo>
                      <a:pt x="372143" y="254419"/>
                    </a:lnTo>
                    <a:lnTo>
                      <a:pt x="374525" y="245956"/>
                    </a:lnTo>
                    <a:lnTo>
                      <a:pt x="377172" y="238022"/>
                    </a:lnTo>
                    <a:lnTo>
                      <a:pt x="380084" y="229823"/>
                    </a:lnTo>
                    <a:lnTo>
                      <a:pt x="383260" y="221889"/>
                    </a:lnTo>
                    <a:lnTo>
                      <a:pt x="386701" y="213955"/>
                    </a:lnTo>
                    <a:lnTo>
                      <a:pt x="389877" y="206021"/>
                    </a:lnTo>
                    <a:lnTo>
                      <a:pt x="393847" y="198351"/>
                    </a:lnTo>
                    <a:lnTo>
                      <a:pt x="397553" y="190682"/>
                    </a:lnTo>
                    <a:lnTo>
                      <a:pt x="401523" y="183277"/>
                    </a:lnTo>
                    <a:lnTo>
                      <a:pt x="406022" y="175871"/>
                    </a:lnTo>
                    <a:lnTo>
                      <a:pt x="410257" y="168731"/>
                    </a:lnTo>
                    <a:lnTo>
                      <a:pt x="415022" y="161590"/>
                    </a:lnTo>
                    <a:lnTo>
                      <a:pt x="419786" y="154450"/>
                    </a:lnTo>
                    <a:lnTo>
                      <a:pt x="424550" y="147573"/>
                    </a:lnTo>
                    <a:lnTo>
                      <a:pt x="429579" y="140697"/>
                    </a:lnTo>
                    <a:lnTo>
                      <a:pt x="434873" y="134085"/>
                    </a:lnTo>
                    <a:lnTo>
                      <a:pt x="440166" y="127738"/>
                    </a:lnTo>
                    <a:lnTo>
                      <a:pt x="445989" y="121127"/>
                    </a:lnTo>
                    <a:lnTo>
                      <a:pt x="451548" y="114779"/>
                    </a:lnTo>
                    <a:lnTo>
                      <a:pt x="457371" y="108697"/>
                    </a:lnTo>
                    <a:lnTo>
                      <a:pt x="463458" y="102614"/>
                    </a:lnTo>
                    <a:lnTo>
                      <a:pt x="469546" y="96795"/>
                    </a:lnTo>
                    <a:lnTo>
                      <a:pt x="475898" y="90977"/>
                    </a:lnTo>
                    <a:lnTo>
                      <a:pt x="482251" y="85423"/>
                    </a:lnTo>
                    <a:lnTo>
                      <a:pt x="488603" y="80134"/>
                    </a:lnTo>
                    <a:lnTo>
                      <a:pt x="495485" y="74580"/>
                    </a:lnTo>
                    <a:lnTo>
                      <a:pt x="502367" y="69555"/>
                    </a:lnTo>
                    <a:lnTo>
                      <a:pt x="509248" y="64530"/>
                    </a:lnTo>
                    <a:lnTo>
                      <a:pt x="516395" y="59770"/>
                    </a:lnTo>
                    <a:lnTo>
                      <a:pt x="523541" y="55274"/>
                    </a:lnTo>
                    <a:lnTo>
                      <a:pt x="530952" y="50778"/>
                    </a:lnTo>
                    <a:lnTo>
                      <a:pt x="538363" y="46546"/>
                    </a:lnTo>
                    <a:lnTo>
                      <a:pt x="545775" y="42315"/>
                    </a:lnTo>
                    <a:lnTo>
                      <a:pt x="553715" y="38348"/>
                    </a:lnTo>
                    <a:lnTo>
                      <a:pt x="561391" y="34645"/>
                    </a:lnTo>
                    <a:lnTo>
                      <a:pt x="569331" y="30943"/>
                    </a:lnTo>
                    <a:lnTo>
                      <a:pt x="577536" y="27769"/>
                    </a:lnTo>
                    <a:lnTo>
                      <a:pt x="585477" y="24331"/>
                    </a:lnTo>
                    <a:lnTo>
                      <a:pt x="593417" y="21422"/>
                    </a:lnTo>
                    <a:lnTo>
                      <a:pt x="601887" y="18513"/>
                    </a:lnTo>
                    <a:lnTo>
                      <a:pt x="610092" y="15868"/>
                    </a:lnTo>
                    <a:lnTo>
                      <a:pt x="618827" y="13488"/>
                    </a:lnTo>
                    <a:lnTo>
                      <a:pt x="627561" y="11108"/>
                    </a:lnTo>
                    <a:lnTo>
                      <a:pt x="636031" y="8992"/>
                    </a:lnTo>
                    <a:lnTo>
                      <a:pt x="644766" y="7141"/>
                    </a:lnTo>
                    <a:lnTo>
                      <a:pt x="653235" y="5818"/>
                    </a:lnTo>
                    <a:lnTo>
                      <a:pt x="662235" y="4232"/>
                    </a:lnTo>
                    <a:lnTo>
                      <a:pt x="671234" y="2909"/>
                    </a:lnTo>
                    <a:lnTo>
                      <a:pt x="680498" y="1851"/>
                    </a:lnTo>
                    <a:lnTo>
                      <a:pt x="689232" y="1322"/>
                    </a:lnTo>
                    <a:lnTo>
                      <a:pt x="698496" y="529"/>
                    </a:lnTo>
                    <a:lnTo>
                      <a:pt x="707760" y="265"/>
                    </a:lnTo>
                    <a:lnTo>
                      <a:pt x="717024" y="0"/>
                    </a:lnTo>
                    <a:close/>
                  </a:path>
                </a:pathLst>
              </a:custGeom>
              <a:solidFill>
                <a:srgbClr val="5B9BD5"/>
              </a:solidFill>
              <a:ln>
                <a:noFill/>
              </a:ln>
            </p:spPr>
            <p:txBody>
              <a:bodyPr anchor="ctr">
                <a:normAutofit fontScale="40000" lnSpcReduction="20000"/>
                <a:scene3d>
                  <a:camera prst="orthographicFront"/>
                  <a:lightRig rig="threePt" dir="t"/>
                </a:scene3d>
                <a:sp3d contourW="12700">
                  <a:contourClr>
                    <a:srgbClr val="FFFFFF"/>
                  </a:contourClr>
                </a:sp3d>
              </a:bodyPr>
              <a:lstStyle/>
              <a:p>
                <a:pPr algn="ctr" eaLnBrk="1" hangingPunct="1">
                  <a:defRPr/>
                </a:pPr>
                <a:endParaRPr lang="zh-CN" altLang="en-US">
                  <a:solidFill>
                    <a:srgbClr val="FFFFFF"/>
                  </a:solidFill>
                  <a:sym typeface="Arial" panose="020B0604020202020204" pitchFamily="34" charset="0"/>
                </a:endParaRPr>
              </a:p>
            </p:txBody>
          </p:sp>
        </p:grpSp>
        <p:cxnSp>
          <p:nvCxnSpPr>
            <p:cNvPr id="38" name="直接连接符 37">
              <a:extLst>
                <a:ext uri="{FF2B5EF4-FFF2-40B4-BE49-F238E27FC236}">
                  <a16:creationId xmlns:a16="http://schemas.microsoft.com/office/drawing/2014/main" id="{C5CA5A83-0604-4FD7-861D-FA8E43B6EDBB}"/>
                </a:ext>
              </a:extLst>
            </p:cNvPr>
            <p:cNvCxnSpPr/>
            <p:nvPr>
              <p:custDataLst>
                <p:tags r:id="rId5"/>
              </p:custDataLst>
            </p:nvPr>
          </p:nvCxnSpPr>
          <p:spPr>
            <a:xfrm>
              <a:off x="4714" y="5700"/>
              <a:ext cx="8338" cy="0"/>
            </a:xfrm>
            <a:prstGeom prst="line">
              <a:avLst/>
            </a:prstGeom>
            <a:noFill/>
            <a:ln w="9525" cap="flat" cmpd="sng" algn="ctr">
              <a:solidFill>
                <a:srgbClr val="FFFFFF">
                  <a:lumMod val="85000"/>
                </a:srgbClr>
              </a:solidFill>
              <a:prstDash val="sysDash"/>
            </a:ln>
            <a:effectLst/>
          </p:spPr>
          <p:style>
            <a:lnRef idx="1">
              <a:schemeClr val="accent1"/>
            </a:lnRef>
            <a:fillRef idx="0">
              <a:schemeClr val="accent1"/>
            </a:fillRef>
            <a:effectRef idx="0">
              <a:schemeClr val="accent1"/>
            </a:effectRef>
            <a:fontRef idx="minor">
              <a:schemeClr val="tx1"/>
            </a:fontRef>
          </p:style>
        </p:cxnSp>
      </p:grpSp>
      <p:sp>
        <p:nvSpPr>
          <p:cNvPr id="24580" name="文本框 35">
            <a:extLst>
              <a:ext uri="{FF2B5EF4-FFF2-40B4-BE49-F238E27FC236}">
                <a16:creationId xmlns:a16="http://schemas.microsoft.com/office/drawing/2014/main" id="{E1AD4722-4727-42D3-B9E4-BC69D706DD5C}"/>
              </a:ext>
            </a:extLst>
          </p:cNvPr>
          <p:cNvSpPr txBox="1">
            <a:spLocks noChangeArrowheads="1"/>
          </p:cNvSpPr>
          <p:nvPr>
            <p:custDataLst>
              <p:tags r:id="rId2"/>
            </p:custDataLst>
          </p:nvPr>
        </p:nvSpPr>
        <p:spPr bwMode="auto">
          <a:xfrm>
            <a:off x="3278189" y="3962401"/>
            <a:ext cx="6694487"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ea typeface="微软雅黑" panose="020B0503020204020204" pitchFamily="34" charset="-122"/>
                <a:sym typeface="Arial" panose="020B0604020202020204" pitchFamily="34" charset="0"/>
              </a:rPr>
              <a:t>为巩固和发展中国特色社会主义制度服务</a:t>
            </a:r>
          </a:p>
        </p:txBody>
      </p:sp>
      <p:sp>
        <p:nvSpPr>
          <p:cNvPr id="24581" name="灯片编号占位符 27">
            <a:extLst>
              <a:ext uri="{FF2B5EF4-FFF2-40B4-BE49-F238E27FC236}">
                <a16:creationId xmlns:a16="http://schemas.microsoft.com/office/drawing/2014/main" id="{AD8C71A8-711A-4215-A029-A2BC153DB1BD}"/>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Char char="•"/>
            </a:pPr>
            <a:fld id="{F3E02B1B-5B7A-4E43-ADAC-EB0EBA56C32B}" type="slidenum">
              <a:rPr lang="zh-CN" altLang="en-US" smtClean="0"/>
              <a:pPr>
                <a:buFont typeface="Arial" panose="020B0604020202020204" pitchFamily="34" charset="0"/>
                <a:buChar char="•"/>
              </a:pPr>
              <a:t>13</a:t>
            </a:fld>
            <a:endParaRPr lang="zh-CN" altLang="en-US"/>
          </a:p>
        </p:txBody>
      </p:sp>
      <p:sp>
        <p:nvSpPr>
          <p:cNvPr id="2" name="图文框 1">
            <a:extLst>
              <a:ext uri="{FF2B5EF4-FFF2-40B4-BE49-F238E27FC236}">
                <a16:creationId xmlns:a16="http://schemas.microsoft.com/office/drawing/2014/main" id="{ECE4D67E-6C7E-4DF4-A393-89A02AF7CB96}"/>
              </a:ext>
            </a:extLst>
          </p:cNvPr>
          <p:cNvSpPr/>
          <p:nvPr/>
        </p:nvSpPr>
        <p:spPr>
          <a:xfrm>
            <a:off x="8285163" y="2447925"/>
            <a:ext cx="1866900" cy="75088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24583" name="TextBox 9">
            <a:extLst>
              <a:ext uri="{FF2B5EF4-FFF2-40B4-BE49-F238E27FC236}">
                <a16:creationId xmlns:a16="http://schemas.microsoft.com/office/drawing/2014/main" id="{B375A5F6-E0BA-44EB-B9B5-39039ACA4847}"/>
              </a:ext>
            </a:extLst>
          </p:cNvPr>
          <p:cNvSpPr txBox="1">
            <a:spLocks noChangeArrowheads="1"/>
          </p:cNvSpPr>
          <p:nvPr/>
        </p:nvSpPr>
        <p:spPr bwMode="auto">
          <a:xfrm>
            <a:off x="8396288" y="2560639"/>
            <a:ext cx="16446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solidFill>
                  <a:srgbClr val="0070C0"/>
                </a:solidFill>
                <a:latin typeface="微软雅黑" panose="020B0503020204020204" pitchFamily="34" charset="-122"/>
                <a:ea typeface="微软雅黑" panose="020B0503020204020204" pitchFamily="34" charset="-122"/>
                <a:sym typeface="Arial" panose="020B0604020202020204" pitchFamily="34" charset="0"/>
              </a:rPr>
              <a:t>四个服务</a:t>
            </a:r>
            <a:endParaRPr lang="en-US" altLang="zh-CN" sz="2800" b="1">
              <a:solidFill>
                <a:srgbClr val="0070C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8" name="矩形: 棱台 27">
            <a:extLst>
              <a:ext uri="{FF2B5EF4-FFF2-40B4-BE49-F238E27FC236}">
                <a16:creationId xmlns:a16="http://schemas.microsoft.com/office/drawing/2014/main" id="{F6DD8516-961C-4E31-BD6B-E97ADE6A10F7}"/>
              </a:ext>
            </a:extLst>
          </p:cNvPr>
          <p:cNvSpPr/>
          <p:nvPr/>
        </p:nvSpPr>
        <p:spPr>
          <a:xfrm>
            <a:off x="2867025" y="355798"/>
            <a:ext cx="6553200" cy="615950"/>
          </a:xfrm>
          <a:prstGeom prst="bevel">
            <a:avLst/>
          </a:prstGeom>
          <a:solidFill>
            <a:srgbClr val="75C4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200" b="1" dirty="0">
                <a:solidFill>
                  <a:srgbClr val="C00000"/>
                </a:solidFill>
                <a:effectLst>
                  <a:outerShdw blurRad="38100" dist="38100" dir="2700000" algn="tl">
                    <a:srgbClr val="000000">
                      <a:alpha val="43137"/>
                    </a:srgbClr>
                  </a:outerShdw>
                </a:effectLst>
                <a:latin typeface="隶书" panose="02010509060101010101" pitchFamily="49" charset="-122"/>
                <a:ea typeface="隶书" panose="02010509060101010101" pitchFamily="49" charset="-122"/>
                <a:sym typeface="+mn-ea"/>
              </a:rPr>
              <a:t>立德树人使命的深入思考</a:t>
            </a:r>
            <a:endParaRPr lang="zh-CN" altLang="en-US" sz="3200" dirty="0">
              <a:sym typeface="+mn-ea"/>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灯片编号占位符 1">
            <a:extLst>
              <a:ext uri="{FF2B5EF4-FFF2-40B4-BE49-F238E27FC236}">
                <a16:creationId xmlns:a16="http://schemas.microsoft.com/office/drawing/2014/main" id="{CBB04A72-2079-44F0-A60B-0ABE6A474CEC}"/>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Char char="•"/>
            </a:pPr>
            <a:fld id="{6A77A422-CC8B-4B80-AB66-18AA2CADF447}" type="slidenum">
              <a:rPr lang="zh-CN" altLang="en-US" smtClean="0">
                <a:solidFill>
                  <a:srgbClr val="898989"/>
                </a:solidFill>
              </a:rPr>
              <a:pPr>
                <a:buFont typeface="Arial" panose="020B0604020202020204" pitchFamily="34" charset="0"/>
                <a:buChar char="•"/>
              </a:pPr>
              <a:t>14</a:t>
            </a:fld>
            <a:endParaRPr lang="zh-CN" altLang="en-US">
              <a:solidFill>
                <a:srgbClr val="898989"/>
              </a:solidFill>
            </a:endParaRPr>
          </a:p>
        </p:txBody>
      </p:sp>
      <p:sp>
        <p:nvSpPr>
          <p:cNvPr id="26627" name="矩形 3">
            <a:extLst>
              <a:ext uri="{FF2B5EF4-FFF2-40B4-BE49-F238E27FC236}">
                <a16:creationId xmlns:a16="http://schemas.microsoft.com/office/drawing/2014/main" id="{86CA0847-B826-4C2A-BFD8-53B6495180B5}"/>
              </a:ext>
            </a:extLst>
          </p:cNvPr>
          <p:cNvSpPr>
            <a:spLocks noChangeArrowheads="1"/>
          </p:cNvSpPr>
          <p:nvPr/>
        </p:nvSpPr>
        <p:spPr bwMode="auto">
          <a:xfrm>
            <a:off x="6894512" y="1831975"/>
            <a:ext cx="445928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2400" b="1" dirty="0">
                <a:solidFill>
                  <a:srgbClr val="C00000"/>
                </a:solidFill>
                <a:latin typeface="微软雅黑" panose="020B0503020204020204" pitchFamily="34" charset="-122"/>
                <a:ea typeface="微软雅黑" panose="020B0503020204020204" pitchFamily="34" charset="-122"/>
              </a:rPr>
              <a:t>       高校思想政治工作，是党领导高校工作的具体体现，也是开展高校党的建设的重要抓手。</a:t>
            </a:r>
            <a:r>
              <a:rPr lang="zh-CN" altLang="en-US" sz="2400" b="1" u="sng" dirty="0">
                <a:solidFill>
                  <a:srgbClr val="C00000"/>
                </a:solidFill>
                <a:latin typeface="微软雅黑" panose="020B0503020204020204" pitchFamily="34" charset="-122"/>
                <a:ea typeface="微软雅黑" panose="020B0503020204020204" pitchFamily="34" charset="-122"/>
              </a:rPr>
              <a:t>坚持党的领导、加强党的建设，是高校思想政治工作的“根”和“魂”</a:t>
            </a:r>
            <a:r>
              <a:rPr lang="zh-CN" altLang="en-US" sz="2400" b="1" dirty="0">
                <a:solidFill>
                  <a:srgbClr val="C00000"/>
                </a:solidFill>
                <a:latin typeface="微软雅黑" panose="020B0503020204020204" pitchFamily="34" charset="-122"/>
                <a:ea typeface="微软雅黑" panose="020B0503020204020204" pitchFamily="34" charset="-122"/>
              </a:rPr>
              <a:t>，既要统领思想政治工作各方面，又要贯穿思想政治工作全过程。</a:t>
            </a:r>
          </a:p>
        </p:txBody>
      </p:sp>
      <p:pic>
        <p:nvPicPr>
          <p:cNvPr id="26628" name="图片 4">
            <a:extLst>
              <a:ext uri="{FF2B5EF4-FFF2-40B4-BE49-F238E27FC236}">
                <a16:creationId xmlns:a16="http://schemas.microsoft.com/office/drawing/2014/main" id="{733F6359-46CB-449B-A295-057D82E605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526" y="1608138"/>
            <a:ext cx="4795838" cy="524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矩形 1">
            <a:extLst>
              <a:ext uri="{FF2B5EF4-FFF2-40B4-BE49-F238E27FC236}">
                <a16:creationId xmlns:a16="http://schemas.microsoft.com/office/drawing/2014/main" id="{D69C65EF-6A78-4A58-B015-E2E8F54FC76A}"/>
              </a:ext>
            </a:extLst>
          </p:cNvPr>
          <p:cNvSpPr>
            <a:spLocks noChangeArrowheads="1"/>
          </p:cNvSpPr>
          <p:nvPr/>
        </p:nvSpPr>
        <p:spPr bwMode="auto">
          <a:xfrm>
            <a:off x="876694" y="1457980"/>
            <a:ext cx="6524626" cy="3247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zh-CN" sz="2800" b="1" dirty="0">
                <a:latin typeface="微软雅黑" panose="020B0503020204020204" pitchFamily="34" charset="-122"/>
                <a:ea typeface="微软雅黑" panose="020B0503020204020204" pitchFamily="34" charset="-122"/>
              </a:rPr>
              <a:t>加强和改善党对高校的领导，最重要的就是坚持和完善高校党委领导下的校长负责制，高校党委对本校工作实行</a:t>
            </a:r>
            <a:r>
              <a:rPr lang="zh-CN" altLang="zh-CN" sz="2800" b="1" dirty="0">
                <a:solidFill>
                  <a:srgbClr val="0070C0"/>
                </a:solidFill>
                <a:latin typeface="微软雅黑" panose="020B0503020204020204" pitchFamily="34" charset="-122"/>
                <a:ea typeface="微软雅黑" panose="020B0503020204020204" pitchFamily="34" charset="-122"/>
              </a:rPr>
              <a:t>全面领导</a:t>
            </a:r>
            <a:r>
              <a:rPr lang="zh-CN" altLang="zh-CN" sz="2800" b="1" dirty="0">
                <a:latin typeface="微软雅黑" panose="020B0503020204020204" pitchFamily="34" charset="-122"/>
                <a:ea typeface="微软雅黑" panose="020B0503020204020204" pitchFamily="34" charset="-122"/>
              </a:rPr>
              <a:t>，对本校党的建设</a:t>
            </a:r>
            <a:r>
              <a:rPr lang="zh-CN" altLang="zh-CN" sz="2800" b="1" dirty="0">
                <a:solidFill>
                  <a:srgbClr val="0070C0"/>
                </a:solidFill>
                <a:latin typeface="微软雅黑" panose="020B0503020204020204" pitchFamily="34" charset="-122"/>
                <a:ea typeface="微软雅黑" panose="020B0503020204020204" pitchFamily="34" charset="-122"/>
              </a:rPr>
              <a:t>全面负责</a:t>
            </a:r>
            <a:r>
              <a:rPr lang="zh-CN" altLang="zh-CN" sz="2800" b="1" dirty="0">
                <a:latin typeface="微软雅黑" panose="020B0503020204020204" pitchFamily="34" charset="-122"/>
                <a:ea typeface="微软雅黑" panose="020B0503020204020204" pitchFamily="34" charset="-122"/>
              </a:rPr>
              <a:t>，履行管党治党、办学治校的</a:t>
            </a:r>
            <a:r>
              <a:rPr lang="zh-CN" altLang="zh-CN" sz="2800" b="1" dirty="0">
                <a:solidFill>
                  <a:srgbClr val="0070C0"/>
                </a:solidFill>
                <a:latin typeface="微软雅黑" panose="020B0503020204020204" pitchFamily="34" charset="-122"/>
                <a:ea typeface="微软雅黑" panose="020B0503020204020204" pitchFamily="34" charset="-122"/>
              </a:rPr>
              <a:t>主体责任</a:t>
            </a:r>
            <a:r>
              <a:rPr lang="zh-CN" altLang="zh-CN" sz="2800" b="1" dirty="0">
                <a:latin typeface="微软雅黑" panose="020B0503020204020204" pitchFamily="34" charset="-122"/>
                <a:ea typeface="微软雅黑" panose="020B0503020204020204" pitchFamily="34" charset="-122"/>
              </a:rPr>
              <a:t>。</a:t>
            </a:r>
          </a:p>
        </p:txBody>
      </p:sp>
      <p:sp>
        <p:nvSpPr>
          <p:cNvPr id="28675" name="Oval 15" descr="p3">
            <a:extLst>
              <a:ext uri="{FF2B5EF4-FFF2-40B4-BE49-F238E27FC236}">
                <a16:creationId xmlns:a16="http://schemas.microsoft.com/office/drawing/2014/main" id="{0288884C-2739-45A2-8259-E3502044593A}"/>
              </a:ext>
            </a:extLst>
          </p:cNvPr>
          <p:cNvSpPr>
            <a:spLocks noChangeArrowheads="1"/>
          </p:cNvSpPr>
          <p:nvPr/>
        </p:nvSpPr>
        <p:spPr bwMode="auto">
          <a:xfrm>
            <a:off x="7794217" y="4046358"/>
            <a:ext cx="2238375" cy="2232025"/>
          </a:xfrm>
          <a:prstGeom prst="ellipse">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sz="100">
              <a:solidFill>
                <a:srgbClr val="000000"/>
              </a:solidFill>
              <a:sym typeface="Arial" panose="020B0604020202020204" pitchFamily="34" charset="0"/>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54F28AEB-913B-4A5B-8F11-E9B101301B3A}"/>
              </a:ext>
            </a:extLst>
          </p:cNvPr>
          <p:cNvSpPr/>
          <p:nvPr/>
        </p:nvSpPr>
        <p:spPr>
          <a:xfrm>
            <a:off x="1944689" y="481014"/>
            <a:ext cx="8301037" cy="708025"/>
          </a:xfrm>
          <a:prstGeom prst="rect">
            <a:avLst/>
          </a:prstGeom>
        </p:spPr>
        <p:txBody>
          <a:bodyPr>
            <a:spAutoFit/>
          </a:bodyPr>
          <a:lstStyle/>
          <a:p>
            <a:pPr algn="ctr" eaLnBrk="1" hangingPunct="1">
              <a:defRPr/>
            </a:pPr>
            <a:r>
              <a:rPr lang="zh-CN" altLang="en-US" sz="4000" b="1" dirty="0">
                <a:solidFill>
                  <a:srgbClr val="0000CC"/>
                </a:solidFill>
                <a:effectLst>
                  <a:outerShdw blurRad="38100" dist="25400" dir="5400000" algn="ctr" rotWithShape="0">
                    <a:srgbClr val="6E747A">
                      <a:alpha val="43000"/>
                    </a:srgbClr>
                  </a:outerShdw>
                </a:effectLst>
                <a:latin typeface="华文琥珀" panose="02010800040101010101" pitchFamily="2" charset="-122"/>
                <a:ea typeface="华文琥珀" panose="02010800040101010101" pitchFamily="2" charset="-122"/>
                <a:sym typeface="+mn-ea"/>
              </a:rPr>
              <a:t>全面领导</a:t>
            </a:r>
          </a:p>
        </p:txBody>
      </p:sp>
      <p:sp>
        <p:nvSpPr>
          <p:cNvPr id="43011" name="矩形 52">
            <a:extLst>
              <a:ext uri="{FF2B5EF4-FFF2-40B4-BE49-F238E27FC236}">
                <a16:creationId xmlns:a16="http://schemas.microsoft.com/office/drawing/2014/main" id="{3C1DC496-509E-4749-92ED-3DCAC395AFC1}"/>
              </a:ext>
            </a:extLst>
          </p:cNvPr>
          <p:cNvSpPr/>
          <p:nvPr/>
        </p:nvSpPr>
        <p:spPr>
          <a:xfrm>
            <a:off x="1878013" y="1122363"/>
            <a:ext cx="8197850" cy="5048250"/>
          </a:xfrm>
          <a:prstGeom prst="rect">
            <a:avLst/>
          </a:prstGeom>
          <a:noFill/>
          <a:ln w="9525">
            <a:noFill/>
          </a:ln>
        </p:spPr>
        <p:txBody>
          <a:bodyPr>
            <a:spAutoFit/>
          </a:bodyPr>
          <a:lstStyle/>
          <a:p>
            <a:pPr eaLnBrk="1" hangingPunct="1">
              <a:lnSpc>
                <a:spcPct val="150000"/>
              </a:lnSpc>
              <a:buFont typeface="Wingdings" panose="05000000000000000000" pitchFamily="2" charset="2"/>
              <a:buChar char="l"/>
              <a:defRPr/>
            </a:pPr>
            <a:r>
              <a:rPr lang="zh-CN" altLang="en-US" sz="2800" b="1" dirty="0">
                <a:solidFill>
                  <a:srgbClr val="0070C0"/>
                </a:solidFill>
                <a:latin typeface="+mj-lt"/>
                <a:ea typeface="+mj-ea"/>
                <a:cs typeface="+mj-cs"/>
                <a:sym typeface="Arial" panose="020B0604020202020204" pitchFamily="34" charset="0"/>
              </a:rPr>
              <a:t>  把关定向</a:t>
            </a:r>
          </a:p>
          <a:p>
            <a:pPr eaLnBrk="1" hangingPunct="1">
              <a:buFont typeface="Wingdings" panose="05000000000000000000" pitchFamily="2" charset="2"/>
              <a:buNone/>
              <a:defRPr/>
            </a:pPr>
            <a:r>
              <a:rPr lang="zh-CN" altLang="en-US" sz="2800" dirty="0">
                <a:latin typeface="宋体" panose="02010600030101010101" pitchFamily="2" charset="-122"/>
                <a:sym typeface="Arial" panose="020B0604020202020204" pitchFamily="34" charset="0"/>
              </a:rPr>
              <a:t>  </a:t>
            </a:r>
            <a:r>
              <a:rPr lang="en-US" altLang="zh-CN" sz="2800" dirty="0">
                <a:latin typeface="宋体" panose="02010600030101010101" pitchFamily="2" charset="-122"/>
                <a:sym typeface="Arial" panose="020B0604020202020204" pitchFamily="34" charset="0"/>
              </a:rPr>
              <a:t>  </a:t>
            </a:r>
            <a:r>
              <a:rPr lang="zh-CN" altLang="en-US" sz="2800" dirty="0">
                <a:latin typeface="宋体" panose="02010600030101010101" pitchFamily="2" charset="-122"/>
                <a:sym typeface="Arial" panose="020B0604020202020204" pitchFamily="34" charset="0"/>
              </a:rPr>
              <a:t>坚决落实党中央关于高校改革发展和党建工作各项决策部署，牢牢把握正确政治方向；</a:t>
            </a:r>
            <a:endParaRPr lang="zh-CN" altLang="en-US" sz="2800" b="1" dirty="0">
              <a:solidFill>
                <a:srgbClr val="0070C0"/>
              </a:solidFill>
              <a:latin typeface="+mj-lt"/>
              <a:ea typeface="+mj-ea"/>
              <a:cs typeface="+mj-cs"/>
              <a:sym typeface="Arial" panose="020B0604020202020204" pitchFamily="34" charset="0"/>
            </a:endParaRPr>
          </a:p>
          <a:p>
            <a:pPr eaLnBrk="1" hangingPunct="1">
              <a:lnSpc>
                <a:spcPct val="150000"/>
              </a:lnSpc>
              <a:buFont typeface="Wingdings" panose="05000000000000000000" pitchFamily="2" charset="2"/>
              <a:buChar char="l"/>
              <a:defRPr/>
            </a:pPr>
            <a:r>
              <a:rPr lang="zh-CN" altLang="en-US" sz="2800" b="1" dirty="0">
                <a:solidFill>
                  <a:srgbClr val="0070C0"/>
                </a:solidFill>
                <a:latin typeface="+mj-lt"/>
                <a:ea typeface="+mj-ea"/>
                <a:cs typeface="+mj-cs"/>
                <a:sym typeface="Arial" panose="020B0604020202020204" pitchFamily="34" charset="0"/>
              </a:rPr>
              <a:t>  统筹指导</a:t>
            </a:r>
          </a:p>
          <a:p>
            <a:pPr eaLnBrk="1" hangingPunct="1">
              <a:buFont typeface="Wingdings" panose="05000000000000000000" pitchFamily="2" charset="2"/>
              <a:buNone/>
              <a:defRPr/>
            </a:pPr>
            <a:r>
              <a:rPr lang="zh-CN" altLang="en-US" sz="2800" b="1" dirty="0">
                <a:latin typeface="+mj-lt"/>
                <a:ea typeface="+mj-ea"/>
                <a:cs typeface="+mj-cs"/>
                <a:sym typeface="Arial" panose="020B0604020202020204" pitchFamily="34" charset="0"/>
              </a:rPr>
              <a:t>         </a:t>
            </a:r>
            <a:r>
              <a:rPr lang="zh-CN" altLang="en-US" sz="2800" dirty="0">
                <a:latin typeface="宋体" panose="02010600030101010101" pitchFamily="2" charset="-122"/>
                <a:sym typeface="Arial" panose="020B0604020202020204" pitchFamily="34" charset="0"/>
              </a:rPr>
              <a:t>把高校党建和思想政治工作纳入党建工作责任制、纳入意识形态工作责任制，切实加强组织领导和工作指导；</a:t>
            </a:r>
            <a:endParaRPr lang="en-US" altLang="zh-CN" sz="2800" b="1" dirty="0">
              <a:latin typeface="+mj-lt"/>
              <a:ea typeface="+mj-ea"/>
              <a:cs typeface="+mj-cs"/>
              <a:sym typeface="Arial" panose="020B0604020202020204" pitchFamily="34" charset="0"/>
            </a:endParaRPr>
          </a:p>
          <a:p>
            <a:pPr eaLnBrk="1" hangingPunct="1">
              <a:lnSpc>
                <a:spcPct val="150000"/>
              </a:lnSpc>
              <a:buFont typeface="Wingdings" panose="05000000000000000000" pitchFamily="2" charset="2"/>
              <a:buChar char="l"/>
              <a:defRPr/>
            </a:pPr>
            <a:r>
              <a:rPr lang="zh-CN" altLang="en-US" sz="2800" b="1" dirty="0">
                <a:solidFill>
                  <a:srgbClr val="0070C0"/>
                </a:solidFill>
                <a:latin typeface="+mj-lt"/>
                <a:ea typeface="+mj-ea"/>
                <a:cs typeface="+mj-cs"/>
                <a:sym typeface="Arial" panose="020B0604020202020204" pitchFamily="34" charset="0"/>
              </a:rPr>
              <a:t>  建强班子</a:t>
            </a:r>
          </a:p>
          <a:p>
            <a:pPr eaLnBrk="1" hangingPunct="1">
              <a:buFont typeface="Wingdings" panose="05000000000000000000" pitchFamily="2" charset="2"/>
              <a:buNone/>
              <a:defRPr/>
            </a:pPr>
            <a:r>
              <a:rPr lang="zh-CN" altLang="en-US" sz="2800" dirty="0">
                <a:latin typeface="宋体" panose="02010600030101010101" pitchFamily="2" charset="-122"/>
                <a:sym typeface="Arial" panose="020B0604020202020204" pitchFamily="34" charset="0"/>
              </a:rPr>
              <a:t>    突出社会主义政治家、教育家的要求，选优配强高校领导班子和领导干部。</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a:extLst>
              <a:ext uri="{FF2B5EF4-FFF2-40B4-BE49-F238E27FC236}">
                <a16:creationId xmlns:a16="http://schemas.microsoft.com/office/drawing/2014/main" id="{4DED44D4-59E3-4386-9C35-D4F2352F7030}"/>
              </a:ext>
            </a:extLst>
          </p:cNvPr>
          <p:cNvGraphicFramePr/>
          <p:nvPr/>
        </p:nvGraphicFramePr>
        <p:xfrm>
          <a:off x="1524001" y="1000109"/>
          <a:ext cx="8999621" cy="57016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矩形 2">
            <a:extLst>
              <a:ext uri="{FF2B5EF4-FFF2-40B4-BE49-F238E27FC236}">
                <a16:creationId xmlns:a16="http://schemas.microsoft.com/office/drawing/2014/main" id="{5131E2AA-2D07-4DF6-B454-7EAF9EB55E15}"/>
              </a:ext>
            </a:extLst>
          </p:cNvPr>
          <p:cNvSpPr/>
          <p:nvPr/>
        </p:nvSpPr>
        <p:spPr>
          <a:xfrm>
            <a:off x="5238750" y="142876"/>
            <a:ext cx="2236788" cy="708025"/>
          </a:xfrm>
          <a:prstGeom prst="rect">
            <a:avLst/>
          </a:prstGeom>
        </p:spPr>
        <p:txBody>
          <a:bodyPr wrap="none">
            <a:spAutoFit/>
          </a:bodyPr>
          <a:lstStyle/>
          <a:p>
            <a:pPr algn="ctr" eaLnBrk="1" hangingPunct="1">
              <a:defRPr/>
            </a:pPr>
            <a:r>
              <a:rPr lang="zh-CN" altLang="en-US" sz="4000" b="1" dirty="0">
                <a:solidFill>
                  <a:srgbClr val="0000CC"/>
                </a:solidFill>
                <a:effectLst>
                  <a:outerShdw blurRad="38100" dist="25400" dir="5400000" algn="ctr" rotWithShape="0">
                    <a:srgbClr val="6E747A">
                      <a:alpha val="43000"/>
                    </a:srgbClr>
                  </a:outerShdw>
                </a:effectLst>
                <a:latin typeface="华文琥珀" panose="02010800040101010101" pitchFamily="2" charset="-122"/>
                <a:ea typeface="华文琥珀" panose="02010800040101010101" pitchFamily="2" charset="-122"/>
                <a:sym typeface="+mn-ea"/>
              </a:rPr>
              <a:t>全面负责</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EE63663-5E2C-43A2-B62A-2B7C1BEDC996}"/>
              </a:ext>
            </a:extLst>
          </p:cNvPr>
          <p:cNvSpPr/>
          <p:nvPr/>
        </p:nvSpPr>
        <p:spPr>
          <a:xfrm>
            <a:off x="1738314" y="642939"/>
            <a:ext cx="8302625" cy="708025"/>
          </a:xfrm>
          <a:prstGeom prst="rect">
            <a:avLst/>
          </a:prstGeom>
        </p:spPr>
        <p:txBody>
          <a:bodyPr>
            <a:spAutoFit/>
          </a:bodyPr>
          <a:lstStyle/>
          <a:p>
            <a:pPr algn="ctr" eaLnBrk="1" hangingPunct="1">
              <a:defRPr/>
            </a:pPr>
            <a:r>
              <a:rPr lang="zh-CN" altLang="en-US" sz="4000" b="1" dirty="0">
                <a:solidFill>
                  <a:srgbClr val="0000CC"/>
                </a:solidFill>
                <a:effectLst>
                  <a:outerShdw blurRad="38100" dist="25400" dir="5400000" algn="ctr" rotWithShape="0">
                    <a:srgbClr val="6E747A">
                      <a:alpha val="43000"/>
                    </a:srgbClr>
                  </a:outerShdw>
                </a:effectLst>
                <a:latin typeface="华文琥珀" panose="02010800040101010101" pitchFamily="2" charset="-122"/>
                <a:ea typeface="华文琥珀" panose="02010800040101010101" pitchFamily="2" charset="-122"/>
                <a:sym typeface="+mn-ea"/>
              </a:rPr>
              <a:t>主体责任</a:t>
            </a:r>
          </a:p>
        </p:txBody>
      </p:sp>
      <p:sp>
        <p:nvSpPr>
          <p:cNvPr id="55299" name="矩形 52">
            <a:extLst>
              <a:ext uri="{FF2B5EF4-FFF2-40B4-BE49-F238E27FC236}">
                <a16:creationId xmlns:a16="http://schemas.microsoft.com/office/drawing/2014/main" id="{7440C227-EEA2-4472-8E93-BB939B609E9C}"/>
              </a:ext>
            </a:extLst>
          </p:cNvPr>
          <p:cNvSpPr>
            <a:spLocks noChangeArrowheads="1"/>
          </p:cNvSpPr>
          <p:nvPr/>
        </p:nvSpPr>
        <p:spPr bwMode="auto">
          <a:xfrm>
            <a:off x="1893888" y="1785939"/>
            <a:ext cx="8488362" cy="2314575"/>
          </a:xfrm>
          <a:prstGeom prst="rect">
            <a:avLst/>
          </a:prstGeom>
          <a:noFill/>
          <a:ln w="9525">
            <a:noFill/>
            <a:miter lim="800000"/>
          </a:ln>
        </p:spPr>
        <p:txBody>
          <a:bodyPr>
            <a:spAutoFit/>
          </a:bodyPr>
          <a:lstStyle/>
          <a:p>
            <a:pPr eaLnBrk="1" hangingPunct="1">
              <a:lnSpc>
                <a:spcPct val="150000"/>
              </a:lnSpc>
              <a:buFont typeface="Wingdings" panose="05000000000000000000" pitchFamily="2" charset="2"/>
              <a:buChar char="l"/>
              <a:defRPr/>
            </a:pPr>
            <a:r>
              <a:rPr lang="zh-CN" altLang="zh-CN" sz="2800" dirty="0">
                <a:latin typeface="宋体" panose="02010600030101010101" pitchFamily="2" charset="-122"/>
                <a:sym typeface="Arial" panose="020B0604020202020204" pitchFamily="34" charset="0"/>
              </a:rPr>
              <a:t> </a:t>
            </a:r>
            <a:r>
              <a:rPr lang="zh-CN" altLang="en-US" sz="2400" b="1" dirty="0">
                <a:solidFill>
                  <a:srgbClr val="C00000"/>
                </a:solidFill>
                <a:effectLst>
                  <a:outerShdw blurRad="38100" dist="38100" dir="2700000" algn="tl">
                    <a:srgbClr val="000000">
                      <a:alpha val="43137"/>
                    </a:srgbClr>
                  </a:outerShdw>
                </a:effectLst>
                <a:latin typeface="宋体" panose="02010600030101010101" pitchFamily="2" charset="-122"/>
                <a:sym typeface="Arial" panose="020B0604020202020204" pitchFamily="34" charset="0"/>
              </a:rPr>
              <a:t>意识形态工作、党的建设和党风廉政建设三大主体责任。</a:t>
            </a:r>
            <a:endParaRPr lang="en-US" altLang="zh-CN" sz="2800" b="1" dirty="0">
              <a:solidFill>
                <a:srgbClr val="C00000"/>
              </a:solidFill>
              <a:effectLst>
                <a:outerShdw blurRad="38100" dist="38100" dir="2700000" algn="tl">
                  <a:srgbClr val="000000">
                    <a:alpha val="43137"/>
                  </a:srgbClr>
                </a:outerShdw>
              </a:effectLst>
              <a:latin typeface="宋体" panose="02010600030101010101" pitchFamily="2" charset="-122"/>
              <a:sym typeface="Arial" panose="020B0604020202020204" pitchFamily="34" charset="0"/>
            </a:endParaRPr>
          </a:p>
          <a:p>
            <a:pPr eaLnBrk="1" hangingPunct="1">
              <a:lnSpc>
                <a:spcPct val="150000"/>
              </a:lnSpc>
              <a:buFont typeface="Wingdings" panose="05000000000000000000" pitchFamily="2" charset="2"/>
              <a:buChar char="l"/>
              <a:defRPr/>
            </a:pPr>
            <a:r>
              <a:rPr lang="en-US" altLang="zh-CN" sz="2400" b="1" dirty="0">
                <a:latin typeface="楷体_GB2312" panose="02010609030101010101" pitchFamily="49" charset="-122"/>
                <a:ea typeface="楷体_GB2312" panose="02010609030101010101" pitchFamily="49" charset="-122"/>
                <a:sym typeface="Arial" panose="020B0604020202020204" pitchFamily="34" charset="0"/>
              </a:rPr>
              <a:t> </a:t>
            </a:r>
            <a:r>
              <a:rPr lang="zh-CN" altLang="zh-CN" sz="2400" b="1" dirty="0">
                <a:latin typeface="楷体_GB2312" panose="02010609030101010101" pitchFamily="49" charset="-122"/>
                <a:ea typeface="楷体_GB2312" panose="02010609030101010101" pitchFamily="49" charset="-122"/>
                <a:sym typeface="Arial" panose="020B0604020202020204" pitchFamily="34" charset="0"/>
              </a:rPr>
              <a:t>书记对党委工作负主要责任，履行第一责任人的职责；</a:t>
            </a:r>
          </a:p>
          <a:p>
            <a:pPr eaLnBrk="1" hangingPunct="1">
              <a:lnSpc>
                <a:spcPct val="150000"/>
              </a:lnSpc>
              <a:buFont typeface="Wingdings" panose="05000000000000000000" pitchFamily="2" charset="2"/>
              <a:buChar char="l"/>
              <a:defRPr/>
            </a:pPr>
            <a:r>
              <a:rPr lang="zh-CN" altLang="en-US" sz="2400" b="1" dirty="0">
                <a:latin typeface="楷体_GB2312" panose="02010609030101010101" pitchFamily="49" charset="-122"/>
                <a:ea typeface="楷体_GB2312" panose="02010609030101010101" pitchFamily="49" charset="-122"/>
                <a:sym typeface="Arial" panose="020B0604020202020204" pitchFamily="34" charset="0"/>
              </a:rPr>
              <a:t> 校长负责教学科研、行政管理工作，并向党委会负责；</a:t>
            </a:r>
          </a:p>
          <a:p>
            <a:pPr eaLnBrk="1" hangingPunct="1">
              <a:lnSpc>
                <a:spcPct val="150000"/>
              </a:lnSpc>
              <a:buFont typeface="Wingdings" panose="05000000000000000000" pitchFamily="2" charset="2"/>
              <a:buChar char="l"/>
              <a:defRPr/>
            </a:pPr>
            <a:r>
              <a:rPr lang="zh-CN" altLang="en-US" sz="2400" b="1" dirty="0">
                <a:latin typeface="楷体_GB2312" panose="02010609030101010101" pitchFamily="49" charset="-122"/>
                <a:ea typeface="楷体_GB2312" panose="02010609030101010101" pitchFamily="49" charset="-122"/>
                <a:sym typeface="Arial" panose="020B0604020202020204" pitchFamily="34" charset="0"/>
              </a:rPr>
              <a:t> 党委班子成员履行</a:t>
            </a:r>
            <a:r>
              <a:rPr lang="en-US" altLang="zh-CN" sz="2400" b="1" dirty="0">
                <a:latin typeface="楷体_GB2312" panose="02010609030101010101" pitchFamily="49" charset="-122"/>
                <a:ea typeface="楷体_GB2312" panose="02010609030101010101" pitchFamily="49" charset="-122"/>
                <a:sym typeface="Arial" panose="020B0604020202020204" pitchFamily="34" charset="0"/>
              </a:rPr>
              <a:t>“</a:t>
            </a:r>
            <a:r>
              <a:rPr lang="zh-CN" altLang="en-US" sz="2400" b="1" dirty="0">
                <a:latin typeface="楷体_GB2312" panose="02010609030101010101" pitchFamily="49" charset="-122"/>
                <a:ea typeface="楷体_GB2312" panose="02010609030101010101" pitchFamily="49" charset="-122"/>
                <a:sym typeface="Arial" panose="020B0604020202020204" pitchFamily="34" charset="0"/>
              </a:rPr>
              <a:t>一岗双责</a:t>
            </a:r>
            <a:r>
              <a:rPr lang="en-US" altLang="zh-CN" sz="2400" b="1" dirty="0">
                <a:latin typeface="楷体_GB2312" panose="02010609030101010101" pitchFamily="49" charset="-122"/>
                <a:ea typeface="楷体_GB2312" panose="02010609030101010101" pitchFamily="49" charset="-122"/>
                <a:sym typeface="Arial" panose="020B0604020202020204" pitchFamily="34" charset="0"/>
              </a:rPr>
              <a:t>”</a:t>
            </a:r>
            <a:r>
              <a:rPr lang="zh-CN" altLang="en-US" sz="2400" b="1" dirty="0">
                <a:latin typeface="楷体_GB2312" panose="02010609030101010101" pitchFamily="49" charset="-122"/>
                <a:ea typeface="楷体_GB2312" panose="02010609030101010101" pitchFamily="49" charset="-122"/>
                <a:sym typeface="Arial" panose="020B0604020202020204" pitchFamily="34" charset="0"/>
              </a:rPr>
              <a:t>。</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EF6E4B28-7653-40D3-90B5-4E162838BB73}"/>
              </a:ext>
            </a:extLst>
          </p:cNvPr>
          <p:cNvSpPr/>
          <p:nvPr/>
        </p:nvSpPr>
        <p:spPr>
          <a:xfrm>
            <a:off x="434033" y="1370935"/>
            <a:ext cx="11323934" cy="4031873"/>
          </a:xfrm>
          <a:prstGeom prst="rect">
            <a:avLst/>
          </a:prstGeom>
        </p:spPr>
        <p:txBody>
          <a:bodyPr wrap="none">
            <a:spAutoFit/>
          </a:bodyPr>
          <a:lstStyle/>
          <a:p>
            <a:pPr marL="457200" indent="-457200">
              <a:buClr>
                <a:srgbClr val="FF0066"/>
              </a:buClr>
              <a:buSzPct val="75000"/>
              <a:buFont typeface="Wingdings" panose="05000000000000000000" pitchFamily="2" charset="2"/>
              <a:buChar char="u"/>
              <a:defRPr/>
            </a:pPr>
            <a:r>
              <a:rPr lang="zh-CN" altLang="en-US" sz="3200" b="1" dirty="0">
                <a:solidFill>
                  <a:srgbClr val="0000CC"/>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sym typeface="Arial" panose="020B0604020202020204" pitchFamily="34" charset="0"/>
              </a:rPr>
              <a:t>强化院（系）党的领导</a:t>
            </a:r>
            <a:endParaRPr lang="en-US" altLang="zh-CN" sz="3200" b="1" dirty="0">
              <a:solidFill>
                <a:srgbClr val="0000CC"/>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sym typeface="Arial" panose="020B0604020202020204" pitchFamily="34" charset="0"/>
            </a:endParaRPr>
          </a:p>
          <a:p>
            <a:pPr>
              <a:buClr>
                <a:srgbClr val="FF0066"/>
              </a:buClr>
              <a:buSzPct val="75000"/>
              <a:defRPr/>
            </a:pPr>
            <a:r>
              <a:rPr lang="zh-CN" altLang="en-US" sz="2400" b="1" dirty="0">
                <a:solidFill>
                  <a:srgbClr val="0000CC"/>
                </a:solidFill>
                <a:effectLst>
                  <a:outerShdw blurRad="38100" dist="38100" dir="2700000" algn="tl">
                    <a:srgbClr val="000000">
                      <a:alpha val="43137"/>
                    </a:srgbClr>
                  </a:outerShdw>
                </a:effectLst>
                <a:latin typeface="楷体_GB2312" panose="02010609030101010101" pitchFamily="49" charset="-122"/>
                <a:ea typeface="楷体_GB2312" panose="02010609030101010101" pitchFamily="49" charset="-122"/>
                <a:sym typeface="Arial" panose="020B0604020202020204" pitchFamily="34" charset="0"/>
              </a:rPr>
              <a:t>  </a:t>
            </a:r>
            <a:r>
              <a:rPr lang="zh-CN" altLang="da-DK" sz="2400" b="1" dirty="0">
                <a:solidFill>
                  <a:srgbClr val="0000CC"/>
                </a:solidFill>
                <a:effectLst>
                  <a:outerShdw blurRad="38100" dist="38100" dir="2700000" algn="tl">
                    <a:srgbClr val="000000">
                      <a:alpha val="43137"/>
                    </a:srgbClr>
                  </a:outerShdw>
                </a:effectLst>
                <a:latin typeface="楷体_GB2312" panose="02010609030101010101" pitchFamily="49" charset="-122"/>
                <a:ea typeface="楷体_GB2312" panose="02010609030101010101" pitchFamily="49" charset="-122"/>
                <a:sym typeface="Arial" panose="020B0604020202020204" pitchFamily="34" charset="0"/>
              </a:rPr>
              <a:t>党</a:t>
            </a:r>
            <a:r>
              <a:rPr lang="zh-CN" altLang="en-US" sz="2400" b="1" dirty="0">
                <a:solidFill>
                  <a:srgbClr val="0000CC"/>
                </a:solidFill>
                <a:effectLst>
                  <a:outerShdw blurRad="38100" dist="38100" dir="2700000" algn="tl">
                    <a:srgbClr val="000000">
                      <a:alpha val="43137"/>
                    </a:srgbClr>
                  </a:outerShdw>
                </a:effectLst>
                <a:latin typeface="楷体_GB2312" panose="02010609030101010101" pitchFamily="49" charset="-122"/>
                <a:ea typeface="楷体_GB2312" panose="02010609030101010101" pitchFamily="49" charset="-122"/>
                <a:sym typeface="Arial" panose="020B0604020202020204" pitchFamily="34" charset="0"/>
              </a:rPr>
              <a:t>组织</a:t>
            </a:r>
            <a:r>
              <a:rPr lang="zh-CN" altLang="da-DK" sz="2400" b="1" dirty="0">
                <a:solidFill>
                  <a:srgbClr val="0000CC"/>
                </a:solidFill>
                <a:effectLst>
                  <a:outerShdw blurRad="38100" dist="38100" dir="2700000" algn="tl">
                    <a:srgbClr val="000000">
                      <a:alpha val="43137"/>
                    </a:srgbClr>
                  </a:outerShdw>
                </a:effectLst>
                <a:latin typeface="楷体_GB2312" panose="02010609030101010101" pitchFamily="49" charset="-122"/>
                <a:ea typeface="楷体_GB2312" panose="02010609030101010101" pitchFamily="49" charset="-122"/>
                <a:sym typeface="Arial" panose="020B0604020202020204" pitchFamily="34" charset="0"/>
              </a:rPr>
              <a:t>政治核心作用，把握好教学科研管理等重大事项的政治原则、政治立场、</a:t>
            </a:r>
            <a:endParaRPr lang="en-US" altLang="zh-CN" sz="2400" b="1" dirty="0">
              <a:solidFill>
                <a:srgbClr val="0000CC"/>
              </a:solidFill>
              <a:effectLst>
                <a:outerShdw blurRad="38100" dist="38100" dir="2700000" algn="tl">
                  <a:srgbClr val="000000">
                    <a:alpha val="43137"/>
                  </a:srgbClr>
                </a:outerShdw>
              </a:effectLst>
              <a:latin typeface="楷体_GB2312" panose="02010609030101010101" pitchFamily="49" charset="-122"/>
              <a:ea typeface="楷体_GB2312" panose="02010609030101010101" pitchFamily="49" charset="-122"/>
              <a:sym typeface="Arial" panose="020B0604020202020204" pitchFamily="34" charset="0"/>
            </a:endParaRPr>
          </a:p>
          <a:p>
            <a:pPr>
              <a:buClr>
                <a:srgbClr val="FF0066"/>
              </a:buClr>
              <a:buSzPct val="75000"/>
              <a:defRPr/>
            </a:pPr>
            <a:r>
              <a:rPr lang="zh-CN" altLang="en-US" sz="2400" b="1" dirty="0">
                <a:solidFill>
                  <a:srgbClr val="0000CC"/>
                </a:solidFill>
                <a:effectLst>
                  <a:outerShdw blurRad="38100" dist="38100" dir="2700000" algn="tl">
                    <a:srgbClr val="000000">
                      <a:alpha val="43137"/>
                    </a:srgbClr>
                  </a:outerShdw>
                </a:effectLst>
                <a:latin typeface="楷体_GB2312" panose="02010609030101010101" pitchFamily="49" charset="-122"/>
                <a:ea typeface="楷体_GB2312" panose="02010609030101010101" pitchFamily="49" charset="-122"/>
                <a:sym typeface="Arial" panose="020B0604020202020204" pitchFamily="34" charset="0"/>
              </a:rPr>
              <a:t>  </a:t>
            </a:r>
            <a:r>
              <a:rPr lang="zh-CN" altLang="da-DK" sz="2400" b="1" dirty="0">
                <a:solidFill>
                  <a:srgbClr val="0000CC"/>
                </a:solidFill>
                <a:effectLst>
                  <a:outerShdw blurRad="38100" dist="38100" dir="2700000" algn="tl">
                    <a:srgbClr val="000000">
                      <a:alpha val="43137"/>
                    </a:srgbClr>
                  </a:outerShdw>
                </a:effectLst>
                <a:latin typeface="楷体_GB2312" panose="02010609030101010101" pitchFamily="49" charset="-122"/>
                <a:ea typeface="楷体_GB2312" panose="02010609030101010101" pitchFamily="49" charset="-122"/>
                <a:sym typeface="Arial" panose="020B0604020202020204" pitchFamily="34" charset="0"/>
              </a:rPr>
              <a:t>政治方向。</a:t>
            </a:r>
            <a:endParaRPr lang="en-US" altLang="zh-CN" sz="2400" b="1" dirty="0">
              <a:solidFill>
                <a:srgbClr val="0000CC"/>
              </a:solidFill>
              <a:effectLst>
                <a:outerShdw blurRad="38100" dist="38100" dir="2700000" algn="tl">
                  <a:srgbClr val="000000">
                    <a:alpha val="43137"/>
                  </a:srgbClr>
                </a:outerShdw>
              </a:effectLst>
              <a:latin typeface="楷体_GB2312" panose="02010609030101010101" pitchFamily="49" charset="-122"/>
              <a:ea typeface="楷体_GB2312" panose="02010609030101010101" pitchFamily="49" charset="-122"/>
              <a:sym typeface="Arial" panose="020B0604020202020204" pitchFamily="34" charset="0"/>
            </a:endParaRPr>
          </a:p>
          <a:p>
            <a:pPr>
              <a:buClr>
                <a:srgbClr val="FF0066"/>
              </a:buClr>
              <a:buSzPct val="75000"/>
              <a:defRPr/>
            </a:pPr>
            <a:endParaRPr lang="en-US" altLang="zh-CN" sz="2400" b="1" dirty="0">
              <a:solidFill>
                <a:schemeClr val="accent2">
                  <a:lumMod val="75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Arial" panose="020B0604020202020204" pitchFamily="34" charset="0"/>
            </a:endParaRPr>
          </a:p>
          <a:p>
            <a:pPr>
              <a:buClr>
                <a:srgbClr val="FF0066"/>
              </a:buClr>
              <a:buSzPct val="75000"/>
              <a:defRPr/>
            </a:pPr>
            <a:r>
              <a:rPr lang="en-US" altLang="zh-CN" sz="2400" b="1" dirty="0">
                <a:solidFill>
                  <a:schemeClr val="accent2">
                    <a:lumMod val="75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Arial" panose="020B0604020202020204" pitchFamily="34" charset="0"/>
              </a:rPr>
              <a:t>     </a:t>
            </a:r>
            <a:r>
              <a:rPr lang="zh-CN" altLang="en-US" sz="24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Arial" panose="020B0604020202020204" pitchFamily="34" charset="0"/>
              </a:rPr>
              <a:t>三个关键：</a:t>
            </a:r>
            <a:r>
              <a:rPr lang="zh-CN" altLang="en-US" sz="2400" b="1" dirty="0">
                <a:solidFill>
                  <a:schemeClr val="accent2">
                    <a:lumMod val="75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Arial" panose="020B0604020202020204" pitchFamily="34" charset="0"/>
              </a:rPr>
              <a:t>配备专职干部、交叉兼职和党政联席会议重大决策</a:t>
            </a:r>
            <a:endParaRPr lang="en-US" altLang="zh-CN" sz="2400" b="1" dirty="0">
              <a:solidFill>
                <a:schemeClr val="accent2">
                  <a:lumMod val="75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Arial" panose="020B0604020202020204" pitchFamily="34" charset="0"/>
            </a:endParaRPr>
          </a:p>
          <a:p>
            <a:pPr>
              <a:buClr>
                <a:srgbClr val="FF0066"/>
              </a:buClr>
              <a:buSzPct val="75000"/>
              <a:defRPr/>
            </a:pPr>
            <a:endParaRPr lang="en-US" altLang="zh-CN" sz="2400" b="1" dirty="0">
              <a:solidFill>
                <a:schemeClr val="accent2">
                  <a:lumMod val="75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Arial" panose="020B0604020202020204" pitchFamily="34" charset="0"/>
            </a:endParaRPr>
          </a:p>
          <a:p>
            <a:pPr>
              <a:buClr>
                <a:srgbClr val="FF0066"/>
              </a:buClr>
              <a:buSzPct val="75000"/>
              <a:defRPr/>
            </a:pPr>
            <a:endParaRPr lang="en-US" altLang="zh-CN" sz="2400" b="1" dirty="0">
              <a:solidFill>
                <a:schemeClr val="accent2">
                  <a:lumMod val="75000"/>
                </a:schemeClr>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Arial" panose="020B0604020202020204" pitchFamily="34" charset="0"/>
            </a:endParaRPr>
          </a:p>
          <a:p>
            <a:pPr marL="457200" indent="-457200">
              <a:buClr>
                <a:srgbClr val="FF0066"/>
              </a:buClr>
              <a:buSzPct val="75000"/>
              <a:buFont typeface="Wingdings" panose="05000000000000000000" pitchFamily="2" charset="2"/>
              <a:buChar char="u"/>
              <a:defRPr/>
            </a:pPr>
            <a:r>
              <a:rPr lang="zh-CN" altLang="en-US" sz="3200" b="1" dirty="0">
                <a:solidFill>
                  <a:srgbClr val="0000CC"/>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sym typeface="Arial" panose="020B0604020202020204" pitchFamily="34" charset="0"/>
              </a:rPr>
              <a:t>必须抓好基层党建</a:t>
            </a:r>
            <a:endParaRPr lang="en-US" altLang="zh-CN" sz="3200" b="1" dirty="0">
              <a:solidFill>
                <a:srgbClr val="0000CC"/>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sym typeface="Arial" panose="020B0604020202020204" pitchFamily="34" charset="0"/>
            </a:endParaRPr>
          </a:p>
          <a:p>
            <a:pPr>
              <a:buClr>
                <a:srgbClr val="FF0066"/>
              </a:buClr>
              <a:buSzPct val="75000"/>
              <a:defRPr/>
            </a:pPr>
            <a:r>
              <a:rPr lang="zh-CN" altLang="en-US" sz="2400" b="1" dirty="0">
                <a:solidFill>
                  <a:srgbClr val="0000CC"/>
                </a:solidFill>
                <a:effectLst>
                  <a:outerShdw blurRad="38100" dist="38100" dir="2700000" algn="tl">
                    <a:srgbClr val="000000">
                      <a:alpha val="43137"/>
                    </a:srgbClr>
                  </a:outerShdw>
                </a:effectLst>
                <a:latin typeface="楷体_GB2312" panose="02010609030101010101" pitchFamily="49" charset="-122"/>
                <a:ea typeface="楷体_GB2312" panose="02010609030101010101" pitchFamily="49" charset="-122"/>
                <a:sym typeface="Arial" panose="020B0604020202020204" pitchFamily="34" charset="0"/>
              </a:rPr>
              <a:t>  </a:t>
            </a:r>
            <a:r>
              <a:rPr lang="zh-CN" altLang="da-DK" sz="2400" b="1" dirty="0">
                <a:solidFill>
                  <a:srgbClr val="0000CC"/>
                </a:solidFill>
                <a:effectLst>
                  <a:outerShdw blurRad="38100" dist="38100" dir="2700000" algn="tl">
                    <a:srgbClr val="000000">
                      <a:alpha val="43137"/>
                    </a:srgbClr>
                  </a:outerShdw>
                </a:effectLst>
                <a:latin typeface="楷体_GB2312" panose="02010609030101010101" pitchFamily="49" charset="-122"/>
                <a:ea typeface="楷体_GB2312" panose="02010609030101010101" pitchFamily="49" charset="-122"/>
                <a:sym typeface="Arial" panose="020B0604020202020204" pitchFamily="34" charset="0"/>
              </a:rPr>
              <a:t>把工作的着力点放在支部，特别是教工党支部建设上来，规范支部组织生活，</a:t>
            </a:r>
            <a:endParaRPr lang="en-US" altLang="zh-CN" sz="2400" b="1" dirty="0">
              <a:solidFill>
                <a:srgbClr val="0000CC"/>
              </a:solidFill>
              <a:effectLst>
                <a:outerShdw blurRad="38100" dist="38100" dir="2700000" algn="tl">
                  <a:srgbClr val="000000">
                    <a:alpha val="43137"/>
                  </a:srgbClr>
                </a:outerShdw>
              </a:effectLst>
              <a:latin typeface="楷体_GB2312" panose="02010609030101010101" pitchFamily="49" charset="-122"/>
              <a:ea typeface="楷体_GB2312" panose="02010609030101010101" pitchFamily="49" charset="-122"/>
              <a:sym typeface="Arial" panose="020B0604020202020204" pitchFamily="34" charset="0"/>
            </a:endParaRPr>
          </a:p>
          <a:p>
            <a:pPr>
              <a:buClr>
                <a:srgbClr val="FF0066"/>
              </a:buClr>
              <a:buSzPct val="75000"/>
              <a:defRPr/>
            </a:pPr>
            <a:r>
              <a:rPr lang="zh-CN" altLang="en-US" sz="2400" b="1" dirty="0">
                <a:solidFill>
                  <a:srgbClr val="0000CC"/>
                </a:solidFill>
                <a:effectLst>
                  <a:outerShdw blurRad="38100" dist="38100" dir="2700000" algn="tl">
                    <a:srgbClr val="000000">
                      <a:alpha val="43137"/>
                    </a:srgbClr>
                  </a:outerShdw>
                </a:effectLst>
                <a:latin typeface="楷体_GB2312" panose="02010609030101010101" pitchFamily="49" charset="-122"/>
                <a:ea typeface="楷体_GB2312" panose="02010609030101010101" pitchFamily="49" charset="-122"/>
                <a:sym typeface="Arial" panose="020B0604020202020204" pitchFamily="34" charset="0"/>
              </a:rPr>
              <a:t>  </a:t>
            </a:r>
            <a:r>
              <a:rPr lang="zh-CN" altLang="da-DK" sz="2400" b="1" dirty="0">
                <a:solidFill>
                  <a:srgbClr val="0000CC"/>
                </a:solidFill>
                <a:effectLst>
                  <a:outerShdw blurRad="38100" dist="38100" dir="2700000" algn="tl">
                    <a:srgbClr val="000000">
                      <a:alpha val="43137"/>
                    </a:srgbClr>
                  </a:outerShdw>
                </a:effectLst>
                <a:latin typeface="楷体_GB2312" panose="02010609030101010101" pitchFamily="49" charset="-122"/>
                <a:ea typeface="楷体_GB2312" panose="02010609030101010101" pitchFamily="49" charset="-122"/>
                <a:sym typeface="Arial" panose="020B0604020202020204" pitchFamily="34" charset="0"/>
              </a:rPr>
              <a:t>激发党组织的</a:t>
            </a:r>
            <a:r>
              <a:rPr lang="en-US" altLang="zh-CN" sz="2400" b="1" dirty="0">
                <a:solidFill>
                  <a:srgbClr val="0000CC"/>
                </a:solidFill>
                <a:effectLst>
                  <a:outerShdw blurRad="38100" dist="38100" dir="2700000" algn="tl">
                    <a:srgbClr val="000000">
                      <a:alpha val="43137"/>
                    </a:srgbClr>
                  </a:outerShdw>
                </a:effectLst>
                <a:latin typeface="楷体_GB2312" panose="02010609030101010101" pitchFamily="49" charset="-122"/>
                <a:ea typeface="楷体_GB2312" panose="02010609030101010101" pitchFamily="49" charset="-122"/>
                <a:sym typeface="Arial" panose="020B0604020202020204" pitchFamily="34" charset="0"/>
              </a:rPr>
              <a:t>“</a:t>
            </a:r>
            <a:r>
              <a:rPr lang="zh-CN" altLang="en-US" sz="2400" b="1" dirty="0">
                <a:solidFill>
                  <a:srgbClr val="0000CC"/>
                </a:solidFill>
                <a:effectLst>
                  <a:outerShdw blurRad="38100" dist="38100" dir="2700000" algn="tl">
                    <a:srgbClr val="000000">
                      <a:alpha val="43137"/>
                    </a:srgbClr>
                  </a:outerShdw>
                </a:effectLst>
                <a:latin typeface="楷体_GB2312" panose="02010609030101010101" pitchFamily="49" charset="-122"/>
                <a:ea typeface="楷体_GB2312" panose="02010609030101010101" pitchFamily="49" charset="-122"/>
                <a:sym typeface="Arial" panose="020B0604020202020204" pitchFamily="34" charset="0"/>
              </a:rPr>
              <a:t>细胞</a:t>
            </a:r>
            <a:r>
              <a:rPr lang="en-US" altLang="zh-CN" sz="2400" b="1" dirty="0">
                <a:solidFill>
                  <a:srgbClr val="0000CC"/>
                </a:solidFill>
                <a:effectLst>
                  <a:outerShdw blurRad="38100" dist="38100" dir="2700000" algn="tl">
                    <a:srgbClr val="000000">
                      <a:alpha val="43137"/>
                    </a:srgbClr>
                  </a:outerShdw>
                </a:effectLst>
                <a:latin typeface="楷体_GB2312" panose="02010609030101010101" pitchFamily="49" charset="-122"/>
                <a:ea typeface="楷体_GB2312" panose="02010609030101010101" pitchFamily="49" charset="-122"/>
                <a:sym typeface="Arial" panose="020B0604020202020204" pitchFamily="34" charset="0"/>
              </a:rPr>
              <a:t>”</a:t>
            </a:r>
            <a:r>
              <a:rPr lang="zh-CN" altLang="en-US" sz="2400" b="1" dirty="0">
                <a:solidFill>
                  <a:srgbClr val="0000CC"/>
                </a:solidFill>
                <a:effectLst>
                  <a:outerShdw blurRad="38100" dist="38100" dir="2700000" algn="tl">
                    <a:srgbClr val="000000">
                      <a:alpha val="43137"/>
                    </a:srgbClr>
                  </a:outerShdw>
                </a:effectLst>
                <a:latin typeface="楷体_GB2312" panose="02010609030101010101" pitchFamily="49" charset="-122"/>
                <a:ea typeface="楷体_GB2312" panose="02010609030101010101" pitchFamily="49" charset="-122"/>
                <a:sym typeface="Arial" panose="020B0604020202020204" pitchFamily="34" charset="0"/>
              </a:rPr>
              <a:t>活力。</a:t>
            </a:r>
          </a:p>
        </p:txBody>
      </p:sp>
    </p:spTree>
    <p:extLst>
      <p:ext uri="{BB962C8B-B14F-4D97-AF65-F5344CB8AC3E}">
        <p14:creationId xmlns:p14="http://schemas.microsoft.com/office/powerpoint/2010/main" val="57487952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2" name="矩形 1481">
            <a:extLst>
              <a:ext uri="{FF2B5EF4-FFF2-40B4-BE49-F238E27FC236}">
                <a16:creationId xmlns:a16="http://schemas.microsoft.com/office/drawing/2014/main" id="{B6DE0330-2CBF-4AC0-8AC3-E3DA84E9C040}"/>
              </a:ext>
            </a:extLst>
          </p:cNvPr>
          <p:cNvSpPr/>
          <p:nvPr/>
        </p:nvSpPr>
        <p:spPr>
          <a:xfrm>
            <a:off x="1489076" y="1619251"/>
            <a:ext cx="9210675" cy="20923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anchor="ctr"/>
          <a:lstStyle/>
          <a:p>
            <a:pPr algn="ctr" eaLnBrk="1" hangingPunct="1">
              <a:defRPr/>
            </a:pPr>
            <a:endParaRPr lang="zh-CN" altLang="en-US" sz="100" dirty="0"/>
          </a:p>
        </p:txBody>
      </p:sp>
      <p:sp>
        <p:nvSpPr>
          <p:cNvPr id="1489" name="TextBox 84">
            <a:extLst>
              <a:ext uri="{FF2B5EF4-FFF2-40B4-BE49-F238E27FC236}">
                <a16:creationId xmlns:a16="http://schemas.microsoft.com/office/drawing/2014/main" id="{6DE5F66C-B903-4C70-8DD4-48E7C0B4B149}"/>
              </a:ext>
            </a:extLst>
          </p:cNvPr>
          <p:cNvSpPr txBox="1"/>
          <p:nvPr/>
        </p:nvSpPr>
        <p:spPr>
          <a:xfrm>
            <a:off x="1506538" y="2249488"/>
            <a:ext cx="9144001" cy="1015663"/>
          </a:xfrm>
          <a:prstGeom prst="rect">
            <a:avLst/>
          </a:prstGeom>
          <a:noFill/>
        </p:spPr>
        <p:txBody>
          <a:bodyPr>
            <a:spAutoFit/>
          </a:bodyPr>
          <a:lstStyle/>
          <a:p>
            <a:pPr algn="ctr" eaLnBrk="1" hangingPunct="1">
              <a:defRPr/>
            </a:pPr>
            <a:r>
              <a:rPr lang="zh-CN" altLang="en-US" sz="6000" b="1" dirty="0">
                <a:solidFill>
                  <a:srgbClr val="FF0000"/>
                </a:solidFill>
                <a:effectLst>
                  <a:outerShdw blurRad="38100" dist="38100" dir="2700000" algn="tl">
                    <a:srgbClr val="000000"/>
                  </a:outerShdw>
                </a:effectLst>
                <a:latin typeface="华文琥珀" panose="02010800040101010101" pitchFamily="2" charset="-122"/>
                <a:ea typeface="华文琥珀" panose="02010800040101010101" pitchFamily="2" charset="-122"/>
                <a:sym typeface="+mn-ea"/>
              </a:rPr>
              <a:t>一   立德树人使命</a:t>
            </a:r>
            <a:endParaRPr lang="en-US" altLang="zh-CN" sz="4400" b="1" dirty="0">
              <a:solidFill>
                <a:srgbClr val="FF0000"/>
              </a:solidFill>
              <a:effectLst>
                <a:outerShdw blurRad="38100" dist="38100" dir="2700000" algn="tl">
                  <a:srgbClr val="000000"/>
                </a:outerShdw>
              </a:effectLst>
              <a:latin typeface="华文琥珀" panose="02010800040101010101" pitchFamily="2" charset="-122"/>
              <a:ea typeface="华文琥珀" panose="02010800040101010101" pitchFamily="2" charset="-122"/>
              <a:sym typeface="+mn-ea"/>
            </a:endParaRPr>
          </a:p>
        </p:txBody>
      </p:sp>
      <p:sp>
        <p:nvSpPr>
          <p:cNvPr id="10244" name="灯片编号占位符 4">
            <a:extLst>
              <a:ext uri="{FF2B5EF4-FFF2-40B4-BE49-F238E27FC236}">
                <a16:creationId xmlns:a16="http://schemas.microsoft.com/office/drawing/2014/main" id="{C422D517-C3B4-419F-BA6A-8ECBAEE6BFF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Char char="•"/>
            </a:pPr>
            <a:fld id="{E5AA0036-9E9F-4184-81CA-85AE261A2C45}" type="slidenum">
              <a:rPr lang="zh-CN" altLang="en-US" smtClean="0"/>
              <a:pPr>
                <a:buFont typeface="Arial" panose="020B0604020202020204" pitchFamily="34" charset="0"/>
                <a:buChar char="•"/>
              </a:pPr>
              <a:t>2</a:t>
            </a:fld>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组合 54">
            <a:extLst>
              <a:ext uri="{FF2B5EF4-FFF2-40B4-BE49-F238E27FC236}">
                <a16:creationId xmlns:a16="http://schemas.microsoft.com/office/drawing/2014/main" id="{80F93F3A-9876-4776-8231-8D1FE00C4C22}"/>
              </a:ext>
            </a:extLst>
          </p:cNvPr>
          <p:cNvGrpSpPr>
            <a:grpSpLocks/>
          </p:cNvGrpSpPr>
          <p:nvPr/>
        </p:nvGrpSpPr>
        <p:grpSpPr bwMode="auto">
          <a:xfrm>
            <a:off x="1917701" y="533400"/>
            <a:ext cx="7491413" cy="1441450"/>
            <a:chOff x="310193" y="388066"/>
            <a:chExt cx="7555701" cy="1920789"/>
          </a:xfrm>
        </p:grpSpPr>
        <p:sp>
          <p:nvSpPr>
            <p:cNvPr id="33824" name="TextBox 9">
              <a:extLst>
                <a:ext uri="{FF2B5EF4-FFF2-40B4-BE49-F238E27FC236}">
                  <a16:creationId xmlns:a16="http://schemas.microsoft.com/office/drawing/2014/main" id="{62453972-534F-4268-B935-21E59B7609F8}"/>
                </a:ext>
              </a:extLst>
            </p:cNvPr>
            <p:cNvSpPr txBox="1">
              <a:spLocks noChangeArrowheads="1"/>
            </p:cNvSpPr>
            <p:nvPr/>
          </p:nvSpPr>
          <p:spPr bwMode="auto">
            <a:xfrm>
              <a:off x="379042" y="388066"/>
              <a:ext cx="3911544" cy="697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solidFill>
                    <a:srgbClr val="0070C0"/>
                  </a:solidFill>
                  <a:latin typeface="微软雅黑" panose="020B0503020204020204" pitchFamily="34" charset="-122"/>
                  <a:ea typeface="微软雅黑" panose="020B0503020204020204" pitchFamily="34" charset="-122"/>
                  <a:sym typeface="Arial" panose="020B0604020202020204" pitchFamily="34" charset="0"/>
                </a:rPr>
                <a:t>做到</a:t>
              </a:r>
              <a:r>
                <a:rPr lang="en-US" altLang="zh-CN" sz="2800" b="1">
                  <a:solidFill>
                    <a:srgbClr val="0070C0"/>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800" b="1">
                  <a:solidFill>
                    <a:srgbClr val="0070C0"/>
                  </a:solidFill>
                  <a:latin typeface="微软雅黑" panose="020B0503020204020204" pitchFamily="34" charset="-122"/>
                  <a:ea typeface="微软雅黑" panose="020B0503020204020204" pitchFamily="34" charset="-122"/>
                  <a:sym typeface="Arial" panose="020B0604020202020204" pitchFamily="34" charset="0"/>
                </a:rPr>
                <a:t>四个坚持不懈</a:t>
              </a:r>
              <a:r>
                <a:rPr lang="en-US" altLang="zh-CN" sz="2800" b="1">
                  <a:solidFill>
                    <a:srgbClr val="0070C0"/>
                  </a:solidFill>
                  <a:latin typeface="微软雅黑" panose="020B0503020204020204" pitchFamily="34" charset="-122"/>
                  <a:ea typeface="微软雅黑" panose="020B0503020204020204" pitchFamily="34" charset="-122"/>
                  <a:sym typeface="Arial" panose="020B0604020202020204" pitchFamily="34" charset="0"/>
                </a:rPr>
                <a:t>”</a:t>
              </a:r>
            </a:p>
          </p:txBody>
        </p:sp>
        <p:cxnSp>
          <p:nvCxnSpPr>
            <p:cNvPr id="48" name="直接连接符​​ 14">
              <a:extLst>
                <a:ext uri="{FF2B5EF4-FFF2-40B4-BE49-F238E27FC236}">
                  <a16:creationId xmlns:a16="http://schemas.microsoft.com/office/drawing/2014/main" id="{FE449FEB-94FA-45BD-B8F7-2B42E9279046}"/>
                </a:ext>
              </a:extLst>
            </p:cNvPr>
            <p:cNvCxnSpPr/>
            <p:nvPr/>
          </p:nvCxnSpPr>
          <p:spPr>
            <a:xfrm>
              <a:off x="310193" y="1073458"/>
              <a:ext cx="4260589"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17442" name="TextBox 9">
              <a:extLst>
                <a:ext uri="{FF2B5EF4-FFF2-40B4-BE49-F238E27FC236}">
                  <a16:creationId xmlns:a16="http://schemas.microsoft.com/office/drawing/2014/main" id="{C19DB116-76B5-41F4-85F3-FB29FC49F889}"/>
                </a:ext>
              </a:extLst>
            </p:cNvPr>
            <p:cNvSpPr txBox="1">
              <a:spLocks noChangeArrowheads="1"/>
            </p:cNvSpPr>
            <p:nvPr/>
          </p:nvSpPr>
          <p:spPr bwMode="auto">
            <a:xfrm>
              <a:off x="379042" y="1037496"/>
              <a:ext cx="7486852" cy="1271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800" b="1" dirty="0">
                  <a:latin typeface="仿宋" panose="02010609060101010101" pitchFamily="49" charset="-122"/>
                  <a:ea typeface="仿宋" panose="02010609060101010101" pitchFamily="49" charset="-122"/>
                  <a:sym typeface="+mn-ea"/>
                </a:rPr>
                <a:t>    强调加强高校</a:t>
              </a:r>
              <a:r>
                <a:rPr lang="zh-CN" altLang="en-US" sz="2800" b="1" dirty="0">
                  <a:solidFill>
                    <a:srgbClr val="C00000"/>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sym typeface="+mn-ea"/>
                </a:rPr>
                <a:t>思想政治工作</a:t>
              </a:r>
              <a:r>
                <a:rPr lang="zh-CN" altLang="en-US" sz="2800" b="1" dirty="0">
                  <a:latin typeface="仿宋" panose="02010609060101010101" pitchFamily="49" charset="-122"/>
                  <a:ea typeface="仿宋" panose="02010609060101010101" pitchFamily="49" charset="-122"/>
                  <a:sym typeface="+mn-ea"/>
                </a:rPr>
                <a:t>，最重要的是在办学方向上站稳立场</a:t>
              </a:r>
            </a:p>
          </p:txBody>
        </p:sp>
      </p:grpSp>
      <p:grpSp>
        <p:nvGrpSpPr>
          <p:cNvPr id="33795" name="组合 7">
            <a:extLst>
              <a:ext uri="{FF2B5EF4-FFF2-40B4-BE49-F238E27FC236}">
                <a16:creationId xmlns:a16="http://schemas.microsoft.com/office/drawing/2014/main" id="{2231B832-0842-4465-9E4C-D766CCB55426}"/>
              </a:ext>
            </a:extLst>
          </p:cNvPr>
          <p:cNvGrpSpPr>
            <a:grpSpLocks/>
          </p:cNvGrpSpPr>
          <p:nvPr/>
        </p:nvGrpSpPr>
        <p:grpSpPr bwMode="auto">
          <a:xfrm>
            <a:off x="2357439" y="2466976"/>
            <a:ext cx="7477125" cy="2894013"/>
            <a:chOff x="4714" y="3421"/>
            <a:chExt cx="11776" cy="4556"/>
          </a:xfrm>
        </p:grpSpPr>
        <p:cxnSp>
          <p:nvCxnSpPr>
            <p:cNvPr id="16" name="直接连接符 15">
              <a:extLst>
                <a:ext uri="{FF2B5EF4-FFF2-40B4-BE49-F238E27FC236}">
                  <a16:creationId xmlns:a16="http://schemas.microsoft.com/office/drawing/2014/main" id="{6CADA93C-853C-4656-BA29-737415CAE946}"/>
                </a:ext>
              </a:extLst>
            </p:cNvPr>
            <p:cNvCxnSpPr/>
            <p:nvPr>
              <p:custDataLst>
                <p:tags r:id="rId3"/>
              </p:custDataLst>
            </p:nvPr>
          </p:nvCxnSpPr>
          <p:spPr>
            <a:xfrm>
              <a:off x="4714" y="4438"/>
              <a:ext cx="8338" cy="0"/>
            </a:xfrm>
            <a:prstGeom prst="line">
              <a:avLst/>
            </a:prstGeom>
            <a:noFill/>
            <a:ln w="9525" cap="flat" cmpd="sng" algn="ctr">
              <a:solidFill>
                <a:srgbClr val="FFFFFF">
                  <a:lumMod val="85000"/>
                </a:srgbClr>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3799" name="组合 12">
              <a:extLst>
                <a:ext uri="{FF2B5EF4-FFF2-40B4-BE49-F238E27FC236}">
                  <a16:creationId xmlns:a16="http://schemas.microsoft.com/office/drawing/2014/main" id="{730EFD6B-2800-42F8-9B68-04DAC4FF20ED}"/>
                </a:ext>
              </a:extLst>
            </p:cNvPr>
            <p:cNvGrpSpPr>
              <a:grpSpLocks/>
            </p:cNvGrpSpPr>
            <p:nvPr/>
          </p:nvGrpSpPr>
          <p:grpSpPr bwMode="auto">
            <a:xfrm>
              <a:off x="4714" y="4445"/>
              <a:ext cx="11678" cy="1165"/>
              <a:chOff x="1736271" y="2702845"/>
              <a:chExt cx="8015934" cy="1081398"/>
            </a:xfrm>
          </p:grpSpPr>
          <p:sp>
            <p:nvSpPr>
              <p:cNvPr id="14" name="椭圆 13">
                <a:extLst>
                  <a:ext uri="{FF2B5EF4-FFF2-40B4-BE49-F238E27FC236}">
                    <a16:creationId xmlns:a16="http://schemas.microsoft.com/office/drawing/2014/main" id="{27496924-041B-4501-AC39-40626DAE5E53}"/>
                  </a:ext>
                </a:extLst>
              </p:cNvPr>
              <p:cNvSpPr/>
              <p:nvPr>
                <p:custDataLst>
                  <p:tags r:id="rId14"/>
                </p:custDataLst>
              </p:nvPr>
            </p:nvSpPr>
            <p:spPr>
              <a:xfrm>
                <a:off x="1736271" y="2922838"/>
                <a:ext cx="718457" cy="718457"/>
              </a:xfrm>
              <a:prstGeom prst="ellipse">
                <a:avLst/>
              </a:prstGeom>
              <a:solidFill>
                <a:srgbClr val="FFFFFF"/>
              </a:solidFill>
              <a:ln w="25400" cap="flat" cmpd="sng" algn="ctr">
                <a:noFill/>
                <a:prstDash val="solid"/>
              </a:ln>
              <a:effectLst>
                <a:glow rad="127000">
                  <a:srgbClr val="5B9BD5"/>
                </a:glow>
                <a:innerShdw blurRad="203200">
                  <a:srgbClr val="5B9BD5">
                    <a:lumMod val="75000"/>
                    <a:alpha val="73000"/>
                  </a:srgb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hangingPunct="1">
                  <a:defRPr/>
                </a:pPr>
                <a:endParaRPr lang="zh-CN" altLang="en-US" sz="1400">
                  <a:solidFill>
                    <a:srgbClr val="5B9BD5">
                      <a:lumMod val="75000"/>
                    </a:srgbClr>
                  </a:solidFill>
                  <a:sym typeface="Arial" panose="020B0604020202020204" pitchFamily="34" charset="0"/>
                </a:endParaRPr>
              </a:p>
            </p:txBody>
          </p:sp>
          <p:sp>
            <p:nvSpPr>
              <p:cNvPr id="33822" name="文本框 16">
                <a:extLst>
                  <a:ext uri="{FF2B5EF4-FFF2-40B4-BE49-F238E27FC236}">
                    <a16:creationId xmlns:a16="http://schemas.microsoft.com/office/drawing/2014/main" id="{A942E897-6283-44FA-A892-1FBF4A4D1409}"/>
                  </a:ext>
                </a:extLst>
              </p:cNvPr>
              <p:cNvSpPr txBox="1">
                <a:spLocks noChangeArrowheads="1"/>
              </p:cNvSpPr>
              <p:nvPr>
                <p:custDataLst>
                  <p:tags r:id="rId15"/>
                </p:custDataLst>
              </p:nvPr>
            </p:nvSpPr>
            <p:spPr bwMode="auto">
              <a:xfrm>
                <a:off x="2748817" y="2703460"/>
                <a:ext cx="7003726" cy="108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a:ea typeface="微软雅黑" panose="020B0503020204020204" pitchFamily="34" charset="-122"/>
                    <a:sym typeface="Arial" panose="020B0604020202020204" pitchFamily="34" charset="0"/>
                  </a:rPr>
                  <a:t>坚持不懈培育和弘扬社会主义核心价值观</a:t>
                </a:r>
              </a:p>
            </p:txBody>
          </p:sp>
          <p:sp>
            <p:nvSpPr>
              <p:cNvPr id="19" name="KSO_Shape">
                <a:extLst>
                  <a:ext uri="{FF2B5EF4-FFF2-40B4-BE49-F238E27FC236}">
                    <a16:creationId xmlns:a16="http://schemas.microsoft.com/office/drawing/2014/main" id="{CF273D3C-6F06-42C8-BEA4-45A3BE5A818A}"/>
                  </a:ext>
                </a:extLst>
              </p:cNvPr>
              <p:cNvSpPr/>
              <p:nvPr>
                <p:custDataLst>
                  <p:tags r:id="rId16"/>
                </p:custDataLst>
              </p:nvPr>
            </p:nvSpPr>
            <p:spPr bwMode="auto">
              <a:xfrm>
                <a:off x="1969671" y="3144228"/>
                <a:ext cx="250562" cy="278380"/>
              </a:xfrm>
              <a:custGeom>
                <a:avLst/>
                <a:gdLst>
                  <a:gd name="T0" fmla="*/ 527033 w 2960688"/>
                  <a:gd name="T1" fmla="*/ 1877159 h 3298826"/>
                  <a:gd name="T2" fmla="*/ 409443 w 2960688"/>
                  <a:gd name="T3" fmla="*/ 2000501 h 3298826"/>
                  <a:gd name="T4" fmla="*/ 411355 w 2960688"/>
                  <a:gd name="T5" fmla="*/ 2233197 h 3298826"/>
                  <a:gd name="T6" fmla="*/ 351125 w 2960688"/>
                  <a:gd name="T7" fmla="*/ 2312034 h 3298826"/>
                  <a:gd name="T8" fmla="*/ 273369 w 2960688"/>
                  <a:gd name="T9" fmla="*/ 2124161 h 3298826"/>
                  <a:gd name="T10" fmla="*/ 346027 w 2960688"/>
                  <a:gd name="T11" fmla="*/ 1891464 h 3298826"/>
                  <a:gd name="T12" fmla="*/ 896304 w 2960688"/>
                  <a:gd name="T13" fmla="*/ 1785321 h 3298826"/>
                  <a:gd name="T14" fmla="*/ 1068706 w 2960688"/>
                  <a:gd name="T15" fmla="*/ 2016555 h 3298826"/>
                  <a:gd name="T16" fmla="*/ 1068071 w 2960688"/>
                  <a:gd name="T17" fmla="*/ 2228732 h 3298826"/>
                  <a:gd name="T18" fmla="*/ 959169 w 2960688"/>
                  <a:gd name="T19" fmla="*/ 2409781 h 3298826"/>
                  <a:gd name="T20" fmla="*/ 713741 w 2960688"/>
                  <a:gd name="T21" fmla="*/ 2518728 h 3298826"/>
                  <a:gd name="T22" fmla="*/ 693421 w 2960688"/>
                  <a:gd name="T23" fmla="*/ 1957476 h 3298826"/>
                  <a:gd name="T24" fmla="*/ 640080 w 2960688"/>
                  <a:gd name="T25" fmla="*/ 1634173 h 3298826"/>
                  <a:gd name="T26" fmla="*/ 392430 w 2960688"/>
                  <a:gd name="T27" fmla="*/ 1729423 h 3298826"/>
                  <a:gd name="T28" fmla="*/ 232092 w 2960688"/>
                  <a:gd name="T29" fmla="*/ 1935163 h 3298826"/>
                  <a:gd name="T30" fmla="*/ 200025 w 2960688"/>
                  <a:gd name="T31" fmla="*/ 2188846 h 3298826"/>
                  <a:gd name="T32" fmla="*/ 307658 w 2960688"/>
                  <a:gd name="T33" fmla="*/ 2432368 h 3298826"/>
                  <a:gd name="T34" fmla="*/ 520065 w 2960688"/>
                  <a:gd name="T35" fmla="*/ 2581276 h 3298826"/>
                  <a:gd name="T36" fmla="*/ 775335 w 2960688"/>
                  <a:gd name="T37" fmla="*/ 2601279 h 3298826"/>
                  <a:gd name="T38" fmla="*/ 1014095 w 2960688"/>
                  <a:gd name="T39" fmla="*/ 2481581 h 3298826"/>
                  <a:gd name="T40" fmla="*/ 1151890 w 2960688"/>
                  <a:gd name="T41" fmla="*/ 2263141 h 3298826"/>
                  <a:gd name="T42" fmla="*/ 1159510 w 2960688"/>
                  <a:gd name="T43" fmla="*/ 2006283 h 3298826"/>
                  <a:gd name="T44" fmla="*/ 1027748 w 2960688"/>
                  <a:gd name="T45" fmla="*/ 1773556 h 3298826"/>
                  <a:gd name="T46" fmla="*/ 803275 w 2960688"/>
                  <a:gd name="T47" fmla="*/ 1647190 h 3298826"/>
                  <a:gd name="T48" fmla="*/ 1574800 w 2960688"/>
                  <a:gd name="T49" fmla="*/ 2092842 h 3298826"/>
                  <a:gd name="T50" fmla="*/ 2153920 w 2960688"/>
                  <a:gd name="T51" fmla="*/ 1496357 h 3298826"/>
                  <a:gd name="T52" fmla="*/ 2773363 w 2960688"/>
                  <a:gd name="T53" fmla="*/ 1705761 h 3298826"/>
                  <a:gd name="T54" fmla="*/ 2930208 w 2960688"/>
                  <a:gd name="T55" fmla="*/ 2034463 h 3298826"/>
                  <a:gd name="T56" fmla="*/ 2534285 w 2960688"/>
                  <a:gd name="T57" fmla="*/ 2333022 h 3298826"/>
                  <a:gd name="T58" fmla="*/ 2062798 w 2960688"/>
                  <a:gd name="T59" fmla="*/ 2832102 h 3298826"/>
                  <a:gd name="T60" fmla="*/ 1393825 w 2960688"/>
                  <a:gd name="T61" fmla="*/ 2435503 h 3298826"/>
                  <a:gd name="T62" fmla="*/ 1449705 w 2960688"/>
                  <a:gd name="T63" fmla="*/ 1990995 h 3298826"/>
                  <a:gd name="T64" fmla="*/ 1293813 w 2960688"/>
                  <a:gd name="T65" fmla="*/ 1642623 h 3298826"/>
                  <a:gd name="T66" fmla="*/ 818833 w 2960688"/>
                  <a:gd name="T67" fmla="*/ 1450340 h 3298826"/>
                  <a:gd name="T68" fmla="*/ 1141095 w 2960688"/>
                  <a:gd name="T69" fmla="*/ 1611630 h 3298826"/>
                  <a:gd name="T70" fmla="*/ 1340803 w 2960688"/>
                  <a:gd name="T71" fmla="*/ 1927861 h 3298826"/>
                  <a:gd name="T72" fmla="*/ 1348423 w 2960688"/>
                  <a:gd name="T73" fmla="*/ 2284731 h 3298826"/>
                  <a:gd name="T74" fmla="*/ 1223010 w 2960688"/>
                  <a:gd name="T75" fmla="*/ 2541906 h 3298826"/>
                  <a:gd name="T76" fmla="*/ 1473200 w 2960688"/>
                  <a:gd name="T77" fmla="*/ 3188336 h 3298826"/>
                  <a:gd name="T78" fmla="*/ 1409700 w 2960688"/>
                  <a:gd name="T79" fmla="*/ 3287079 h 3298826"/>
                  <a:gd name="T80" fmla="*/ 1293813 w 2960688"/>
                  <a:gd name="T81" fmla="*/ 3278189 h 3298826"/>
                  <a:gd name="T82" fmla="*/ 780415 w 2960688"/>
                  <a:gd name="T83" fmla="*/ 2798129 h 3298826"/>
                  <a:gd name="T84" fmla="*/ 485775 w 2960688"/>
                  <a:gd name="T85" fmla="*/ 2775904 h 3298826"/>
                  <a:gd name="T86" fmla="*/ 179387 w 2960688"/>
                  <a:gd name="T87" fmla="*/ 2582863 h 3298826"/>
                  <a:gd name="T88" fmla="*/ 11747 w 2960688"/>
                  <a:gd name="T89" fmla="*/ 2248853 h 3298826"/>
                  <a:gd name="T90" fmla="*/ 39687 w 2960688"/>
                  <a:gd name="T91" fmla="*/ 1891666 h 3298826"/>
                  <a:gd name="T92" fmla="*/ 248285 w 2960688"/>
                  <a:gd name="T93" fmla="*/ 1593533 h 3298826"/>
                  <a:gd name="T94" fmla="*/ 589598 w 2960688"/>
                  <a:gd name="T95" fmla="*/ 1443356 h 3298826"/>
                  <a:gd name="T96" fmla="*/ 2009571 w 2960688"/>
                  <a:gd name="T97" fmla="*/ 44471 h 3298826"/>
                  <a:gd name="T98" fmla="*/ 2211293 w 2960688"/>
                  <a:gd name="T99" fmla="*/ 227752 h 3298826"/>
                  <a:gd name="T100" fmla="*/ 2308501 w 2960688"/>
                  <a:gd name="T101" fmla="*/ 511410 h 3298826"/>
                  <a:gd name="T102" fmla="*/ 2385695 w 2960688"/>
                  <a:gd name="T103" fmla="*/ 681985 h 3298826"/>
                  <a:gd name="T104" fmla="*/ 2326608 w 2960688"/>
                  <a:gd name="T105" fmla="*/ 854149 h 3298826"/>
                  <a:gd name="T106" fmla="*/ 2142358 w 2960688"/>
                  <a:gd name="T107" fmla="*/ 1198477 h 3298826"/>
                  <a:gd name="T108" fmla="*/ 1940000 w 2960688"/>
                  <a:gd name="T109" fmla="*/ 1360477 h 3298826"/>
                  <a:gd name="T110" fmla="*/ 1698569 w 2960688"/>
                  <a:gd name="T111" fmla="*/ 1367782 h 3298826"/>
                  <a:gd name="T112" fmla="*/ 1505106 w 2960688"/>
                  <a:gd name="T113" fmla="*/ 1235642 h 3298826"/>
                  <a:gd name="T114" fmla="*/ 1298619 w 2960688"/>
                  <a:gd name="T115" fmla="*/ 873208 h 3298826"/>
                  <a:gd name="T116" fmla="*/ 1219200 w 2960688"/>
                  <a:gd name="T117" fmla="*/ 700409 h 3298826"/>
                  <a:gd name="T118" fmla="*/ 1306560 w 2960688"/>
                  <a:gd name="T119" fmla="*/ 536504 h 3298826"/>
                  <a:gd name="T120" fmla="*/ 1394873 w 2960688"/>
                  <a:gd name="T121" fmla="*/ 248081 h 3298826"/>
                  <a:gd name="T122" fmla="*/ 1587383 w 2960688"/>
                  <a:gd name="T123" fmla="*/ 54953 h 3298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60688" h="3298826">
                    <a:moveTo>
                      <a:pt x="472859" y="1797050"/>
                    </a:moveTo>
                    <a:lnTo>
                      <a:pt x="478276" y="1797050"/>
                    </a:lnTo>
                    <a:lnTo>
                      <a:pt x="483375" y="1797686"/>
                    </a:lnTo>
                    <a:lnTo>
                      <a:pt x="488792" y="1798640"/>
                    </a:lnTo>
                    <a:lnTo>
                      <a:pt x="493891" y="1800229"/>
                    </a:lnTo>
                    <a:lnTo>
                      <a:pt x="499309" y="1802454"/>
                    </a:lnTo>
                    <a:lnTo>
                      <a:pt x="503770" y="1804679"/>
                    </a:lnTo>
                    <a:lnTo>
                      <a:pt x="508550" y="1807858"/>
                    </a:lnTo>
                    <a:lnTo>
                      <a:pt x="512693" y="1811355"/>
                    </a:lnTo>
                    <a:lnTo>
                      <a:pt x="516836" y="1815170"/>
                    </a:lnTo>
                    <a:lnTo>
                      <a:pt x="520341" y="1819302"/>
                    </a:lnTo>
                    <a:lnTo>
                      <a:pt x="523846" y="1824071"/>
                    </a:lnTo>
                    <a:lnTo>
                      <a:pt x="526396" y="1829157"/>
                    </a:lnTo>
                    <a:lnTo>
                      <a:pt x="528945" y="1834561"/>
                    </a:lnTo>
                    <a:lnTo>
                      <a:pt x="530220" y="1839648"/>
                    </a:lnTo>
                    <a:lnTo>
                      <a:pt x="531495" y="1845370"/>
                    </a:lnTo>
                    <a:lnTo>
                      <a:pt x="531813" y="1850774"/>
                    </a:lnTo>
                    <a:lnTo>
                      <a:pt x="531813" y="1855860"/>
                    </a:lnTo>
                    <a:lnTo>
                      <a:pt x="531495" y="1861264"/>
                    </a:lnTo>
                    <a:lnTo>
                      <a:pt x="530220" y="1866668"/>
                    </a:lnTo>
                    <a:lnTo>
                      <a:pt x="528945" y="1871755"/>
                    </a:lnTo>
                    <a:lnTo>
                      <a:pt x="527033" y="1877159"/>
                    </a:lnTo>
                    <a:lnTo>
                      <a:pt x="524165" y="1881609"/>
                    </a:lnTo>
                    <a:lnTo>
                      <a:pt x="520978" y="1886378"/>
                    </a:lnTo>
                    <a:lnTo>
                      <a:pt x="517792" y="1890510"/>
                    </a:lnTo>
                    <a:lnTo>
                      <a:pt x="513968" y="1894643"/>
                    </a:lnTo>
                    <a:lnTo>
                      <a:pt x="509506" y="1898140"/>
                    </a:lnTo>
                    <a:lnTo>
                      <a:pt x="504726" y="1901636"/>
                    </a:lnTo>
                    <a:lnTo>
                      <a:pt x="495803" y="1907358"/>
                    </a:lnTo>
                    <a:lnTo>
                      <a:pt x="486880" y="1913080"/>
                    </a:lnTo>
                    <a:lnTo>
                      <a:pt x="478913" y="1918803"/>
                    </a:lnTo>
                    <a:lnTo>
                      <a:pt x="471265" y="1924842"/>
                    </a:lnTo>
                    <a:lnTo>
                      <a:pt x="463936" y="1931200"/>
                    </a:lnTo>
                    <a:lnTo>
                      <a:pt x="457244" y="1937240"/>
                    </a:lnTo>
                    <a:lnTo>
                      <a:pt x="450870" y="1943280"/>
                    </a:lnTo>
                    <a:lnTo>
                      <a:pt x="444815" y="1949320"/>
                    </a:lnTo>
                    <a:lnTo>
                      <a:pt x="439398" y="1955678"/>
                    </a:lnTo>
                    <a:lnTo>
                      <a:pt x="433980" y="1962036"/>
                    </a:lnTo>
                    <a:lnTo>
                      <a:pt x="429519" y="1968076"/>
                    </a:lnTo>
                    <a:lnTo>
                      <a:pt x="424739" y="1974751"/>
                    </a:lnTo>
                    <a:lnTo>
                      <a:pt x="420596" y="1980791"/>
                    </a:lnTo>
                    <a:lnTo>
                      <a:pt x="416453" y="1987467"/>
                    </a:lnTo>
                    <a:lnTo>
                      <a:pt x="412948" y="1993825"/>
                    </a:lnTo>
                    <a:lnTo>
                      <a:pt x="409443" y="2000501"/>
                    </a:lnTo>
                    <a:lnTo>
                      <a:pt x="406256" y="2006858"/>
                    </a:lnTo>
                    <a:lnTo>
                      <a:pt x="403388" y="2013534"/>
                    </a:lnTo>
                    <a:lnTo>
                      <a:pt x="400838" y="2019892"/>
                    </a:lnTo>
                    <a:lnTo>
                      <a:pt x="398608" y="2026886"/>
                    </a:lnTo>
                    <a:lnTo>
                      <a:pt x="394465" y="2039919"/>
                    </a:lnTo>
                    <a:lnTo>
                      <a:pt x="391278" y="2053271"/>
                    </a:lnTo>
                    <a:lnTo>
                      <a:pt x="388729" y="2066622"/>
                    </a:lnTo>
                    <a:lnTo>
                      <a:pt x="387135" y="2079974"/>
                    </a:lnTo>
                    <a:lnTo>
                      <a:pt x="386498" y="2093007"/>
                    </a:lnTo>
                    <a:lnTo>
                      <a:pt x="385861" y="2106041"/>
                    </a:lnTo>
                    <a:lnTo>
                      <a:pt x="385861" y="2118439"/>
                    </a:lnTo>
                    <a:lnTo>
                      <a:pt x="386817" y="2130518"/>
                    </a:lnTo>
                    <a:lnTo>
                      <a:pt x="387773" y="2141962"/>
                    </a:lnTo>
                    <a:lnTo>
                      <a:pt x="389366" y="2153724"/>
                    </a:lnTo>
                    <a:lnTo>
                      <a:pt x="391278" y="2164215"/>
                    </a:lnTo>
                    <a:lnTo>
                      <a:pt x="393190" y="2174705"/>
                    </a:lnTo>
                    <a:lnTo>
                      <a:pt x="395421" y="2184242"/>
                    </a:lnTo>
                    <a:lnTo>
                      <a:pt x="397970" y="2193461"/>
                    </a:lnTo>
                    <a:lnTo>
                      <a:pt x="402432" y="2209038"/>
                    </a:lnTo>
                    <a:lnTo>
                      <a:pt x="406574" y="2221435"/>
                    </a:lnTo>
                    <a:lnTo>
                      <a:pt x="409761" y="2229383"/>
                    </a:lnTo>
                    <a:lnTo>
                      <a:pt x="411355" y="2233197"/>
                    </a:lnTo>
                    <a:lnTo>
                      <a:pt x="413585" y="2238602"/>
                    </a:lnTo>
                    <a:lnTo>
                      <a:pt x="415179" y="2244006"/>
                    </a:lnTo>
                    <a:lnTo>
                      <a:pt x="416453" y="2249728"/>
                    </a:lnTo>
                    <a:lnTo>
                      <a:pt x="416772" y="2255132"/>
                    </a:lnTo>
                    <a:lnTo>
                      <a:pt x="416772" y="2260536"/>
                    </a:lnTo>
                    <a:lnTo>
                      <a:pt x="415816" y="2265940"/>
                    </a:lnTo>
                    <a:lnTo>
                      <a:pt x="414860" y="2271026"/>
                    </a:lnTo>
                    <a:lnTo>
                      <a:pt x="413267" y="2276113"/>
                    </a:lnTo>
                    <a:lnTo>
                      <a:pt x="411036" y="2281199"/>
                    </a:lnTo>
                    <a:lnTo>
                      <a:pt x="408168" y="2285967"/>
                    </a:lnTo>
                    <a:lnTo>
                      <a:pt x="405300" y="2290736"/>
                    </a:lnTo>
                    <a:lnTo>
                      <a:pt x="401794" y="2294868"/>
                    </a:lnTo>
                    <a:lnTo>
                      <a:pt x="397970" y="2298683"/>
                    </a:lnTo>
                    <a:lnTo>
                      <a:pt x="393509" y="2302180"/>
                    </a:lnTo>
                    <a:lnTo>
                      <a:pt x="389047" y="2305359"/>
                    </a:lnTo>
                    <a:lnTo>
                      <a:pt x="383630" y="2307902"/>
                    </a:lnTo>
                    <a:lnTo>
                      <a:pt x="378213" y="2309809"/>
                    </a:lnTo>
                    <a:lnTo>
                      <a:pt x="372795" y="2311717"/>
                    </a:lnTo>
                    <a:lnTo>
                      <a:pt x="367696" y="2312670"/>
                    </a:lnTo>
                    <a:lnTo>
                      <a:pt x="361642" y="2312988"/>
                    </a:lnTo>
                    <a:lnTo>
                      <a:pt x="356543" y="2312988"/>
                    </a:lnTo>
                    <a:lnTo>
                      <a:pt x="351125" y="2312034"/>
                    </a:lnTo>
                    <a:lnTo>
                      <a:pt x="345708" y="2311081"/>
                    </a:lnTo>
                    <a:lnTo>
                      <a:pt x="340609" y="2309491"/>
                    </a:lnTo>
                    <a:lnTo>
                      <a:pt x="335829" y="2307584"/>
                    </a:lnTo>
                    <a:lnTo>
                      <a:pt x="330730" y="2304723"/>
                    </a:lnTo>
                    <a:lnTo>
                      <a:pt x="326587" y="2301862"/>
                    </a:lnTo>
                    <a:lnTo>
                      <a:pt x="322126" y="2298365"/>
                    </a:lnTo>
                    <a:lnTo>
                      <a:pt x="318302" y="2294550"/>
                    </a:lnTo>
                    <a:lnTo>
                      <a:pt x="314478" y="2289782"/>
                    </a:lnTo>
                    <a:lnTo>
                      <a:pt x="311610" y="2285332"/>
                    </a:lnTo>
                    <a:lnTo>
                      <a:pt x="308742" y="2280245"/>
                    </a:lnTo>
                    <a:lnTo>
                      <a:pt x="306830" y="2275795"/>
                    </a:lnTo>
                    <a:lnTo>
                      <a:pt x="302687" y="2264987"/>
                    </a:lnTo>
                    <a:lnTo>
                      <a:pt x="296951" y="2249092"/>
                    </a:lnTo>
                    <a:lnTo>
                      <a:pt x="293764" y="2239237"/>
                    </a:lnTo>
                    <a:lnTo>
                      <a:pt x="290259" y="2228111"/>
                    </a:lnTo>
                    <a:lnTo>
                      <a:pt x="287391" y="2216349"/>
                    </a:lnTo>
                    <a:lnTo>
                      <a:pt x="284204" y="2202998"/>
                    </a:lnTo>
                    <a:lnTo>
                      <a:pt x="281017" y="2189328"/>
                    </a:lnTo>
                    <a:lnTo>
                      <a:pt x="278468" y="2173752"/>
                    </a:lnTo>
                    <a:lnTo>
                      <a:pt x="276556" y="2158175"/>
                    </a:lnTo>
                    <a:lnTo>
                      <a:pt x="274644" y="2141645"/>
                    </a:lnTo>
                    <a:lnTo>
                      <a:pt x="273369" y="2124161"/>
                    </a:lnTo>
                    <a:lnTo>
                      <a:pt x="273050" y="2106041"/>
                    </a:lnTo>
                    <a:lnTo>
                      <a:pt x="273369" y="2088239"/>
                    </a:lnTo>
                    <a:lnTo>
                      <a:pt x="274325" y="2078384"/>
                    </a:lnTo>
                    <a:lnTo>
                      <a:pt x="274962" y="2069483"/>
                    </a:lnTo>
                    <a:lnTo>
                      <a:pt x="275918" y="2059629"/>
                    </a:lnTo>
                    <a:lnTo>
                      <a:pt x="277193" y="2049774"/>
                    </a:lnTo>
                    <a:lnTo>
                      <a:pt x="278786" y="2040237"/>
                    </a:lnTo>
                    <a:lnTo>
                      <a:pt x="280698" y="2030382"/>
                    </a:lnTo>
                    <a:lnTo>
                      <a:pt x="282929" y="2020846"/>
                    </a:lnTo>
                    <a:lnTo>
                      <a:pt x="285479" y="2010673"/>
                    </a:lnTo>
                    <a:lnTo>
                      <a:pt x="288347" y="2000819"/>
                    </a:lnTo>
                    <a:lnTo>
                      <a:pt x="291533" y="1990328"/>
                    </a:lnTo>
                    <a:lnTo>
                      <a:pt x="295039" y="1980473"/>
                    </a:lnTo>
                    <a:lnTo>
                      <a:pt x="299181" y="1970619"/>
                    </a:lnTo>
                    <a:lnTo>
                      <a:pt x="303324" y="1960446"/>
                    </a:lnTo>
                    <a:lnTo>
                      <a:pt x="308423" y="1950274"/>
                    </a:lnTo>
                    <a:lnTo>
                      <a:pt x="313522" y="1940419"/>
                    </a:lnTo>
                    <a:lnTo>
                      <a:pt x="319258" y="1930247"/>
                    </a:lnTo>
                    <a:lnTo>
                      <a:pt x="325313" y="1920710"/>
                    </a:lnTo>
                    <a:lnTo>
                      <a:pt x="331368" y="1910855"/>
                    </a:lnTo>
                    <a:lnTo>
                      <a:pt x="338697" y="1901318"/>
                    </a:lnTo>
                    <a:lnTo>
                      <a:pt x="346027" y="1891464"/>
                    </a:lnTo>
                    <a:lnTo>
                      <a:pt x="353675" y="1881927"/>
                    </a:lnTo>
                    <a:lnTo>
                      <a:pt x="362279" y="1872708"/>
                    </a:lnTo>
                    <a:lnTo>
                      <a:pt x="370883" y="1863807"/>
                    </a:lnTo>
                    <a:lnTo>
                      <a:pt x="380125" y="1854906"/>
                    </a:lnTo>
                    <a:lnTo>
                      <a:pt x="389685" y="1846005"/>
                    </a:lnTo>
                    <a:lnTo>
                      <a:pt x="400201" y="1837740"/>
                    </a:lnTo>
                    <a:lnTo>
                      <a:pt x="411036" y="1829157"/>
                    </a:lnTo>
                    <a:lnTo>
                      <a:pt x="422190" y="1820892"/>
                    </a:lnTo>
                    <a:lnTo>
                      <a:pt x="433980" y="1813263"/>
                    </a:lnTo>
                    <a:lnTo>
                      <a:pt x="446409" y="1805315"/>
                    </a:lnTo>
                    <a:lnTo>
                      <a:pt x="451189" y="1802772"/>
                    </a:lnTo>
                    <a:lnTo>
                      <a:pt x="456606" y="1800547"/>
                    </a:lnTo>
                    <a:lnTo>
                      <a:pt x="461705" y="1798957"/>
                    </a:lnTo>
                    <a:lnTo>
                      <a:pt x="467441" y="1797686"/>
                    </a:lnTo>
                    <a:lnTo>
                      <a:pt x="472859" y="1797050"/>
                    </a:lnTo>
                    <a:close/>
                    <a:moveTo>
                      <a:pt x="799783" y="1741488"/>
                    </a:moveTo>
                    <a:lnTo>
                      <a:pt x="816611" y="1747205"/>
                    </a:lnTo>
                    <a:lnTo>
                      <a:pt x="833438" y="1753558"/>
                    </a:lnTo>
                    <a:lnTo>
                      <a:pt x="849631" y="1760228"/>
                    </a:lnTo>
                    <a:lnTo>
                      <a:pt x="865506" y="1767851"/>
                    </a:lnTo>
                    <a:lnTo>
                      <a:pt x="881064" y="1776427"/>
                    </a:lnTo>
                    <a:lnTo>
                      <a:pt x="896304" y="1785321"/>
                    </a:lnTo>
                    <a:lnTo>
                      <a:pt x="910909" y="1795167"/>
                    </a:lnTo>
                    <a:lnTo>
                      <a:pt x="925514" y="1805332"/>
                    </a:lnTo>
                    <a:lnTo>
                      <a:pt x="939166" y="1816131"/>
                    </a:lnTo>
                    <a:lnTo>
                      <a:pt x="952819" y="1827566"/>
                    </a:lnTo>
                    <a:lnTo>
                      <a:pt x="965201" y="1839953"/>
                    </a:lnTo>
                    <a:lnTo>
                      <a:pt x="977584" y="1852976"/>
                    </a:lnTo>
                    <a:lnTo>
                      <a:pt x="989331" y="1866317"/>
                    </a:lnTo>
                    <a:lnTo>
                      <a:pt x="1000444" y="1879975"/>
                    </a:lnTo>
                    <a:lnTo>
                      <a:pt x="1011239" y="1894586"/>
                    </a:lnTo>
                    <a:lnTo>
                      <a:pt x="1021081" y="1909514"/>
                    </a:lnTo>
                    <a:lnTo>
                      <a:pt x="1026479" y="1918090"/>
                    </a:lnTo>
                    <a:lnTo>
                      <a:pt x="1031559" y="1926666"/>
                    </a:lnTo>
                    <a:lnTo>
                      <a:pt x="1036004" y="1935242"/>
                    </a:lnTo>
                    <a:lnTo>
                      <a:pt x="1040766" y="1944136"/>
                    </a:lnTo>
                    <a:lnTo>
                      <a:pt x="1044894" y="1952712"/>
                    </a:lnTo>
                    <a:lnTo>
                      <a:pt x="1049021" y="1961605"/>
                    </a:lnTo>
                    <a:lnTo>
                      <a:pt x="1052831" y="1970817"/>
                    </a:lnTo>
                    <a:lnTo>
                      <a:pt x="1056324" y="1979710"/>
                    </a:lnTo>
                    <a:lnTo>
                      <a:pt x="1059816" y="1988922"/>
                    </a:lnTo>
                    <a:lnTo>
                      <a:pt x="1062991" y="1997815"/>
                    </a:lnTo>
                    <a:lnTo>
                      <a:pt x="1065849" y="2007026"/>
                    </a:lnTo>
                    <a:lnTo>
                      <a:pt x="1068706" y="2016555"/>
                    </a:lnTo>
                    <a:lnTo>
                      <a:pt x="1070929" y="2025767"/>
                    </a:lnTo>
                    <a:lnTo>
                      <a:pt x="1073151" y="2035295"/>
                    </a:lnTo>
                    <a:lnTo>
                      <a:pt x="1075056" y="2044507"/>
                    </a:lnTo>
                    <a:lnTo>
                      <a:pt x="1076961" y="2054353"/>
                    </a:lnTo>
                    <a:lnTo>
                      <a:pt x="1078549" y="2063882"/>
                    </a:lnTo>
                    <a:lnTo>
                      <a:pt x="1079819" y="2073411"/>
                    </a:lnTo>
                    <a:lnTo>
                      <a:pt x="1080771" y="2082940"/>
                    </a:lnTo>
                    <a:lnTo>
                      <a:pt x="1081724" y="2092786"/>
                    </a:lnTo>
                    <a:lnTo>
                      <a:pt x="1082359" y="2102315"/>
                    </a:lnTo>
                    <a:lnTo>
                      <a:pt x="1082676" y="2111844"/>
                    </a:lnTo>
                    <a:lnTo>
                      <a:pt x="1082676" y="2122008"/>
                    </a:lnTo>
                    <a:lnTo>
                      <a:pt x="1082676" y="2131537"/>
                    </a:lnTo>
                    <a:lnTo>
                      <a:pt x="1082359" y="2141066"/>
                    </a:lnTo>
                    <a:lnTo>
                      <a:pt x="1081724" y="2150913"/>
                    </a:lnTo>
                    <a:lnTo>
                      <a:pt x="1080771" y="2160442"/>
                    </a:lnTo>
                    <a:lnTo>
                      <a:pt x="1079819" y="2170606"/>
                    </a:lnTo>
                    <a:lnTo>
                      <a:pt x="1078231" y="2180135"/>
                    </a:lnTo>
                    <a:lnTo>
                      <a:pt x="1076644" y="2189981"/>
                    </a:lnTo>
                    <a:lnTo>
                      <a:pt x="1075056" y="2199510"/>
                    </a:lnTo>
                    <a:lnTo>
                      <a:pt x="1072834" y="2209674"/>
                    </a:lnTo>
                    <a:lnTo>
                      <a:pt x="1070611" y="2219203"/>
                    </a:lnTo>
                    <a:lnTo>
                      <a:pt x="1068071" y="2228732"/>
                    </a:lnTo>
                    <a:lnTo>
                      <a:pt x="1065214" y="2238261"/>
                    </a:lnTo>
                    <a:lnTo>
                      <a:pt x="1062356" y="2247472"/>
                    </a:lnTo>
                    <a:lnTo>
                      <a:pt x="1058864" y="2257001"/>
                    </a:lnTo>
                    <a:lnTo>
                      <a:pt x="1055689" y="2266212"/>
                    </a:lnTo>
                    <a:lnTo>
                      <a:pt x="1052196" y="2275106"/>
                    </a:lnTo>
                    <a:lnTo>
                      <a:pt x="1048386" y="2284317"/>
                    </a:lnTo>
                    <a:lnTo>
                      <a:pt x="1044259" y="2292893"/>
                    </a:lnTo>
                    <a:lnTo>
                      <a:pt x="1039814" y="2301787"/>
                    </a:lnTo>
                    <a:lnTo>
                      <a:pt x="1035369" y="2310045"/>
                    </a:lnTo>
                    <a:lnTo>
                      <a:pt x="1030606" y="2318621"/>
                    </a:lnTo>
                    <a:lnTo>
                      <a:pt x="1025844" y="2327197"/>
                    </a:lnTo>
                    <a:lnTo>
                      <a:pt x="1020764" y="2335456"/>
                    </a:lnTo>
                    <a:lnTo>
                      <a:pt x="1015366" y="2343396"/>
                    </a:lnTo>
                    <a:lnTo>
                      <a:pt x="1009969" y="2351655"/>
                    </a:lnTo>
                    <a:lnTo>
                      <a:pt x="1004254" y="2359278"/>
                    </a:lnTo>
                    <a:lnTo>
                      <a:pt x="998539" y="2366901"/>
                    </a:lnTo>
                    <a:lnTo>
                      <a:pt x="992506" y="2374524"/>
                    </a:lnTo>
                    <a:lnTo>
                      <a:pt x="985839" y="2381830"/>
                    </a:lnTo>
                    <a:lnTo>
                      <a:pt x="979806" y="2389135"/>
                    </a:lnTo>
                    <a:lnTo>
                      <a:pt x="972821" y="2396440"/>
                    </a:lnTo>
                    <a:lnTo>
                      <a:pt x="966471" y="2403111"/>
                    </a:lnTo>
                    <a:lnTo>
                      <a:pt x="959169" y="2409781"/>
                    </a:lnTo>
                    <a:lnTo>
                      <a:pt x="952184" y="2416451"/>
                    </a:lnTo>
                    <a:lnTo>
                      <a:pt x="944564" y="2423121"/>
                    </a:lnTo>
                    <a:lnTo>
                      <a:pt x="937261" y="2429156"/>
                    </a:lnTo>
                    <a:lnTo>
                      <a:pt x="929641" y="2435191"/>
                    </a:lnTo>
                    <a:lnTo>
                      <a:pt x="921704" y="2441544"/>
                    </a:lnTo>
                    <a:lnTo>
                      <a:pt x="913766" y="2447261"/>
                    </a:lnTo>
                    <a:lnTo>
                      <a:pt x="905511" y="2452661"/>
                    </a:lnTo>
                    <a:lnTo>
                      <a:pt x="897256" y="2458061"/>
                    </a:lnTo>
                    <a:lnTo>
                      <a:pt x="884874" y="2465684"/>
                    </a:lnTo>
                    <a:lnTo>
                      <a:pt x="872809" y="2472354"/>
                    </a:lnTo>
                    <a:lnTo>
                      <a:pt x="860426" y="2478707"/>
                    </a:lnTo>
                    <a:lnTo>
                      <a:pt x="847726" y="2484742"/>
                    </a:lnTo>
                    <a:lnTo>
                      <a:pt x="834708" y="2490141"/>
                    </a:lnTo>
                    <a:lnTo>
                      <a:pt x="821691" y="2495541"/>
                    </a:lnTo>
                    <a:lnTo>
                      <a:pt x="808991" y="2499988"/>
                    </a:lnTo>
                    <a:lnTo>
                      <a:pt x="795338" y="2503799"/>
                    </a:lnTo>
                    <a:lnTo>
                      <a:pt x="782003" y="2507611"/>
                    </a:lnTo>
                    <a:lnTo>
                      <a:pt x="768668" y="2510787"/>
                    </a:lnTo>
                    <a:lnTo>
                      <a:pt x="755016" y="2513328"/>
                    </a:lnTo>
                    <a:lnTo>
                      <a:pt x="741046" y="2515552"/>
                    </a:lnTo>
                    <a:lnTo>
                      <a:pt x="727393" y="2517140"/>
                    </a:lnTo>
                    <a:lnTo>
                      <a:pt x="713741" y="2518728"/>
                    </a:lnTo>
                    <a:lnTo>
                      <a:pt x="699771" y="2519363"/>
                    </a:lnTo>
                    <a:lnTo>
                      <a:pt x="685801" y="2519363"/>
                    </a:lnTo>
                    <a:lnTo>
                      <a:pt x="675958" y="2519363"/>
                    </a:lnTo>
                    <a:lnTo>
                      <a:pt x="666116" y="2519046"/>
                    </a:lnTo>
                    <a:lnTo>
                      <a:pt x="646113" y="2517140"/>
                    </a:lnTo>
                    <a:lnTo>
                      <a:pt x="647701" y="2406922"/>
                    </a:lnTo>
                    <a:lnTo>
                      <a:pt x="648971" y="2312586"/>
                    </a:lnTo>
                    <a:lnTo>
                      <a:pt x="650241" y="2242708"/>
                    </a:lnTo>
                    <a:lnTo>
                      <a:pt x="650876" y="2220156"/>
                    </a:lnTo>
                    <a:lnTo>
                      <a:pt x="651193" y="2207133"/>
                    </a:lnTo>
                    <a:lnTo>
                      <a:pt x="653416" y="2182040"/>
                    </a:lnTo>
                    <a:lnTo>
                      <a:pt x="656273" y="2157583"/>
                    </a:lnTo>
                    <a:lnTo>
                      <a:pt x="658813" y="2134078"/>
                    </a:lnTo>
                    <a:lnTo>
                      <a:pt x="661988" y="2111209"/>
                    </a:lnTo>
                    <a:lnTo>
                      <a:pt x="665481" y="2089293"/>
                    </a:lnTo>
                    <a:lnTo>
                      <a:pt x="668973" y="2068329"/>
                    </a:lnTo>
                    <a:lnTo>
                      <a:pt x="672148" y="2048001"/>
                    </a:lnTo>
                    <a:lnTo>
                      <a:pt x="675958" y="2028625"/>
                    </a:lnTo>
                    <a:lnTo>
                      <a:pt x="680403" y="2009885"/>
                    </a:lnTo>
                    <a:lnTo>
                      <a:pt x="684531" y="1991463"/>
                    </a:lnTo>
                    <a:lnTo>
                      <a:pt x="688658" y="1974311"/>
                    </a:lnTo>
                    <a:lnTo>
                      <a:pt x="693421" y="1957476"/>
                    </a:lnTo>
                    <a:lnTo>
                      <a:pt x="697866" y="1941595"/>
                    </a:lnTo>
                    <a:lnTo>
                      <a:pt x="702946" y="1926031"/>
                    </a:lnTo>
                    <a:lnTo>
                      <a:pt x="707708" y="1911420"/>
                    </a:lnTo>
                    <a:lnTo>
                      <a:pt x="712788" y="1897444"/>
                    </a:lnTo>
                    <a:lnTo>
                      <a:pt x="717868" y="1883786"/>
                    </a:lnTo>
                    <a:lnTo>
                      <a:pt x="723266" y="1870763"/>
                    </a:lnTo>
                    <a:lnTo>
                      <a:pt x="728663" y="1858693"/>
                    </a:lnTo>
                    <a:lnTo>
                      <a:pt x="733743" y="1846941"/>
                    </a:lnTo>
                    <a:lnTo>
                      <a:pt x="739141" y="1835824"/>
                    </a:lnTo>
                    <a:lnTo>
                      <a:pt x="744538" y="1825025"/>
                    </a:lnTo>
                    <a:lnTo>
                      <a:pt x="750253" y="1814543"/>
                    </a:lnTo>
                    <a:lnTo>
                      <a:pt x="755651" y="1804696"/>
                    </a:lnTo>
                    <a:lnTo>
                      <a:pt x="761366" y="1795485"/>
                    </a:lnTo>
                    <a:lnTo>
                      <a:pt x="766763" y="1786591"/>
                    </a:lnTo>
                    <a:lnTo>
                      <a:pt x="777876" y="1770392"/>
                    </a:lnTo>
                    <a:lnTo>
                      <a:pt x="788988" y="1755464"/>
                    </a:lnTo>
                    <a:lnTo>
                      <a:pt x="799783" y="1741488"/>
                    </a:lnTo>
                    <a:close/>
                    <a:moveTo>
                      <a:pt x="687070" y="1632268"/>
                    </a:moveTo>
                    <a:lnTo>
                      <a:pt x="675640" y="1632585"/>
                    </a:lnTo>
                    <a:lnTo>
                      <a:pt x="663575" y="1632585"/>
                    </a:lnTo>
                    <a:lnTo>
                      <a:pt x="651828" y="1633538"/>
                    </a:lnTo>
                    <a:lnTo>
                      <a:pt x="640080" y="1634173"/>
                    </a:lnTo>
                    <a:lnTo>
                      <a:pt x="628015" y="1635760"/>
                    </a:lnTo>
                    <a:lnTo>
                      <a:pt x="616585" y="1637348"/>
                    </a:lnTo>
                    <a:lnTo>
                      <a:pt x="604838" y="1638935"/>
                    </a:lnTo>
                    <a:lnTo>
                      <a:pt x="592773" y="1641158"/>
                    </a:lnTo>
                    <a:lnTo>
                      <a:pt x="581343" y="1643381"/>
                    </a:lnTo>
                    <a:lnTo>
                      <a:pt x="569595" y="1645920"/>
                    </a:lnTo>
                    <a:lnTo>
                      <a:pt x="558165" y="1649095"/>
                    </a:lnTo>
                    <a:lnTo>
                      <a:pt x="546735" y="1652270"/>
                    </a:lnTo>
                    <a:lnTo>
                      <a:pt x="534670" y="1655763"/>
                    </a:lnTo>
                    <a:lnTo>
                      <a:pt x="523240" y="1659573"/>
                    </a:lnTo>
                    <a:lnTo>
                      <a:pt x="512128" y="1663700"/>
                    </a:lnTo>
                    <a:lnTo>
                      <a:pt x="500698" y="1668145"/>
                    </a:lnTo>
                    <a:lnTo>
                      <a:pt x="489268" y="1672908"/>
                    </a:lnTo>
                    <a:lnTo>
                      <a:pt x="478155" y="1678305"/>
                    </a:lnTo>
                    <a:lnTo>
                      <a:pt x="467043" y="1683703"/>
                    </a:lnTo>
                    <a:lnTo>
                      <a:pt x="455930" y="1689418"/>
                    </a:lnTo>
                    <a:lnTo>
                      <a:pt x="444818" y="1695133"/>
                    </a:lnTo>
                    <a:lnTo>
                      <a:pt x="434023" y="1701483"/>
                    </a:lnTo>
                    <a:lnTo>
                      <a:pt x="423545" y="1708150"/>
                    </a:lnTo>
                    <a:lnTo>
                      <a:pt x="412750" y="1714818"/>
                    </a:lnTo>
                    <a:lnTo>
                      <a:pt x="402273" y="1721803"/>
                    </a:lnTo>
                    <a:lnTo>
                      <a:pt x="392430" y="1729423"/>
                    </a:lnTo>
                    <a:lnTo>
                      <a:pt x="382588" y="1736726"/>
                    </a:lnTo>
                    <a:lnTo>
                      <a:pt x="373063" y="1744663"/>
                    </a:lnTo>
                    <a:lnTo>
                      <a:pt x="363220" y="1752283"/>
                    </a:lnTo>
                    <a:lnTo>
                      <a:pt x="354330" y="1760856"/>
                    </a:lnTo>
                    <a:lnTo>
                      <a:pt x="345440" y="1768793"/>
                    </a:lnTo>
                    <a:lnTo>
                      <a:pt x="336550" y="1777683"/>
                    </a:lnTo>
                    <a:lnTo>
                      <a:pt x="328295" y="1785938"/>
                    </a:lnTo>
                    <a:lnTo>
                      <a:pt x="320040" y="1795146"/>
                    </a:lnTo>
                    <a:lnTo>
                      <a:pt x="312103" y="1804036"/>
                    </a:lnTo>
                    <a:lnTo>
                      <a:pt x="304483" y="1813243"/>
                    </a:lnTo>
                    <a:lnTo>
                      <a:pt x="297180" y="1822768"/>
                    </a:lnTo>
                    <a:lnTo>
                      <a:pt x="289878" y="1832293"/>
                    </a:lnTo>
                    <a:lnTo>
                      <a:pt x="282893" y="1841818"/>
                    </a:lnTo>
                    <a:lnTo>
                      <a:pt x="276225" y="1851978"/>
                    </a:lnTo>
                    <a:lnTo>
                      <a:pt x="269875" y="1861821"/>
                    </a:lnTo>
                    <a:lnTo>
                      <a:pt x="263842" y="1871663"/>
                    </a:lnTo>
                    <a:lnTo>
                      <a:pt x="257810" y="1882141"/>
                    </a:lnTo>
                    <a:lnTo>
                      <a:pt x="252095" y="1892301"/>
                    </a:lnTo>
                    <a:lnTo>
                      <a:pt x="246697" y="1903096"/>
                    </a:lnTo>
                    <a:lnTo>
                      <a:pt x="241617" y="1913573"/>
                    </a:lnTo>
                    <a:lnTo>
                      <a:pt x="236855" y="1924051"/>
                    </a:lnTo>
                    <a:lnTo>
                      <a:pt x="232092" y="1935163"/>
                    </a:lnTo>
                    <a:lnTo>
                      <a:pt x="227965" y="1945958"/>
                    </a:lnTo>
                    <a:lnTo>
                      <a:pt x="223837" y="1957071"/>
                    </a:lnTo>
                    <a:lnTo>
                      <a:pt x="220027" y="1968183"/>
                    </a:lnTo>
                    <a:lnTo>
                      <a:pt x="216535" y="1979296"/>
                    </a:lnTo>
                    <a:lnTo>
                      <a:pt x="213360" y="1990726"/>
                    </a:lnTo>
                    <a:lnTo>
                      <a:pt x="210502" y="2001838"/>
                    </a:lnTo>
                    <a:lnTo>
                      <a:pt x="207645" y="2013268"/>
                    </a:lnTo>
                    <a:lnTo>
                      <a:pt x="205105" y="2024698"/>
                    </a:lnTo>
                    <a:lnTo>
                      <a:pt x="203200" y="2036763"/>
                    </a:lnTo>
                    <a:lnTo>
                      <a:pt x="201295" y="2048193"/>
                    </a:lnTo>
                    <a:lnTo>
                      <a:pt x="199390" y="2059623"/>
                    </a:lnTo>
                    <a:lnTo>
                      <a:pt x="198120" y="2071371"/>
                    </a:lnTo>
                    <a:lnTo>
                      <a:pt x="196850" y="2082801"/>
                    </a:lnTo>
                    <a:lnTo>
                      <a:pt x="196215" y="2094866"/>
                    </a:lnTo>
                    <a:lnTo>
                      <a:pt x="195897" y="2106613"/>
                    </a:lnTo>
                    <a:lnTo>
                      <a:pt x="195580" y="2118043"/>
                    </a:lnTo>
                    <a:lnTo>
                      <a:pt x="195580" y="2129791"/>
                    </a:lnTo>
                    <a:lnTo>
                      <a:pt x="195897" y="2141856"/>
                    </a:lnTo>
                    <a:lnTo>
                      <a:pt x="196532" y="2153603"/>
                    </a:lnTo>
                    <a:lnTo>
                      <a:pt x="197485" y="2165668"/>
                    </a:lnTo>
                    <a:lnTo>
                      <a:pt x="198437" y="2177098"/>
                    </a:lnTo>
                    <a:lnTo>
                      <a:pt x="200025" y="2188846"/>
                    </a:lnTo>
                    <a:lnTo>
                      <a:pt x="201930" y="2200593"/>
                    </a:lnTo>
                    <a:lnTo>
                      <a:pt x="203835" y="2212023"/>
                    </a:lnTo>
                    <a:lnTo>
                      <a:pt x="206057" y="2224088"/>
                    </a:lnTo>
                    <a:lnTo>
                      <a:pt x="208915" y="2235518"/>
                    </a:lnTo>
                    <a:lnTo>
                      <a:pt x="211772" y="2247266"/>
                    </a:lnTo>
                    <a:lnTo>
                      <a:pt x="215265" y="2258696"/>
                    </a:lnTo>
                    <a:lnTo>
                      <a:pt x="218757" y="2270443"/>
                    </a:lnTo>
                    <a:lnTo>
                      <a:pt x="222567" y="2281873"/>
                    </a:lnTo>
                    <a:lnTo>
                      <a:pt x="226695" y="2293303"/>
                    </a:lnTo>
                    <a:lnTo>
                      <a:pt x="231140" y="2304733"/>
                    </a:lnTo>
                    <a:lnTo>
                      <a:pt x="235902" y="2315846"/>
                    </a:lnTo>
                    <a:lnTo>
                      <a:pt x="240982" y="2327276"/>
                    </a:lnTo>
                    <a:lnTo>
                      <a:pt x="246380" y="2338388"/>
                    </a:lnTo>
                    <a:lnTo>
                      <a:pt x="252095" y="2349501"/>
                    </a:lnTo>
                    <a:lnTo>
                      <a:pt x="257810" y="2360296"/>
                    </a:lnTo>
                    <a:lnTo>
                      <a:pt x="264160" y="2371408"/>
                    </a:lnTo>
                    <a:lnTo>
                      <a:pt x="270827" y="2381886"/>
                    </a:lnTo>
                    <a:lnTo>
                      <a:pt x="277813" y="2392681"/>
                    </a:lnTo>
                    <a:lnTo>
                      <a:pt x="284798" y="2403158"/>
                    </a:lnTo>
                    <a:lnTo>
                      <a:pt x="292100" y="2413001"/>
                    </a:lnTo>
                    <a:lnTo>
                      <a:pt x="299720" y="2422843"/>
                    </a:lnTo>
                    <a:lnTo>
                      <a:pt x="307658" y="2432368"/>
                    </a:lnTo>
                    <a:lnTo>
                      <a:pt x="315595" y="2442211"/>
                    </a:lnTo>
                    <a:lnTo>
                      <a:pt x="323533" y="2451101"/>
                    </a:lnTo>
                    <a:lnTo>
                      <a:pt x="332105" y="2459991"/>
                    </a:lnTo>
                    <a:lnTo>
                      <a:pt x="340360" y="2468881"/>
                    </a:lnTo>
                    <a:lnTo>
                      <a:pt x="349250" y="2477136"/>
                    </a:lnTo>
                    <a:lnTo>
                      <a:pt x="358140" y="2485391"/>
                    </a:lnTo>
                    <a:lnTo>
                      <a:pt x="367348" y="2493328"/>
                    </a:lnTo>
                    <a:lnTo>
                      <a:pt x="376238" y="2500948"/>
                    </a:lnTo>
                    <a:lnTo>
                      <a:pt x="385445" y="2508251"/>
                    </a:lnTo>
                    <a:lnTo>
                      <a:pt x="394970" y="2515553"/>
                    </a:lnTo>
                    <a:lnTo>
                      <a:pt x="405130" y="2522538"/>
                    </a:lnTo>
                    <a:lnTo>
                      <a:pt x="414655" y="2528888"/>
                    </a:lnTo>
                    <a:lnTo>
                      <a:pt x="424498" y="2535556"/>
                    </a:lnTo>
                    <a:lnTo>
                      <a:pt x="434975" y="2541588"/>
                    </a:lnTo>
                    <a:lnTo>
                      <a:pt x="445135" y="2547621"/>
                    </a:lnTo>
                    <a:lnTo>
                      <a:pt x="455613" y="2553018"/>
                    </a:lnTo>
                    <a:lnTo>
                      <a:pt x="465773" y="2558416"/>
                    </a:lnTo>
                    <a:lnTo>
                      <a:pt x="476568" y="2563813"/>
                    </a:lnTo>
                    <a:lnTo>
                      <a:pt x="487363" y="2568258"/>
                    </a:lnTo>
                    <a:lnTo>
                      <a:pt x="498158" y="2573021"/>
                    </a:lnTo>
                    <a:lnTo>
                      <a:pt x="509270" y="2577466"/>
                    </a:lnTo>
                    <a:lnTo>
                      <a:pt x="520065" y="2581276"/>
                    </a:lnTo>
                    <a:lnTo>
                      <a:pt x="531178" y="2585086"/>
                    </a:lnTo>
                    <a:lnTo>
                      <a:pt x="542290" y="2588896"/>
                    </a:lnTo>
                    <a:lnTo>
                      <a:pt x="553720" y="2592071"/>
                    </a:lnTo>
                    <a:lnTo>
                      <a:pt x="564833" y="2594928"/>
                    </a:lnTo>
                    <a:lnTo>
                      <a:pt x="576580" y="2597786"/>
                    </a:lnTo>
                    <a:lnTo>
                      <a:pt x="588010" y="2600326"/>
                    </a:lnTo>
                    <a:lnTo>
                      <a:pt x="599440" y="2602231"/>
                    </a:lnTo>
                    <a:lnTo>
                      <a:pt x="611188" y="2604136"/>
                    </a:lnTo>
                    <a:lnTo>
                      <a:pt x="622618" y="2605724"/>
                    </a:lnTo>
                    <a:lnTo>
                      <a:pt x="634683" y="2607311"/>
                    </a:lnTo>
                    <a:lnTo>
                      <a:pt x="646113" y="2608581"/>
                    </a:lnTo>
                    <a:lnTo>
                      <a:pt x="657860" y="2609216"/>
                    </a:lnTo>
                    <a:lnTo>
                      <a:pt x="669925" y="2609534"/>
                    </a:lnTo>
                    <a:lnTo>
                      <a:pt x="681355" y="2609851"/>
                    </a:lnTo>
                    <a:lnTo>
                      <a:pt x="693103" y="2609851"/>
                    </a:lnTo>
                    <a:lnTo>
                      <a:pt x="704850" y="2609534"/>
                    </a:lnTo>
                    <a:lnTo>
                      <a:pt x="716915" y="2608899"/>
                    </a:lnTo>
                    <a:lnTo>
                      <a:pt x="728345" y="2607946"/>
                    </a:lnTo>
                    <a:lnTo>
                      <a:pt x="740093" y="2606676"/>
                    </a:lnTo>
                    <a:lnTo>
                      <a:pt x="752158" y="2605406"/>
                    </a:lnTo>
                    <a:lnTo>
                      <a:pt x="763905" y="2603501"/>
                    </a:lnTo>
                    <a:lnTo>
                      <a:pt x="775335" y="2601279"/>
                    </a:lnTo>
                    <a:lnTo>
                      <a:pt x="787083" y="2598738"/>
                    </a:lnTo>
                    <a:lnTo>
                      <a:pt x="798830" y="2596198"/>
                    </a:lnTo>
                    <a:lnTo>
                      <a:pt x="810578" y="2593658"/>
                    </a:lnTo>
                    <a:lnTo>
                      <a:pt x="822008" y="2590166"/>
                    </a:lnTo>
                    <a:lnTo>
                      <a:pt x="833438" y="2586673"/>
                    </a:lnTo>
                    <a:lnTo>
                      <a:pt x="844868" y="2582863"/>
                    </a:lnTo>
                    <a:lnTo>
                      <a:pt x="856615" y="2578736"/>
                    </a:lnTo>
                    <a:lnTo>
                      <a:pt x="867410" y="2573973"/>
                    </a:lnTo>
                    <a:lnTo>
                      <a:pt x="879158" y="2569528"/>
                    </a:lnTo>
                    <a:lnTo>
                      <a:pt x="890270" y="2564131"/>
                    </a:lnTo>
                    <a:lnTo>
                      <a:pt x="901383" y="2558733"/>
                    </a:lnTo>
                    <a:lnTo>
                      <a:pt x="912178" y="2553336"/>
                    </a:lnTo>
                    <a:lnTo>
                      <a:pt x="923290" y="2547303"/>
                    </a:lnTo>
                    <a:lnTo>
                      <a:pt x="934085" y="2540636"/>
                    </a:lnTo>
                    <a:lnTo>
                      <a:pt x="944880" y="2534286"/>
                    </a:lnTo>
                    <a:lnTo>
                      <a:pt x="955675" y="2527301"/>
                    </a:lnTo>
                    <a:lnTo>
                      <a:pt x="965835" y="2520633"/>
                    </a:lnTo>
                    <a:lnTo>
                      <a:pt x="976313" y="2512696"/>
                    </a:lnTo>
                    <a:lnTo>
                      <a:pt x="986155" y="2505711"/>
                    </a:lnTo>
                    <a:lnTo>
                      <a:pt x="995680" y="2497456"/>
                    </a:lnTo>
                    <a:lnTo>
                      <a:pt x="1005205" y="2489836"/>
                    </a:lnTo>
                    <a:lnTo>
                      <a:pt x="1014095" y="2481581"/>
                    </a:lnTo>
                    <a:lnTo>
                      <a:pt x="1023303" y="2473326"/>
                    </a:lnTo>
                    <a:lnTo>
                      <a:pt x="1031558" y="2464753"/>
                    </a:lnTo>
                    <a:lnTo>
                      <a:pt x="1040130" y="2456181"/>
                    </a:lnTo>
                    <a:lnTo>
                      <a:pt x="1048385" y="2446973"/>
                    </a:lnTo>
                    <a:lnTo>
                      <a:pt x="1056640" y="2438083"/>
                    </a:lnTo>
                    <a:lnTo>
                      <a:pt x="1064260" y="2429193"/>
                    </a:lnTo>
                    <a:lnTo>
                      <a:pt x="1071563" y="2419351"/>
                    </a:lnTo>
                    <a:lnTo>
                      <a:pt x="1078865" y="2409826"/>
                    </a:lnTo>
                    <a:lnTo>
                      <a:pt x="1085533" y="2400301"/>
                    </a:lnTo>
                    <a:lnTo>
                      <a:pt x="1092200" y="2390458"/>
                    </a:lnTo>
                    <a:lnTo>
                      <a:pt x="1098550" y="2380616"/>
                    </a:lnTo>
                    <a:lnTo>
                      <a:pt x="1104583" y="2370456"/>
                    </a:lnTo>
                    <a:lnTo>
                      <a:pt x="1110933" y="2360296"/>
                    </a:lnTo>
                    <a:lnTo>
                      <a:pt x="1116330" y="2349818"/>
                    </a:lnTo>
                    <a:lnTo>
                      <a:pt x="1121728" y="2339023"/>
                    </a:lnTo>
                    <a:lnTo>
                      <a:pt x="1126808" y="2328863"/>
                    </a:lnTo>
                    <a:lnTo>
                      <a:pt x="1131570" y="2318068"/>
                    </a:lnTo>
                    <a:lnTo>
                      <a:pt x="1136015" y="2306956"/>
                    </a:lnTo>
                    <a:lnTo>
                      <a:pt x="1140778" y="2296478"/>
                    </a:lnTo>
                    <a:lnTo>
                      <a:pt x="1144588" y="2285366"/>
                    </a:lnTo>
                    <a:lnTo>
                      <a:pt x="1148398" y="2274253"/>
                    </a:lnTo>
                    <a:lnTo>
                      <a:pt x="1151890" y="2263141"/>
                    </a:lnTo>
                    <a:lnTo>
                      <a:pt x="1155383" y="2251711"/>
                    </a:lnTo>
                    <a:lnTo>
                      <a:pt x="1158240" y="2240598"/>
                    </a:lnTo>
                    <a:lnTo>
                      <a:pt x="1161098" y="2228851"/>
                    </a:lnTo>
                    <a:lnTo>
                      <a:pt x="1163320" y="2217421"/>
                    </a:lnTo>
                    <a:lnTo>
                      <a:pt x="1165543" y="2205673"/>
                    </a:lnTo>
                    <a:lnTo>
                      <a:pt x="1167448" y="2194243"/>
                    </a:lnTo>
                    <a:lnTo>
                      <a:pt x="1169035" y="2182813"/>
                    </a:lnTo>
                    <a:lnTo>
                      <a:pt x="1170305" y="2170748"/>
                    </a:lnTo>
                    <a:lnTo>
                      <a:pt x="1171258" y="2159318"/>
                    </a:lnTo>
                    <a:lnTo>
                      <a:pt x="1172210" y="2147571"/>
                    </a:lnTo>
                    <a:lnTo>
                      <a:pt x="1172845" y="2135823"/>
                    </a:lnTo>
                    <a:lnTo>
                      <a:pt x="1172845" y="2123758"/>
                    </a:lnTo>
                    <a:lnTo>
                      <a:pt x="1172845" y="2112328"/>
                    </a:lnTo>
                    <a:lnTo>
                      <a:pt x="1172528" y="2100581"/>
                    </a:lnTo>
                    <a:lnTo>
                      <a:pt x="1172210" y="2088516"/>
                    </a:lnTo>
                    <a:lnTo>
                      <a:pt x="1170940" y="2076768"/>
                    </a:lnTo>
                    <a:lnTo>
                      <a:pt x="1169670" y="2065021"/>
                    </a:lnTo>
                    <a:lnTo>
                      <a:pt x="1168083" y="2053591"/>
                    </a:lnTo>
                    <a:lnTo>
                      <a:pt x="1166813" y="2041526"/>
                    </a:lnTo>
                    <a:lnTo>
                      <a:pt x="1164273" y="2029778"/>
                    </a:lnTo>
                    <a:lnTo>
                      <a:pt x="1162050" y="2018348"/>
                    </a:lnTo>
                    <a:lnTo>
                      <a:pt x="1159510" y="2006283"/>
                    </a:lnTo>
                    <a:lnTo>
                      <a:pt x="1156335" y="1994853"/>
                    </a:lnTo>
                    <a:lnTo>
                      <a:pt x="1153478" y="1983423"/>
                    </a:lnTo>
                    <a:lnTo>
                      <a:pt x="1149985" y="1971993"/>
                    </a:lnTo>
                    <a:lnTo>
                      <a:pt x="1145540" y="1960563"/>
                    </a:lnTo>
                    <a:lnTo>
                      <a:pt x="1141730" y="1949133"/>
                    </a:lnTo>
                    <a:lnTo>
                      <a:pt x="1137285" y="1937386"/>
                    </a:lnTo>
                    <a:lnTo>
                      <a:pt x="1132205" y="1926591"/>
                    </a:lnTo>
                    <a:lnTo>
                      <a:pt x="1127443" y="1914843"/>
                    </a:lnTo>
                    <a:lnTo>
                      <a:pt x="1122045" y="1903731"/>
                    </a:lnTo>
                    <a:lnTo>
                      <a:pt x="1116330" y="1892936"/>
                    </a:lnTo>
                    <a:lnTo>
                      <a:pt x="1110615" y="1882141"/>
                    </a:lnTo>
                    <a:lnTo>
                      <a:pt x="1103948" y="1871028"/>
                    </a:lnTo>
                    <a:lnTo>
                      <a:pt x="1097598" y="1860233"/>
                    </a:lnTo>
                    <a:lnTo>
                      <a:pt x="1090613" y="1849438"/>
                    </a:lnTo>
                    <a:lnTo>
                      <a:pt x="1083310" y="1839278"/>
                    </a:lnTo>
                    <a:lnTo>
                      <a:pt x="1076008" y="1829436"/>
                    </a:lnTo>
                    <a:lnTo>
                      <a:pt x="1068388" y="1819276"/>
                    </a:lnTo>
                    <a:lnTo>
                      <a:pt x="1060768" y="1809751"/>
                    </a:lnTo>
                    <a:lnTo>
                      <a:pt x="1053148" y="1800226"/>
                    </a:lnTo>
                    <a:lnTo>
                      <a:pt x="1044575" y="1791018"/>
                    </a:lnTo>
                    <a:lnTo>
                      <a:pt x="1036320" y="1782128"/>
                    </a:lnTo>
                    <a:lnTo>
                      <a:pt x="1027748" y="1773556"/>
                    </a:lnTo>
                    <a:lnTo>
                      <a:pt x="1019175" y="1764983"/>
                    </a:lnTo>
                    <a:lnTo>
                      <a:pt x="1010285" y="1757046"/>
                    </a:lnTo>
                    <a:lnTo>
                      <a:pt x="1001395" y="1749108"/>
                    </a:lnTo>
                    <a:lnTo>
                      <a:pt x="992188" y="1741171"/>
                    </a:lnTo>
                    <a:lnTo>
                      <a:pt x="982663" y="1734186"/>
                    </a:lnTo>
                    <a:lnTo>
                      <a:pt x="973138" y="1726883"/>
                    </a:lnTo>
                    <a:lnTo>
                      <a:pt x="963613" y="1719898"/>
                    </a:lnTo>
                    <a:lnTo>
                      <a:pt x="953770" y="1713230"/>
                    </a:lnTo>
                    <a:lnTo>
                      <a:pt x="943610" y="1706880"/>
                    </a:lnTo>
                    <a:lnTo>
                      <a:pt x="933768" y="1700848"/>
                    </a:lnTo>
                    <a:lnTo>
                      <a:pt x="923290" y="1695133"/>
                    </a:lnTo>
                    <a:lnTo>
                      <a:pt x="913130" y="1689418"/>
                    </a:lnTo>
                    <a:lnTo>
                      <a:pt x="902335" y="1684020"/>
                    </a:lnTo>
                    <a:lnTo>
                      <a:pt x="892175" y="1678623"/>
                    </a:lnTo>
                    <a:lnTo>
                      <a:pt x="881380" y="1673860"/>
                    </a:lnTo>
                    <a:lnTo>
                      <a:pt x="870268" y="1669415"/>
                    </a:lnTo>
                    <a:lnTo>
                      <a:pt x="859473" y="1664653"/>
                    </a:lnTo>
                    <a:lnTo>
                      <a:pt x="848360" y="1660843"/>
                    </a:lnTo>
                    <a:lnTo>
                      <a:pt x="837248" y="1657033"/>
                    </a:lnTo>
                    <a:lnTo>
                      <a:pt x="825818" y="1653858"/>
                    </a:lnTo>
                    <a:lnTo>
                      <a:pt x="814705" y="1650365"/>
                    </a:lnTo>
                    <a:lnTo>
                      <a:pt x="803275" y="1647190"/>
                    </a:lnTo>
                    <a:lnTo>
                      <a:pt x="791845" y="1644651"/>
                    </a:lnTo>
                    <a:lnTo>
                      <a:pt x="780415" y="1642111"/>
                    </a:lnTo>
                    <a:lnTo>
                      <a:pt x="768985" y="1639888"/>
                    </a:lnTo>
                    <a:lnTo>
                      <a:pt x="757238" y="1637983"/>
                    </a:lnTo>
                    <a:lnTo>
                      <a:pt x="745490" y="1636395"/>
                    </a:lnTo>
                    <a:lnTo>
                      <a:pt x="734060" y="1635125"/>
                    </a:lnTo>
                    <a:lnTo>
                      <a:pt x="722313" y="1633855"/>
                    </a:lnTo>
                    <a:lnTo>
                      <a:pt x="710565" y="1632903"/>
                    </a:lnTo>
                    <a:lnTo>
                      <a:pt x="698818" y="1632585"/>
                    </a:lnTo>
                    <a:lnTo>
                      <a:pt x="687070" y="1632268"/>
                    </a:lnTo>
                    <a:close/>
                    <a:moveTo>
                      <a:pt x="1446848" y="1466850"/>
                    </a:moveTo>
                    <a:lnTo>
                      <a:pt x="1448435" y="1479858"/>
                    </a:lnTo>
                    <a:lnTo>
                      <a:pt x="1450658" y="1496357"/>
                    </a:lnTo>
                    <a:lnTo>
                      <a:pt x="1453833" y="1515711"/>
                    </a:lnTo>
                    <a:lnTo>
                      <a:pt x="1457960" y="1538238"/>
                    </a:lnTo>
                    <a:lnTo>
                      <a:pt x="1468120" y="1591541"/>
                    </a:lnTo>
                    <a:lnTo>
                      <a:pt x="1480185" y="1653093"/>
                    </a:lnTo>
                    <a:lnTo>
                      <a:pt x="1494155" y="1721308"/>
                    </a:lnTo>
                    <a:lnTo>
                      <a:pt x="1509713" y="1794282"/>
                    </a:lnTo>
                    <a:lnTo>
                      <a:pt x="1525905" y="1870112"/>
                    </a:lnTo>
                    <a:lnTo>
                      <a:pt x="1542098" y="1946576"/>
                    </a:lnTo>
                    <a:lnTo>
                      <a:pt x="1574800" y="2092842"/>
                    </a:lnTo>
                    <a:lnTo>
                      <a:pt x="1602740" y="2217533"/>
                    </a:lnTo>
                    <a:lnTo>
                      <a:pt x="1629410" y="2336830"/>
                    </a:lnTo>
                    <a:lnTo>
                      <a:pt x="1730693" y="1746690"/>
                    </a:lnTo>
                    <a:lnTo>
                      <a:pt x="1671003" y="1606453"/>
                    </a:lnTo>
                    <a:lnTo>
                      <a:pt x="1768475" y="1514442"/>
                    </a:lnTo>
                    <a:lnTo>
                      <a:pt x="1798955" y="1514442"/>
                    </a:lnTo>
                    <a:lnTo>
                      <a:pt x="1806258" y="1514442"/>
                    </a:lnTo>
                    <a:lnTo>
                      <a:pt x="1836420" y="1514442"/>
                    </a:lnTo>
                    <a:lnTo>
                      <a:pt x="1933575" y="1606453"/>
                    </a:lnTo>
                    <a:lnTo>
                      <a:pt x="1873885" y="1746690"/>
                    </a:lnTo>
                    <a:lnTo>
                      <a:pt x="1975168" y="2336830"/>
                    </a:lnTo>
                    <a:lnTo>
                      <a:pt x="2002155" y="2217533"/>
                    </a:lnTo>
                    <a:lnTo>
                      <a:pt x="2030095" y="2092842"/>
                    </a:lnTo>
                    <a:lnTo>
                      <a:pt x="2062480" y="1946576"/>
                    </a:lnTo>
                    <a:lnTo>
                      <a:pt x="2078990" y="1870112"/>
                    </a:lnTo>
                    <a:lnTo>
                      <a:pt x="2094865" y="1794282"/>
                    </a:lnTo>
                    <a:lnTo>
                      <a:pt x="2110740" y="1721308"/>
                    </a:lnTo>
                    <a:lnTo>
                      <a:pt x="2124393" y="1653093"/>
                    </a:lnTo>
                    <a:lnTo>
                      <a:pt x="2136775" y="1591541"/>
                    </a:lnTo>
                    <a:lnTo>
                      <a:pt x="2146618" y="1538238"/>
                    </a:lnTo>
                    <a:lnTo>
                      <a:pt x="2150428" y="1515711"/>
                    </a:lnTo>
                    <a:lnTo>
                      <a:pt x="2153920" y="1496357"/>
                    </a:lnTo>
                    <a:lnTo>
                      <a:pt x="2156143" y="1479858"/>
                    </a:lnTo>
                    <a:lnTo>
                      <a:pt x="2157730" y="1466850"/>
                    </a:lnTo>
                    <a:lnTo>
                      <a:pt x="2164398" y="1469071"/>
                    </a:lnTo>
                    <a:lnTo>
                      <a:pt x="2173923" y="1471609"/>
                    </a:lnTo>
                    <a:lnTo>
                      <a:pt x="2226628" y="1488108"/>
                    </a:lnTo>
                    <a:lnTo>
                      <a:pt x="2293620" y="1509683"/>
                    </a:lnTo>
                    <a:lnTo>
                      <a:pt x="2331085" y="1522374"/>
                    </a:lnTo>
                    <a:lnTo>
                      <a:pt x="2370455" y="1535700"/>
                    </a:lnTo>
                    <a:lnTo>
                      <a:pt x="2411730" y="1549660"/>
                    </a:lnTo>
                    <a:lnTo>
                      <a:pt x="2453323" y="1564255"/>
                    </a:lnTo>
                    <a:lnTo>
                      <a:pt x="2495868" y="1579801"/>
                    </a:lnTo>
                    <a:lnTo>
                      <a:pt x="2538413" y="1595665"/>
                    </a:lnTo>
                    <a:lnTo>
                      <a:pt x="2580005" y="1612164"/>
                    </a:lnTo>
                    <a:lnTo>
                      <a:pt x="2620645" y="1628345"/>
                    </a:lnTo>
                    <a:lnTo>
                      <a:pt x="2659698" y="1644844"/>
                    </a:lnTo>
                    <a:lnTo>
                      <a:pt x="2678430" y="1653410"/>
                    </a:lnTo>
                    <a:lnTo>
                      <a:pt x="2696210" y="1661342"/>
                    </a:lnTo>
                    <a:lnTo>
                      <a:pt x="2713990" y="1669909"/>
                    </a:lnTo>
                    <a:lnTo>
                      <a:pt x="2730818" y="1678158"/>
                    </a:lnTo>
                    <a:lnTo>
                      <a:pt x="2747010" y="1686090"/>
                    </a:lnTo>
                    <a:lnTo>
                      <a:pt x="2761933" y="1694339"/>
                    </a:lnTo>
                    <a:lnTo>
                      <a:pt x="2773363" y="1705761"/>
                    </a:lnTo>
                    <a:lnTo>
                      <a:pt x="2785110" y="1718770"/>
                    </a:lnTo>
                    <a:lnTo>
                      <a:pt x="2798128" y="1733364"/>
                    </a:lnTo>
                    <a:lnTo>
                      <a:pt x="2805113" y="1741296"/>
                    </a:lnTo>
                    <a:lnTo>
                      <a:pt x="2811780" y="1749546"/>
                    </a:lnTo>
                    <a:lnTo>
                      <a:pt x="2818766" y="1758747"/>
                    </a:lnTo>
                    <a:lnTo>
                      <a:pt x="2825750" y="1768265"/>
                    </a:lnTo>
                    <a:lnTo>
                      <a:pt x="2833053" y="1778735"/>
                    </a:lnTo>
                    <a:lnTo>
                      <a:pt x="2839720" y="1789840"/>
                    </a:lnTo>
                    <a:lnTo>
                      <a:pt x="2847023" y="1801262"/>
                    </a:lnTo>
                    <a:lnTo>
                      <a:pt x="2854326" y="1813636"/>
                    </a:lnTo>
                    <a:lnTo>
                      <a:pt x="2861310" y="1826962"/>
                    </a:lnTo>
                    <a:lnTo>
                      <a:pt x="2867978" y="1840922"/>
                    </a:lnTo>
                    <a:lnTo>
                      <a:pt x="2874963" y="1855517"/>
                    </a:lnTo>
                    <a:lnTo>
                      <a:pt x="2881948" y="1871698"/>
                    </a:lnTo>
                    <a:lnTo>
                      <a:pt x="2888933" y="1887880"/>
                    </a:lnTo>
                    <a:lnTo>
                      <a:pt x="2895283" y="1905964"/>
                    </a:lnTo>
                    <a:lnTo>
                      <a:pt x="2901316" y="1924367"/>
                    </a:lnTo>
                    <a:lnTo>
                      <a:pt x="2907666" y="1944355"/>
                    </a:lnTo>
                    <a:lnTo>
                      <a:pt x="2913698" y="1964978"/>
                    </a:lnTo>
                    <a:lnTo>
                      <a:pt x="2919413" y="1986871"/>
                    </a:lnTo>
                    <a:lnTo>
                      <a:pt x="2924810" y="2010032"/>
                    </a:lnTo>
                    <a:lnTo>
                      <a:pt x="2930208" y="2034463"/>
                    </a:lnTo>
                    <a:lnTo>
                      <a:pt x="2934653" y="2059528"/>
                    </a:lnTo>
                    <a:lnTo>
                      <a:pt x="2939416" y="2086496"/>
                    </a:lnTo>
                    <a:lnTo>
                      <a:pt x="2943543" y="2114734"/>
                    </a:lnTo>
                    <a:lnTo>
                      <a:pt x="2947353" y="2144241"/>
                    </a:lnTo>
                    <a:lnTo>
                      <a:pt x="2950846" y="2175017"/>
                    </a:lnTo>
                    <a:lnTo>
                      <a:pt x="2953703" y="2207062"/>
                    </a:lnTo>
                    <a:lnTo>
                      <a:pt x="2954338" y="2215946"/>
                    </a:lnTo>
                    <a:lnTo>
                      <a:pt x="2954656" y="2230858"/>
                    </a:lnTo>
                    <a:lnTo>
                      <a:pt x="2955608" y="2275595"/>
                    </a:lnTo>
                    <a:lnTo>
                      <a:pt x="2957196" y="2411390"/>
                    </a:lnTo>
                    <a:lnTo>
                      <a:pt x="2959100" y="2583673"/>
                    </a:lnTo>
                    <a:lnTo>
                      <a:pt x="2960688" y="2760715"/>
                    </a:lnTo>
                    <a:lnTo>
                      <a:pt x="2908936" y="2767695"/>
                    </a:lnTo>
                    <a:lnTo>
                      <a:pt x="2857818" y="2773723"/>
                    </a:lnTo>
                    <a:lnTo>
                      <a:pt x="2806383" y="2779434"/>
                    </a:lnTo>
                    <a:lnTo>
                      <a:pt x="2755266" y="2784511"/>
                    </a:lnTo>
                    <a:lnTo>
                      <a:pt x="2702878" y="2788952"/>
                    </a:lnTo>
                    <a:lnTo>
                      <a:pt x="2649220" y="2793712"/>
                    </a:lnTo>
                    <a:lnTo>
                      <a:pt x="2536825" y="2802278"/>
                    </a:lnTo>
                    <a:lnTo>
                      <a:pt x="2535555" y="2668704"/>
                    </a:lnTo>
                    <a:lnTo>
                      <a:pt x="2534920" y="2527832"/>
                    </a:lnTo>
                    <a:lnTo>
                      <a:pt x="2534285" y="2333022"/>
                    </a:lnTo>
                    <a:lnTo>
                      <a:pt x="2534285" y="2318745"/>
                    </a:lnTo>
                    <a:lnTo>
                      <a:pt x="2533333" y="2305102"/>
                    </a:lnTo>
                    <a:lnTo>
                      <a:pt x="2531745" y="2291776"/>
                    </a:lnTo>
                    <a:lnTo>
                      <a:pt x="2530475" y="2279085"/>
                    </a:lnTo>
                    <a:lnTo>
                      <a:pt x="2527935" y="2266711"/>
                    </a:lnTo>
                    <a:lnTo>
                      <a:pt x="2525713" y="2254654"/>
                    </a:lnTo>
                    <a:lnTo>
                      <a:pt x="2522538" y="2243232"/>
                    </a:lnTo>
                    <a:lnTo>
                      <a:pt x="2519680" y="2232127"/>
                    </a:lnTo>
                    <a:lnTo>
                      <a:pt x="2515870" y="2221340"/>
                    </a:lnTo>
                    <a:lnTo>
                      <a:pt x="2512060" y="2210870"/>
                    </a:lnTo>
                    <a:lnTo>
                      <a:pt x="2508250" y="2200717"/>
                    </a:lnTo>
                    <a:lnTo>
                      <a:pt x="2503488" y="2191198"/>
                    </a:lnTo>
                    <a:lnTo>
                      <a:pt x="2499360" y="2181680"/>
                    </a:lnTo>
                    <a:lnTo>
                      <a:pt x="2494280" y="2172796"/>
                    </a:lnTo>
                    <a:lnTo>
                      <a:pt x="2489835" y="2163912"/>
                    </a:lnTo>
                    <a:lnTo>
                      <a:pt x="2484755" y="2155346"/>
                    </a:lnTo>
                    <a:lnTo>
                      <a:pt x="2484755" y="2813383"/>
                    </a:lnTo>
                    <a:lnTo>
                      <a:pt x="2405698" y="2818459"/>
                    </a:lnTo>
                    <a:lnTo>
                      <a:pt x="2323148" y="2822584"/>
                    </a:lnTo>
                    <a:lnTo>
                      <a:pt x="2238058" y="2826391"/>
                    </a:lnTo>
                    <a:lnTo>
                      <a:pt x="2150745" y="2829881"/>
                    </a:lnTo>
                    <a:lnTo>
                      <a:pt x="2062798" y="2832102"/>
                    </a:lnTo>
                    <a:lnTo>
                      <a:pt x="1974850" y="2834006"/>
                    </a:lnTo>
                    <a:lnTo>
                      <a:pt x="1887538" y="2835275"/>
                    </a:lnTo>
                    <a:lnTo>
                      <a:pt x="1802448" y="2835275"/>
                    </a:lnTo>
                    <a:lnTo>
                      <a:pt x="1750378" y="2835275"/>
                    </a:lnTo>
                    <a:lnTo>
                      <a:pt x="1697673" y="2834958"/>
                    </a:lnTo>
                    <a:lnTo>
                      <a:pt x="1644333" y="2834006"/>
                    </a:lnTo>
                    <a:lnTo>
                      <a:pt x="1590358" y="2833372"/>
                    </a:lnTo>
                    <a:lnTo>
                      <a:pt x="1536065" y="2832102"/>
                    </a:lnTo>
                    <a:lnTo>
                      <a:pt x="1482090" y="2830516"/>
                    </a:lnTo>
                    <a:lnTo>
                      <a:pt x="1427798" y="2829247"/>
                    </a:lnTo>
                    <a:lnTo>
                      <a:pt x="1374775" y="2826709"/>
                    </a:lnTo>
                    <a:lnTo>
                      <a:pt x="1257300" y="2643639"/>
                    </a:lnTo>
                    <a:lnTo>
                      <a:pt x="1274128" y="2624919"/>
                    </a:lnTo>
                    <a:lnTo>
                      <a:pt x="1290003" y="2605882"/>
                    </a:lnTo>
                    <a:lnTo>
                      <a:pt x="1305560" y="2585894"/>
                    </a:lnTo>
                    <a:lnTo>
                      <a:pt x="1319848" y="2565588"/>
                    </a:lnTo>
                    <a:lnTo>
                      <a:pt x="1334135" y="2544965"/>
                    </a:lnTo>
                    <a:lnTo>
                      <a:pt x="1347470" y="2524024"/>
                    </a:lnTo>
                    <a:lnTo>
                      <a:pt x="1360170" y="2502132"/>
                    </a:lnTo>
                    <a:lnTo>
                      <a:pt x="1371918" y="2480557"/>
                    </a:lnTo>
                    <a:lnTo>
                      <a:pt x="1383348" y="2458348"/>
                    </a:lnTo>
                    <a:lnTo>
                      <a:pt x="1393825" y="2435503"/>
                    </a:lnTo>
                    <a:lnTo>
                      <a:pt x="1403668" y="2412342"/>
                    </a:lnTo>
                    <a:lnTo>
                      <a:pt x="1412558" y="2389181"/>
                    </a:lnTo>
                    <a:lnTo>
                      <a:pt x="1420813" y="2365385"/>
                    </a:lnTo>
                    <a:lnTo>
                      <a:pt x="1428115" y="2341589"/>
                    </a:lnTo>
                    <a:lnTo>
                      <a:pt x="1435100" y="2317158"/>
                    </a:lnTo>
                    <a:lnTo>
                      <a:pt x="1441133" y="2293045"/>
                    </a:lnTo>
                    <a:lnTo>
                      <a:pt x="1444943" y="2274008"/>
                    </a:lnTo>
                    <a:lnTo>
                      <a:pt x="1448753" y="2254972"/>
                    </a:lnTo>
                    <a:lnTo>
                      <a:pt x="1451928" y="2236252"/>
                    </a:lnTo>
                    <a:lnTo>
                      <a:pt x="1454785" y="2217215"/>
                    </a:lnTo>
                    <a:lnTo>
                      <a:pt x="1456690" y="2198179"/>
                    </a:lnTo>
                    <a:lnTo>
                      <a:pt x="1458595" y="2179142"/>
                    </a:lnTo>
                    <a:lnTo>
                      <a:pt x="1459548" y="2160105"/>
                    </a:lnTo>
                    <a:lnTo>
                      <a:pt x="1460500" y="2141068"/>
                    </a:lnTo>
                    <a:lnTo>
                      <a:pt x="1460818" y="2122349"/>
                    </a:lnTo>
                    <a:lnTo>
                      <a:pt x="1460500" y="2103312"/>
                    </a:lnTo>
                    <a:lnTo>
                      <a:pt x="1459548" y="2084593"/>
                    </a:lnTo>
                    <a:lnTo>
                      <a:pt x="1458913" y="2065873"/>
                    </a:lnTo>
                    <a:lnTo>
                      <a:pt x="1457008" y="2046519"/>
                    </a:lnTo>
                    <a:lnTo>
                      <a:pt x="1455103" y="2027800"/>
                    </a:lnTo>
                    <a:lnTo>
                      <a:pt x="1452880" y="2009715"/>
                    </a:lnTo>
                    <a:lnTo>
                      <a:pt x="1449705" y="1990995"/>
                    </a:lnTo>
                    <a:lnTo>
                      <a:pt x="1446213" y="1971958"/>
                    </a:lnTo>
                    <a:lnTo>
                      <a:pt x="1442403" y="1953874"/>
                    </a:lnTo>
                    <a:lnTo>
                      <a:pt x="1437958" y="1935471"/>
                    </a:lnTo>
                    <a:lnTo>
                      <a:pt x="1433195" y="1917069"/>
                    </a:lnTo>
                    <a:lnTo>
                      <a:pt x="1427798" y="1898984"/>
                    </a:lnTo>
                    <a:lnTo>
                      <a:pt x="1422083" y="1881217"/>
                    </a:lnTo>
                    <a:lnTo>
                      <a:pt x="1416050" y="1863132"/>
                    </a:lnTo>
                    <a:lnTo>
                      <a:pt x="1409383" y="1845364"/>
                    </a:lnTo>
                    <a:lnTo>
                      <a:pt x="1402715" y="1827596"/>
                    </a:lnTo>
                    <a:lnTo>
                      <a:pt x="1395095" y="1810146"/>
                    </a:lnTo>
                    <a:lnTo>
                      <a:pt x="1386840" y="1792696"/>
                    </a:lnTo>
                    <a:lnTo>
                      <a:pt x="1378585" y="1775563"/>
                    </a:lnTo>
                    <a:lnTo>
                      <a:pt x="1369695" y="1758429"/>
                    </a:lnTo>
                    <a:lnTo>
                      <a:pt x="1360488" y="1741614"/>
                    </a:lnTo>
                    <a:lnTo>
                      <a:pt x="1350963" y="1724798"/>
                    </a:lnTo>
                    <a:lnTo>
                      <a:pt x="1340485" y="1708299"/>
                    </a:lnTo>
                    <a:lnTo>
                      <a:pt x="1333500" y="1696877"/>
                    </a:lnTo>
                    <a:lnTo>
                      <a:pt x="1325563" y="1685773"/>
                    </a:lnTo>
                    <a:lnTo>
                      <a:pt x="1317943" y="1674668"/>
                    </a:lnTo>
                    <a:lnTo>
                      <a:pt x="1310323" y="1663563"/>
                    </a:lnTo>
                    <a:lnTo>
                      <a:pt x="1302385" y="1653093"/>
                    </a:lnTo>
                    <a:lnTo>
                      <a:pt x="1293813" y="1642623"/>
                    </a:lnTo>
                    <a:lnTo>
                      <a:pt x="1285558" y="1632152"/>
                    </a:lnTo>
                    <a:lnTo>
                      <a:pt x="1276985" y="1621999"/>
                    </a:lnTo>
                    <a:lnTo>
                      <a:pt x="1259523" y="1602011"/>
                    </a:lnTo>
                    <a:lnTo>
                      <a:pt x="1241425" y="1582657"/>
                    </a:lnTo>
                    <a:lnTo>
                      <a:pt x="1222693" y="1564255"/>
                    </a:lnTo>
                    <a:lnTo>
                      <a:pt x="1203325" y="1546170"/>
                    </a:lnTo>
                    <a:lnTo>
                      <a:pt x="1270953" y="1523008"/>
                    </a:lnTo>
                    <a:lnTo>
                      <a:pt x="1332865" y="1502702"/>
                    </a:lnTo>
                    <a:lnTo>
                      <a:pt x="1386840" y="1485569"/>
                    </a:lnTo>
                    <a:lnTo>
                      <a:pt x="1430655" y="1471609"/>
                    </a:lnTo>
                    <a:lnTo>
                      <a:pt x="1440815" y="1468754"/>
                    </a:lnTo>
                    <a:lnTo>
                      <a:pt x="1446848" y="1466850"/>
                    </a:lnTo>
                    <a:close/>
                    <a:moveTo>
                      <a:pt x="671830" y="1436688"/>
                    </a:moveTo>
                    <a:lnTo>
                      <a:pt x="688658" y="1436688"/>
                    </a:lnTo>
                    <a:lnTo>
                      <a:pt x="704850" y="1437323"/>
                    </a:lnTo>
                    <a:lnTo>
                      <a:pt x="721360" y="1437958"/>
                    </a:lnTo>
                    <a:lnTo>
                      <a:pt x="737870" y="1439228"/>
                    </a:lnTo>
                    <a:lnTo>
                      <a:pt x="754380" y="1440816"/>
                    </a:lnTo>
                    <a:lnTo>
                      <a:pt x="770255" y="1442721"/>
                    </a:lnTo>
                    <a:lnTo>
                      <a:pt x="786765" y="1444943"/>
                    </a:lnTo>
                    <a:lnTo>
                      <a:pt x="802958" y="1447483"/>
                    </a:lnTo>
                    <a:lnTo>
                      <a:pt x="818833" y="1450340"/>
                    </a:lnTo>
                    <a:lnTo>
                      <a:pt x="835025" y="1453515"/>
                    </a:lnTo>
                    <a:lnTo>
                      <a:pt x="851218" y="1457643"/>
                    </a:lnTo>
                    <a:lnTo>
                      <a:pt x="866775" y="1461771"/>
                    </a:lnTo>
                    <a:lnTo>
                      <a:pt x="882333" y="1466215"/>
                    </a:lnTo>
                    <a:lnTo>
                      <a:pt x="898208" y="1471295"/>
                    </a:lnTo>
                    <a:lnTo>
                      <a:pt x="913765" y="1476693"/>
                    </a:lnTo>
                    <a:lnTo>
                      <a:pt x="929005" y="1482408"/>
                    </a:lnTo>
                    <a:lnTo>
                      <a:pt x="944563" y="1488440"/>
                    </a:lnTo>
                    <a:lnTo>
                      <a:pt x="959803" y="1495108"/>
                    </a:lnTo>
                    <a:lnTo>
                      <a:pt x="974725" y="1501458"/>
                    </a:lnTo>
                    <a:lnTo>
                      <a:pt x="989648" y="1508760"/>
                    </a:lnTo>
                    <a:lnTo>
                      <a:pt x="1004253" y="1516380"/>
                    </a:lnTo>
                    <a:lnTo>
                      <a:pt x="1018540" y="1524318"/>
                    </a:lnTo>
                    <a:lnTo>
                      <a:pt x="1033145" y="1532573"/>
                    </a:lnTo>
                    <a:lnTo>
                      <a:pt x="1047433" y="1541146"/>
                    </a:lnTo>
                    <a:lnTo>
                      <a:pt x="1061085" y="1550035"/>
                    </a:lnTo>
                    <a:lnTo>
                      <a:pt x="1075373" y="1559560"/>
                    </a:lnTo>
                    <a:lnTo>
                      <a:pt x="1088708" y="1569085"/>
                    </a:lnTo>
                    <a:lnTo>
                      <a:pt x="1102043" y="1579245"/>
                    </a:lnTo>
                    <a:lnTo>
                      <a:pt x="1115378" y="1589723"/>
                    </a:lnTo>
                    <a:lnTo>
                      <a:pt x="1128078" y="1600518"/>
                    </a:lnTo>
                    <a:lnTo>
                      <a:pt x="1141095" y="1611630"/>
                    </a:lnTo>
                    <a:lnTo>
                      <a:pt x="1153478" y="1623061"/>
                    </a:lnTo>
                    <a:lnTo>
                      <a:pt x="1165543" y="1634490"/>
                    </a:lnTo>
                    <a:lnTo>
                      <a:pt x="1177290" y="1646873"/>
                    </a:lnTo>
                    <a:lnTo>
                      <a:pt x="1189355" y="1659573"/>
                    </a:lnTo>
                    <a:lnTo>
                      <a:pt x="1200785" y="1671955"/>
                    </a:lnTo>
                    <a:lnTo>
                      <a:pt x="1211898" y="1685608"/>
                    </a:lnTo>
                    <a:lnTo>
                      <a:pt x="1222693" y="1698943"/>
                    </a:lnTo>
                    <a:lnTo>
                      <a:pt x="1233170" y="1712595"/>
                    </a:lnTo>
                    <a:lnTo>
                      <a:pt x="1243330" y="1726883"/>
                    </a:lnTo>
                    <a:lnTo>
                      <a:pt x="1253173" y="1741171"/>
                    </a:lnTo>
                    <a:lnTo>
                      <a:pt x="1262698" y="1755776"/>
                    </a:lnTo>
                    <a:lnTo>
                      <a:pt x="1272223" y="1771016"/>
                    </a:lnTo>
                    <a:lnTo>
                      <a:pt x="1280795" y="1785938"/>
                    </a:lnTo>
                    <a:lnTo>
                      <a:pt x="1289050" y="1801496"/>
                    </a:lnTo>
                    <a:lnTo>
                      <a:pt x="1297305" y="1817053"/>
                    </a:lnTo>
                    <a:lnTo>
                      <a:pt x="1304925" y="1832293"/>
                    </a:lnTo>
                    <a:lnTo>
                      <a:pt x="1311593" y="1848168"/>
                    </a:lnTo>
                    <a:lnTo>
                      <a:pt x="1318578" y="1864043"/>
                    </a:lnTo>
                    <a:lnTo>
                      <a:pt x="1324610" y="1879918"/>
                    </a:lnTo>
                    <a:lnTo>
                      <a:pt x="1330325" y="1895793"/>
                    </a:lnTo>
                    <a:lnTo>
                      <a:pt x="1335723" y="1911986"/>
                    </a:lnTo>
                    <a:lnTo>
                      <a:pt x="1340803" y="1927861"/>
                    </a:lnTo>
                    <a:lnTo>
                      <a:pt x="1345248" y="1944371"/>
                    </a:lnTo>
                    <a:lnTo>
                      <a:pt x="1349693" y="1960881"/>
                    </a:lnTo>
                    <a:lnTo>
                      <a:pt x="1353503" y="1977073"/>
                    </a:lnTo>
                    <a:lnTo>
                      <a:pt x="1356360" y="1993266"/>
                    </a:lnTo>
                    <a:lnTo>
                      <a:pt x="1359535" y="2009776"/>
                    </a:lnTo>
                    <a:lnTo>
                      <a:pt x="1361758" y="2026286"/>
                    </a:lnTo>
                    <a:lnTo>
                      <a:pt x="1363980" y="2042796"/>
                    </a:lnTo>
                    <a:lnTo>
                      <a:pt x="1365568" y="2059623"/>
                    </a:lnTo>
                    <a:lnTo>
                      <a:pt x="1367155" y="2076133"/>
                    </a:lnTo>
                    <a:lnTo>
                      <a:pt x="1367790" y="2092326"/>
                    </a:lnTo>
                    <a:lnTo>
                      <a:pt x="1368425" y="2108836"/>
                    </a:lnTo>
                    <a:lnTo>
                      <a:pt x="1368425" y="2125346"/>
                    </a:lnTo>
                    <a:lnTo>
                      <a:pt x="1368425" y="2141856"/>
                    </a:lnTo>
                    <a:lnTo>
                      <a:pt x="1367473" y="2158366"/>
                    </a:lnTo>
                    <a:lnTo>
                      <a:pt x="1366520" y="2174558"/>
                    </a:lnTo>
                    <a:lnTo>
                      <a:pt x="1364933" y="2191068"/>
                    </a:lnTo>
                    <a:lnTo>
                      <a:pt x="1363028" y="2207578"/>
                    </a:lnTo>
                    <a:lnTo>
                      <a:pt x="1360805" y="2223771"/>
                    </a:lnTo>
                    <a:lnTo>
                      <a:pt x="1357948" y="2239963"/>
                    </a:lnTo>
                    <a:lnTo>
                      <a:pt x="1354773" y="2256156"/>
                    </a:lnTo>
                    <a:lnTo>
                      <a:pt x="1351598" y="2272348"/>
                    </a:lnTo>
                    <a:lnTo>
                      <a:pt x="1348423" y="2284731"/>
                    </a:lnTo>
                    <a:lnTo>
                      <a:pt x="1345248" y="2297431"/>
                    </a:lnTo>
                    <a:lnTo>
                      <a:pt x="1342073" y="2309813"/>
                    </a:lnTo>
                    <a:lnTo>
                      <a:pt x="1337945" y="2322196"/>
                    </a:lnTo>
                    <a:lnTo>
                      <a:pt x="1334135" y="2334578"/>
                    </a:lnTo>
                    <a:lnTo>
                      <a:pt x="1330008" y="2347278"/>
                    </a:lnTo>
                    <a:lnTo>
                      <a:pt x="1325563" y="2359343"/>
                    </a:lnTo>
                    <a:lnTo>
                      <a:pt x="1320800" y="2371408"/>
                    </a:lnTo>
                    <a:lnTo>
                      <a:pt x="1316038" y="2383473"/>
                    </a:lnTo>
                    <a:lnTo>
                      <a:pt x="1310958" y="2395538"/>
                    </a:lnTo>
                    <a:lnTo>
                      <a:pt x="1305560" y="2407286"/>
                    </a:lnTo>
                    <a:lnTo>
                      <a:pt x="1299845" y="2419033"/>
                    </a:lnTo>
                    <a:lnTo>
                      <a:pt x="1294130" y="2431098"/>
                    </a:lnTo>
                    <a:lnTo>
                      <a:pt x="1288098" y="2442528"/>
                    </a:lnTo>
                    <a:lnTo>
                      <a:pt x="1281430" y="2453958"/>
                    </a:lnTo>
                    <a:lnTo>
                      <a:pt x="1275080" y="2465388"/>
                    </a:lnTo>
                    <a:lnTo>
                      <a:pt x="1268413" y="2476818"/>
                    </a:lnTo>
                    <a:lnTo>
                      <a:pt x="1261110" y="2487931"/>
                    </a:lnTo>
                    <a:lnTo>
                      <a:pt x="1253808" y="2499043"/>
                    </a:lnTo>
                    <a:lnTo>
                      <a:pt x="1246505" y="2509838"/>
                    </a:lnTo>
                    <a:lnTo>
                      <a:pt x="1238885" y="2520951"/>
                    </a:lnTo>
                    <a:lnTo>
                      <a:pt x="1230948" y="2531428"/>
                    </a:lnTo>
                    <a:lnTo>
                      <a:pt x="1223010" y="2541906"/>
                    </a:lnTo>
                    <a:lnTo>
                      <a:pt x="1214438" y="2552383"/>
                    </a:lnTo>
                    <a:lnTo>
                      <a:pt x="1206183" y="2562543"/>
                    </a:lnTo>
                    <a:lnTo>
                      <a:pt x="1197293" y="2573021"/>
                    </a:lnTo>
                    <a:lnTo>
                      <a:pt x="1188403" y="2582863"/>
                    </a:lnTo>
                    <a:lnTo>
                      <a:pt x="1179195" y="2592388"/>
                    </a:lnTo>
                    <a:lnTo>
                      <a:pt x="1169670" y="2602231"/>
                    </a:lnTo>
                    <a:lnTo>
                      <a:pt x="1160145" y="2611439"/>
                    </a:lnTo>
                    <a:lnTo>
                      <a:pt x="1150303" y="2620964"/>
                    </a:lnTo>
                    <a:lnTo>
                      <a:pt x="1140460" y="2630171"/>
                    </a:lnTo>
                    <a:lnTo>
                      <a:pt x="1455420" y="3124201"/>
                    </a:lnTo>
                    <a:lnTo>
                      <a:pt x="1458595" y="3128964"/>
                    </a:lnTo>
                    <a:lnTo>
                      <a:pt x="1461135" y="3134044"/>
                    </a:lnTo>
                    <a:lnTo>
                      <a:pt x="1463675" y="3139441"/>
                    </a:lnTo>
                    <a:lnTo>
                      <a:pt x="1465898" y="3144839"/>
                    </a:lnTo>
                    <a:lnTo>
                      <a:pt x="1467803" y="3150236"/>
                    </a:lnTo>
                    <a:lnTo>
                      <a:pt x="1469390" y="3155316"/>
                    </a:lnTo>
                    <a:lnTo>
                      <a:pt x="1470343" y="3160714"/>
                    </a:lnTo>
                    <a:lnTo>
                      <a:pt x="1471613" y="3166111"/>
                    </a:lnTo>
                    <a:lnTo>
                      <a:pt x="1472248" y="3171826"/>
                    </a:lnTo>
                    <a:lnTo>
                      <a:pt x="1472883" y="3177224"/>
                    </a:lnTo>
                    <a:lnTo>
                      <a:pt x="1473200" y="3182621"/>
                    </a:lnTo>
                    <a:lnTo>
                      <a:pt x="1473200" y="3188336"/>
                    </a:lnTo>
                    <a:lnTo>
                      <a:pt x="1472883" y="3193734"/>
                    </a:lnTo>
                    <a:lnTo>
                      <a:pt x="1471930" y="3199131"/>
                    </a:lnTo>
                    <a:lnTo>
                      <a:pt x="1471295" y="3204529"/>
                    </a:lnTo>
                    <a:lnTo>
                      <a:pt x="1470025" y="3209609"/>
                    </a:lnTo>
                    <a:lnTo>
                      <a:pt x="1469073" y="3215006"/>
                    </a:lnTo>
                    <a:lnTo>
                      <a:pt x="1467485" y="3220404"/>
                    </a:lnTo>
                    <a:lnTo>
                      <a:pt x="1465580" y="3225484"/>
                    </a:lnTo>
                    <a:lnTo>
                      <a:pt x="1463675" y="3230881"/>
                    </a:lnTo>
                    <a:lnTo>
                      <a:pt x="1461135" y="3235644"/>
                    </a:lnTo>
                    <a:lnTo>
                      <a:pt x="1458595" y="3240406"/>
                    </a:lnTo>
                    <a:lnTo>
                      <a:pt x="1455420" y="3245486"/>
                    </a:lnTo>
                    <a:lnTo>
                      <a:pt x="1452563" y="3249931"/>
                    </a:lnTo>
                    <a:lnTo>
                      <a:pt x="1449388" y="3254376"/>
                    </a:lnTo>
                    <a:lnTo>
                      <a:pt x="1445895" y="3258821"/>
                    </a:lnTo>
                    <a:lnTo>
                      <a:pt x="1442085" y="3262949"/>
                    </a:lnTo>
                    <a:lnTo>
                      <a:pt x="1437958" y="3266759"/>
                    </a:lnTo>
                    <a:lnTo>
                      <a:pt x="1433830" y="3270886"/>
                    </a:lnTo>
                    <a:lnTo>
                      <a:pt x="1429385" y="3274379"/>
                    </a:lnTo>
                    <a:lnTo>
                      <a:pt x="1424940" y="3277871"/>
                    </a:lnTo>
                    <a:lnTo>
                      <a:pt x="1419860" y="3281364"/>
                    </a:lnTo>
                    <a:lnTo>
                      <a:pt x="1415098" y="3283904"/>
                    </a:lnTo>
                    <a:lnTo>
                      <a:pt x="1409700" y="3287079"/>
                    </a:lnTo>
                    <a:lnTo>
                      <a:pt x="1404620" y="3289301"/>
                    </a:lnTo>
                    <a:lnTo>
                      <a:pt x="1399223" y="3291524"/>
                    </a:lnTo>
                    <a:lnTo>
                      <a:pt x="1393825" y="3293429"/>
                    </a:lnTo>
                    <a:lnTo>
                      <a:pt x="1388428" y="3295016"/>
                    </a:lnTo>
                    <a:lnTo>
                      <a:pt x="1382713" y="3296286"/>
                    </a:lnTo>
                    <a:lnTo>
                      <a:pt x="1377633" y="3297239"/>
                    </a:lnTo>
                    <a:lnTo>
                      <a:pt x="1372235" y="3298191"/>
                    </a:lnTo>
                    <a:lnTo>
                      <a:pt x="1366520" y="3298509"/>
                    </a:lnTo>
                    <a:lnTo>
                      <a:pt x="1361123" y="3298826"/>
                    </a:lnTo>
                    <a:lnTo>
                      <a:pt x="1355725" y="3298826"/>
                    </a:lnTo>
                    <a:lnTo>
                      <a:pt x="1350010" y="3298509"/>
                    </a:lnTo>
                    <a:lnTo>
                      <a:pt x="1344613" y="3297874"/>
                    </a:lnTo>
                    <a:lnTo>
                      <a:pt x="1339215" y="3296921"/>
                    </a:lnTo>
                    <a:lnTo>
                      <a:pt x="1333818" y="3295969"/>
                    </a:lnTo>
                    <a:lnTo>
                      <a:pt x="1328420" y="3294699"/>
                    </a:lnTo>
                    <a:lnTo>
                      <a:pt x="1323658" y="3293111"/>
                    </a:lnTo>
                    <a:lnTo>
                      <a:pt x="1318260" y="3291206"/>
                    </a:lnTo>
                    <a:lnTo>
                      <a:pt x="1313180" y="3289301"/>
                    </a:lnTo>
                    <a:lnTo>
                      <a:pt x="1308100" y="3287079"/>
                    </a:lnTo>
                    <a:lnTo>
                      <a:pt x="1303338" y="3284221"/>
                    </a:lnTo>
                    <a:lnTo>
                      <a:pt x="1298575" y="3281364"/>
                    </a:lnTo>
                    <a:lnTo>
                      <a:pt x="1293813" y="3278189"/>
                    </a:lnTo>
                    <a:lnTo>
                      <a:pt x="1289368" y="3275014"/>
                    </a:lnTo>
                    <a:lnTo>
                      <a:pt x="1284923" y="3271839"/>
                    </a:lnTo>
                    <a:lnTo>
                      <a:pt x="1280795" y="3268029"/>
                    </a:lnTo>
                    <a:lnTo>
                      <a:pt x="1276985" y="3263584"/>
                    </a:lnTo>
                    <a:lnTo>
                      <a:pt x="1273175" y="3259456"/>
                    </a:lnTo>
                    <a:lnTo>
                      <a:pt x="1269365" y="3255329"/>
                    </a:lnTo>
                    <a:lnTo>
                      <a:pt x="1265873" y="3250249"/>
                    </a:lnTo>
                    <a:lnTo>
                      <a:pt x="1262698" y="3245804"/>
                    </a:lnTo>
                    <a:lnTo>
                      <a:pt x="947420" y="2751774"/>
                    </a:lnTo>
                    <a:lnTo>
                      <a:pt x="935038" y="2756854"/>
                    </a:lnTo>
                    <a:lnTo>
                      <a:pt x="922338" y="2761934"/>
                    </a:lnTo>
                    <a:lnTo>
                      <a:pt x="909638" y="2766379"/>
                    </a:lnTo>
                    <a:lnTo>
                      <a:pt x="896938" y="2770506"/>
                    </a:lnTo>
                    <a:lnTo>
                      <a:pt x="883920" y="2774951"/>
                    </a:lnTo>
                    <a:lnTo>
                      <a:pt x="871538" y="2778761"/>
                    </a:lnTo>
                    <a:lnTo>
                      <a:pt x="858520" y="2782254"/>
                    </a:lnTo>
                    <a:lnTo>
                      <a:pt x="845503" y="2785429"/>
                    </a:lnTo>
                    <a:lnTo>
                      <a:pt x="832485" y="2788604"/>
                    </a:lnTo>
                    <a:lnTo>
                      <a:pt x="819468" y="2791144"/>
                    </a:lnTo>
                    <a:lnTo>
                      <a:pt x="806450" y="2794001"/>
                    </a:lnTo>
                    <a:lnTo>
                      <a:pt x="793433" y="2796224"/>
                    </a:lnTo>
                    <a:lnTo>
                      <a:pt x="780415" y="2798129"/>
                    </a:lnTo>
                    <a:lnTo>
                      <a:pt x="767398" y="2799716"/>
                    </a:lnTo>
                    <a:lnTo>
                      <a:pt x="754063" y="2801304"/>
                    </a:lnTo>
                    <a:lnTo>
                      <a:pt x="741045" y="2802891"/>
                    </a:lnTo>
                    <a:lnTo>
                      <a:pt x="728028" y="2803526"/>
                    </a:lnTo>
                    <a:lnTo>
                      <a:pt x="715010" y="2804161"/>
                    </a:lnTo>
                    <a:lnTo>
                      <a:pt x="701675" y="2804796"/>
                    </a:lnTo>
                    <a:lnTo>
                      <a:pt x="688658" y="2805114"/>
                    </a:lnTo>
                    <a:lnTo>
                      <a:pt x="675640" y="2805114"/>
                    </a:lnTo>
                    <a:lnTo>
                      <a:pt x="662623" y="2804796"/>
                    </a:lnTo>
                    <a:lnTo>
                      <a:pt x="649605" y="2804161"/>
                    </a:lnTo>
                    <a:lnTo>
                      <a:pt x="636588" y="2803526"/>
                    </a:lnTo>
                    <a:lnTo>
                      <a:pt x="623570" y="2802256"/>
                    </a:lnTo>
                    <a:lnTo>
                      <a:pt x="610553" y="2801304"/>
                    </a:lnTo>
                    <a:lnTo>
                      <a:pt x="597535" y="2799716"/>
                    </a:lnTo>
                    <a:lnTo>
                      <a:pt x="584518" y="2797811"/>
                    </a:lnTo>
                    <a:lnTo>
                      <a:pt x="571818" y="2795906"/>
                    </a:lnTo>
                    <a:lnTo>
                      <a:pt x="558800" y="2793684"/>
                    </a:lnTo>
                    <a:lnTo>
                      <a:pt x="546100" y="2791144"/>
                    </a:lnTo>
                    <a:lnTo>
                      <a:pt x="533718" y="2788286"/>
                    </a:lnTo>
                    <a:lnTo>
                      <a:pt x="517525" y="2784794"/>
                    </a:lnTo>
                    <a:lnTo>
                      <a:pt x="501968" y="2780666"/>
                    </a:lnTo>
                    <a:lnTo>
                      <a:pt x="485775" y="2775904"/>
                    </a:lnTo>
                    <a:lnTo>
                      <a:pt x="470218" y="2771141"/>
                    </a:lnTo>
                    <a:lnTo>
                      <a:pt x="454660" y="2765744"/>
                    </a:lnTo>
                    <a:lnTo>
                      <a:pt x="439103" y="2760029"/>
                    </a:lnTo>
                    <a:lnTo>
                      <a:pt x="424180" y="2753679"/>
                    </a:lnTo>
                    <a:lnTo>
                      <a:pt x="408940" y="2747329"/>
                    </a:lnTo>
                    <a:lnTo>
                      <a:pt x="394018" y="2740661"/>
                    </a:lnTo>
                    <a:lnTo>
                      <a:pt x="379095" y="2733676"/>
                    </a:lnTo>
                    <a:lnTo>
                      <a:pt x="364173" y="2725739"/>
                    </a:lnTo>
                    <a:lnTo>
                      <a:pt x="349568" y="2717801"/>
                    </a:lnTo>
                    <a:lnTo>
                      <a:pt x="335598" y="2709864"/>
                    </a:lnTo>
                    <a:lnTo>
                      <a:pt x="321310" y="2700974"/>
                    </a:lnTo>
                    <a:lnTo>
                      <a:pt x="307023" y="2692084"/>
                    </a:lnTo>
                    <a:lnTo>
                      <a:pt x="293370" y="2682559"/>
                    </a:lnTo>
                    <a:lnTo>
                      <a:pt x="279718" y="2673034"/>
                    </a:lnTo>
                    <a:lnTo>
                      <a:pt x="266065" y="2663191"/>
                    </a:lnTo>
                    <a:lnTo>
                      <a:pt x="253047" y="2652396"/>
                    </a:lnTo>
                    <a:lnTo>
                      <a:pt x="240347" y="2641601"/>
                    </a:lnTo>
                    <a:lnTo>
                      <a:pt x="227647" y="2630489"/>
                    </a:lnTo>
                    <a:lnTo>
                      <a:pt x="214947" y="2619059"/>
                    </a:lnTo>
                    <a:lnTo>
                      <a:pt x="203200" y="2607629"/>
                    </a:lnTo>
                    <a:lnTo>
                      <a:pt x="190817" y="2595563"/>
                    </a:lnTo>
                    <a:lnTo>
                      <a:pt x="179387" y="2582863"/>
                    </a:lnTo>
                    <a:lnTo>
                      <a:pt x="167957" y="2570163"/>
                    </a:lnTo>
                    <a:lnTo>
                      <a:pt x="156845" y="2556828"/>
                    </a:lnTo>
                    <a:lnTo>
                      <a:pt x="146050" y="2543493"/>
                    </a:lnTo>
                    <a:lnTo>
                      <a:pt x="135255" y="2529523"/>
                    </a:lnTo>
                    <a:lnTo>
                      <a:pt x="125095" y="2515553"/>
                    </a:lnTo>
                    <a:lnTo>
                      <a:pt x="115252" y="2500948"/>
                    </a:lnTo>
                    <a:lnTo>
                      <a:pt x="105410" y="2486343"/>
                    </a:lnTo>
                    <a:lnTo>
                      <a:pt x="96202" y="2471103"/>
                    </a:lnTo>
                    <a:lnTo>
                      <a:pt x="87630" y="2456181"/>
                    </a:lnTo>
                    <a:lnTo>
                      <a:pt x="79057" y="2440941"/>
                    </a:lnTo>
                    <a:lnTo>
                      <a:pt x="71437" y="2425383"/>
                    </a:lnTo>
                    <a:lnTo>
                      <a:pt x="63817" y="2409826"/>
                    </a:lnTo>
                    <a:lnTo>
                      <a:pt x="56515" y="2394268"/>
                    </a:lnTo>
                    <a:lnTo>
                      <a:pt x="50165" y="2378076"/>
                    </a:lnTo>
                    <a:lnTo>
                      <a:pt x="43815" y="2362518"/>
                    </a:lnTo>
                    <a:lnTo>
                      <a:pt x="38100" y="2346326"/>
                    </a:lnTo>
                    <a:lnTo>
                      <a:pt x="32385" y="2330451"/>
                    </a:lnTo>
                    <a:lnTo>
                      <a:pt x="27622" y="2313941"/>
                    </a:lnTo>
                    <a:lnTo>
                      <a:pt x="23177" y="2297748"/>
                    </a:lnTo>
                    <a:lnTo>
                      <a:pt x="19050" y="2281556"/>
                    </a:lnTo>
                    <a:lnTo>
                      <a:pt x="15240" y="2265363"/>
                    </a:lnTo>
                    <a:lnTo>
                      <a:pt x="11747" y="2248853"/>
                    </a:lnTo>
                    <a:lnTo>
                      <a:pt x="9207" y="2232343"/>
                    </a:lnTo>
                    <a:lnTo>
                      <a:pt x="6350" y="2216151"/>
                    </a:lnTo>
                    <a:lnTo>
                      <a:pt x="4445" y="2199641"/>
                    </a:lnTo>
                    <a:lnTo>
                      <a:pt x="2540" y="2182813"/>
                    </a:lnTo>
                    <a:lnTo>
                      <a:pt x="1587" y="2166303"/>
                    </a:lnTo>
                    <a:lnTo>
                      <a:pt x="635" y="2149793"/>
                    </a:lnTo>
                    <a:lnTo>
                      <a:pt x="0" y="2133283"/>
                    </a:lnTo>
                    <a:lnTo>
                      <a:pt x="0" y="2117091"/>
                    </a:lnTo>
                    <a:lnTo>
                      <a:pt x="317" y="2100581"/>
                    </a:lnTo>
                    <a:lnTo>
                      <a:pt x="952" y="2084071"/>
                    </a:lnTo>
                    <a:lnTo>
                      <a:pt x="2222" y="2067561"/>
                    </a:lnTo>
                    <a:lnTo>
                      <a:pt x="3810" y="2051051"/>
                    </a:lnTo>
                    <a:lnTo>
                      <a:pt x="5715" y="2034541"/>
                    </a:lnTo>
                    <a:lnTo>
                      <a:pt x="7937" y="2018666"/>
                    </a:lnTo>
                    <a:lnTo>
                      <a:pt x="10795" y="2002473"/>
                    </a:lnTo>
                    <a:lnTo>
                      <a:pt x="13652" y="1986598"/>
                    </a:lnTo>
                    <a:lnTo>
                      <a:pt x="17145" y="1970406"/>
                    </a:lnTo>
                    <a:lnTo>
                      <a:pt x="20955" y="1954213"/>
                    </a:lnTo>
                    <a:lnTo>
                      <a:pt x="24765" y="1938656"/>
                    </a:lnTo>
                    <a:lnTo>
                      <a:pt x="29527" y="1922463"/>
                    </a:lnTo>
                    <a:lnTo>
                      <a:pt x="34290" y="1906906"/>
                    </a:lnTo>
                    <a:lnTo>
                      <a:pt x="39687" y="1891666"/>
                    </a:lnTo>
                    <a:lnTo>
                      <a:pt x="45402" y="1876426"/>
                    </a:lnTo>
                    <a:lnTo>
                      <a:pt x="51752" y="1861186"/>
                    </a:lnTo>
                    <a:lnTo>
                      <a:pt x="58102" y="1845628"/>
                    </a:lnTo>
                    <a:lnTo>
                      <a:pt x="64452" y="1830706"/>
                    </a:lnTo>
                    <a:lnTo>
                      <a:pt x="71755" y="1815783"/>
                    </a:lnTo>
                    <a:lnTo>
                      <a:pt x="79375" y="1800861"/>
                    </a:lnTo>
                    <a:lnTo>
                      <a:pt x="87630" y="1786573"/>
                    </a:lnTo>
                    <a:lnTo>
                      <a:pt x="95567" y="1772286"/>
                    </a:lnTo>
                    <a:lnTo>
                      <a:pt x="104457" y="1757998"/>
                    </a:lnTo>
                    <a:lnTo>
                      <a:pt x="113030" y="1744028"/>
                    </a:lnTo>
                    <a:lnTo>
                      <a:pt x="122872" y="1730376"/>
                    </a:lnTo>
                    <a:lnTo>
                      <a:pt x="132397" y="1716723"/>
                    </a:lnTo>
                    <a:lnTo>
                      <a:pt x="142240" y="1703388"/>
                    </a:lnTo>
                    <a:lnTo>
                      <a:pt x="152717" y="1690053"/>
                    </a:lnTo>
                    <a:lnTo>
                      <a:pt x="163195" y="1677353"/>
                    </a:lnTo>
                    <a:lnTo>
                      <a:pt x="174307" y="1664335"/>
                    </a:lnTo>
                    <a:lnTo>
                      <a:pt x="185737" y="1652270"/>
                    </a:lnTo>
                    <a:lnTo>
                      <a:pt x="197802" y="1639888"/>
                    </a:lnTo>
                    <a:lnTo>
                      <a:pt x="209867" y="1628140"/>
                    </a:lnTo>
                    <a:lnTo>
                      <a:pt x="222250" y="1616075"/>
                    </a:lnTo>
                    <a:lnTo>
                      <a:pt x="235267" y="1604646"/>
                    </a:lnTo>
                    <a:lnTo>
                      <a:pt x="248285" y="1593533"/>
                    </a:lnTo>
                    <a:lnTo>
                      <a:pt x="261937" y="1583056"/>
                    </a:lnTo>
                    <a:lnTo>
                      <a:pt x="275908" y="1572260"/>
                    </a:lnTo>
                    <a:lnTo>
                      <a:pt x="289878" y="1561783"/>
                    </a:lnTo>
                    <a:lnTo>
                      <a:pt x="304165" y="1552258"/>
                    </a:lnTo>
                    <a:lnTo>
                      <a:pt x="319088" y="1542416"/>
                    </a:lnTo>
                    <a:lnTo>
                      <a:pt x="334010" y="1533208"/>
                    </a:lnTo>
                    <a:lnTo>
                      <a:pt x="349250" y="1524318"/>
                    </a:lnTo>
                    <a:lnTo>
                      <a:pt x="364490" y="1516063"/>
                    </a:lnTo>
                    <a:lnTo>
                      <a:pt x="379730" y="1508443"/>
                    </a:lnTo>
                    <a:lnTo>
                      <a:pt x="395605" y="1500823"/>
                    </a:lnTo>
                    <a:lnTo>
                      <a:pt x="411163" y="1493838"/>
                    </a:lnTo>
                    <a:lnTo>
                      <a:pt x="426720" y="1486853"/>
                    </a:lnTo>
                    <a:lnTo>
                      <a:pt x="442913" y="1480821"/>
                    </a:lnTo>
                    <a:lnTo>
                      <a:pt x="459105" y="1475105"/>
                    </a:lnTo>
                    <a:lnTo>
                      <a:pt x="474980" y="1469708"/>
                    </a:lnTo>
                    <a:lnTo>
                      <a:pt x="491173" y="1464628"/>
                    </a:lnTo>
                    <a:lnTo>
                      <a:pt x="507365" y="1460183"/>
                    </a:lnTo>
                    <a:lnTo>
                      <a:pt x="523558" y="1456055"/>
                    </a:lnTo>
                    <a:lnTo>
                      <a:pt x="540068" y="1452245"/>
                    </a:lnTo>
                    <a:lnTo>
                      <a:pt x="556578" y="1449070"/>
                    </a:lnTo>
                    <a:lnTo>
                      <a:pt x="573088" y="1445895"/>
                    </a:lnTo>
                    <a:lnTo>
                      <a:pt x="589598" y="1443356"/>
                    </a:lnTo>
                    <a:lnTo>
                      <a:pt x="605790" y="1441451"/>
                    </a:lnTo>
                    <a:lnTo>
                      <a:pt x="622300" y="1439546"/>
                    </a:lnTo>
                    <a:lnTo>
                      <a:pt x="638810" y="1438275"/>
                    </a:lnTo>
                    <a:lnTo>
                      <a:pt x="655320" y="1437640"/>
                    </a:lnTo>
                    <a:lnTo>
                      <a:pt x="671830" y="1436688"/>
                    </a:lnTo>
                    <a:close/>
                    <a:moveTo>
                      <a:pt x="1808801" y="0"/>
                    </a:moveTo>
                    <a:lnTo>
                      <a:pt x="1822779" y="318"/>
                    </a:lnTo>
                    <a:lnTo>
                      <a:pt x="1836121" y="635"/>
                    </a:lnTo>
                    <a:lnTo>
                      <a:pt x="1849463" y="1588"/>
                    </a:lnTo>
                    <a:lnTo>
                      <a:pt x="1862806" y="3177"/>
                    </a:lnTo>
                    <a:lnTo>
                      <a:pt x="1875830" y="4447"/>
                    </a:lnTo>
                    <a:lnTo>
                      <a:pt x="1888855" y="6353"/>
                    </a:lnTo>
                    <a:lnTo>
                      <a:pt x="1901562" y="8894"/>
                    </a:lnTo>
                    <a:lnTo>
                      <a:pt x="1914269" y="11435"/>
                    </a:lnTo>
                    <a:lnTo>
                      <a:pt x="1926658" y="14612"/>
                    </a:lnTo>
                    <a:lnTo>
                      <a:pt x="1939047" y="17471"/>
                    </a:lnTo>
                    <a:lnTo>
                      <a:pt x="1951119" y="21282"/>
                    </a:lnTo>
                    <a:lnTo>
                      <a:pt x="1963190" y="25412"/>
                    </a:lnTo>
                    <a:lnTo>
                      <a:pt x="1974944" y="29859"/>
                    </a:lnTo>
                    <a:lnTo>
                      <a:pt x="1986698" y="34306"/>
                    </a:lnTo>
                    <a:lnTo>
                      <a:pt x="1998452" y="39071"/>
                    </a:lnTo>
                    <a:lnTo>
                      <a:pt x="2009571" y="44471"/>
                    </a:lnTo>
                    <a:lnTo>
                      <a:pt x="2020689" y="49870"/>
                    </a:lnTo>
                    <a:lnTo>
                      <a:pt x="2031490" y="55906"/>
                    </a:lnTo>
                    <a:lnTo>
                      <a:pt x="2042291" y="61941"/>
                    </a:lnTo>
                    <a:lnTo>
                      <a:pt x="2053092" y="67976"/>
                    </a:lnTo>
                    <a:lnTo>
                      <a:pt x="2063257" y="74964"/>
                    </a:lnTo>
                    <a:lnTo>
                      <a:pt x="2073741" y="81953"/>
                    </a:lnTo>
                    <a:lnTo>
                      <a:pt x="2083589" y="89259"/>
                    </a:lnTo>
                    <a:lnTo>
                      <a:pt x="2093754" y="96564"/>
                    </a:lnTo>
                    <a:lnTo>
                      <a:pt x="2103284" y="104506"/>
                    </a:lnTo>
                    <a:lnTo>
                      <a:pt x="2112814" y="112447"/>
                    </a:lnTo>
                    <a:lnTo>
                      <a:pt x="2122027" y="120388"/>
                    </a:lnTo>
                    <a:lnTo>
                      <a:pt x="2131239" y="129282"/>
                    </a:lnTo>
                    <a:lnTo>
                      <a:pt x="2139816" y="138176"/>
                    </a:lnTo>
                    <a:lnTo>
                      <a:pt x="2148711" y="147070"/>
                    </a:lnTo>
                    <a:lnTo>
                      <a:pt x="2157288" y="156282"/>
                    </a:lnTo>
                    <a:lnTo>
                      <a:pt x="2165548" y="165811"/>
                    </a:lnTo>
                    <a:lnTo>
                      <a:pt x="2173490" y="175658"/>
                    </a:lnTo>
                    <a:lnTo>
                      <a:pt x="2181749" y="185505"/>
                    </a:lnTo>
                    <a:lnTo>
                      <a:pt x="2189373" y="195987"/>
                    </a:lnTo>
                    <a:lnTo>
                      <a:pt x="2196680" y="206152"/>
                    </a:lnTo>
                    <a:lnTo>
                      <a:pt x="2203986" y="216952"/>
                    </a:lnTo>
                    <a:lnTo>
                      <a:pt x="2211293" y="227752"/>
                    </a:lnTo>
                    <a:lnTo>
                      <a:pt x="2217646" y="238870"/>
                    </a:lnTo>
                    <a:lnTo>
                      <a:pt x="2224635" y="249987"/>
                    </a:lnTo>
                    <a:lnTo>
                      <a:pt x="2230671" y="261423"/>
                    </a:lnTo>
                    <a:lnTo>
                      <a:pt x="2237024" y="273175"/>
                    </a:lnTo>
                    <a:lnTo>
                      <a:pt x="2243060" y="285246"/>
                    </a:lnTo>
                    <a:lnTo>
                      <a:pt x="2248778" y="296999"/>
                    </a:lnTo>
                    <a:lnTo>
                      <a:pt x="2253861" y="309069"/>
                    </a:lnTo>
                    <a:lnTo>
                      <a:pt x="2259261" y="321458"/>
                    </a:lnTo>
                    <a:lnTo>
                      <a:pt x="2264344" y="334163"/>
                    </a:lnTo>
                    <a:lnTo>
                      <a:pt x="2269427" y="347187"/>
                    </a:lnTo>
                    <a:lnTo>
                      <a:pt x="2273874" y="359575"/>
                    </a:lnTo>
                    <a:lnTo>
                      <a:pt x="2278004" y="372599"/>
                    </a:lnTo>
                    <a:lnTo>
                      <a:pt x="2282452" y="386257"/>
                    </a:lnTo>
                    <a:lnTo>
                      <a:pt x="2286264" y="399598"/>
                    </a:lnTo>
                    <a:lnTo>
                      <a:pt x="2290076" y="412939"/>
                    </a:lnTo>
                    <a:lnTo>
                      <a:pt x="2292935" y="426598"/>
                    </a:lnTo>
                    <a:lnTo>
                      <a:pt x="2296429" y="440575"/>
                    </a:lnTo>
                    <a:lnTo>
                      <a:pt x="2299288" y="454233"/>
                    </a:lnTo>
                    <a:lnTo>
                      <a:pt x="2301830" y="468527"/>
                    </a:lnTo>
                    <a:lnTo>
                      <a:pt x="2304053" y="482504"/>
                    </a:lnTo>
                    <a:lnTo>
                      <a:pt x="2306595" y="497116"/>
                    </a:lnTo>
                    <a:lnTo>
                      <a:pt x="2308501" y="511410"/>
                    </a:lnTo>
                    <a:lnTo>
                      <a:pt x="2309772" y="526339"/>
                    </a:lnTo>
                    <a:lnTo>
                      <a:pt x="2311360" y="540633"/>
                    </a:lnTo>
                    <a:lnTo>
                      <a:pt x="2312630" y="555245"/>
                    </a:lnTo>
                    <a:lnTo>
                      <a:pt x="2313266" y="570174"/>
                    </a:lnTo>
                    <a:lnTo>
                      <a:pt x="2320255" y="573033"/>
                    </a:lnTo>
                    <a:lnTo>
                      <a:pt x="2327244" y="576209"/>
                    </a:lnTo>
                    <a:lnTo>
                      <a:pt x="2333597" y="579704"/>
                    </a:lnTo>
                    <a:lnTo>
                      <a:pt x="2339633" y="583515"/>
                    </a:lnTo>
                    <a:lnTo>
                      <a:pt x="2345351" y="587645"/>
                    </a:lnTo>
                    <a:lnTo>
                      <a:pt x="2350751" y="592727"/>
                    </a:lnTo>
                    <a:lnTo>
                      <a:pt x="2356152" y="597809"/>
                    </a:lnTo>
                    <a:lnTo>
                      <a:pt x="2361234" y="603527"/>
                    </a:lnTo>
                    <a:lnTo>
                      <a:pt x="2365364" y="609562"/>
                    </a:lnTo>
                    <a:lnTo>
                      <a:pt x="2369494" y="616233"/>
                    </a:lnTo>
                    <a:lnTo>
                      <a:pt x="2372988" y="622903"/>
                    </a:lnTo>
                    <a:lnTo>
                      <a:pt x="2376483" y="630527"/>
                    </a:lnTo>
                    <a:lnTo>
                      <a:pt x="2379024" y="638786"/>
                    </a:lnTo>
                    <a:lnTo>
                      <a:pt x="2381566" y="647362"/>
                    </a:lnTo>
                    <a:lnTo>
                      <a:pt x="2383472" y="656574"/>
                    </a:lnTo>
                    <a:lnTo>
                      <a:pt x="2384425" y="666103"/>
                    </a:lnTo>
                    <a:lnTo>
                      <a:pt x="2385378" y="674362"/>
                    </a:lnTo>
                    <a:lnTo>
                      <a:pt x="2385695" y="681985"/>
                    </a:lnTo>
                    <a:lnTo>
                      <a:pt x="2386013" y="689927"/>
                    </a:lnTo>
                    <a:lnTo>
                      <a:pt x="2385695" y="698503"/>
                    </a:lnTo>
                    <a:lnTo>
                      <a:pt x="2385378" y="706444"/>
                    </a:lnTo>
                    <a:lnTo>
                      <a:pt x="2384425" y="714703"/>
                    </a:lnTo>
                    <a:lnTo>
                      <a:pt x="2383472" y="723279"/>
                    </a:lnTo>
                    <a:lnTo>
                      <a:pt x="2381883" y="731538"/>
                    </a:lnTo>
                    <a:lnTo>
                      <a:pt x="2380295" y="740115"/>
                    </a:lnTo>
                    <a:lnTo>
                      <a:pt x="2378389" y="748373"/>
                    </a:lnTo>
                    <a:lnTo>
                      <a:pt x="2376483" y="756950"/>
                    </a:lnTo>
                    <a:lnTo>
                      <a:pt x="2374259" y="765526"/>
                    </a:lnTo>
                    <a:lnTo>
                      <a:pt x="2371400" y="773467"/>
                    </a:lnTo>
                    <a:lnTo>
                      <a:pt x="2368541" y="781726"/>
                    </a:lnTo>
                    <a:lnTo>
                      <a:pt x="2365364" y="789985"/>
                    </a:lnTo>
                    <a:lnTo>
                      <a:pt x="2361870" y="797926"/>
                    </a:lnTo>
                    <a:lnTo>
                      <a:pt x="2358376" y="805550"/>
                    </a:lnTo>
                    <a:lnTo>
                      <a:pt x="2354563" y="813173"/>
                    </a:lnTo>
                    <a:lnTo>
                      <a:pt x="2350434" y="820479"/>
                    </a:lnTo>
                    <a:lnTo>
                      <a:pt x="2346304" y="827785"/>
                    </a:lnTo>
                    <a:lnTo>
                      <a:pt x="2341539" y="834773"/>
                    </a:lnTo>
                    <a:lnTo>
                      <a:pt x="2337091" y="841444"/>
                    </a:lnTo>
                    <a:lnTo>
                      <a:pt x="2332009" y="848114"/>
                    </a:lnTo>
                    <a:lnTo>
                      <a:pt x="2326608" y="854149"/>
                    </a:lnTo>
                    <a:lnTo>
                      <a:pt x="2321843" y="859867"/>
                    </a:lnTo>
                    <a:lnTo>
                      <a:pt x="2316125" y="865585"/>
                    </a:lnTo>
                    <a:lnTo>
                      <a:pt x="2310407" y="870667"/>
                    </a:lnTo>
                    <a:lnTo>
                      <a:pt x="2304689" y="875432"/>
                    </a:lnTo>
                    <a:lnTo>
                      <a:pt x="2298335" y="879879"/>
                    </a:lnTo>
                    <a:lnTo>
                      <a:pt x="2292300" y="884008"/>
                    </a:lnTo>
                    <a:lnTo>
                      <a:pt x="2285628" y="887502"/>
                    </a:lnTo>
                    <a:lnTo>
                      <a:pt x="2279275" y="890996"/>
                    </a:lnTo>
                    <a:lnTo>
                      <a:pt x="2273239" y="915137"/>
                    </a:lnTo>
                    <a:lnTo>
                      <a:pt x="2266250" y="938643"/>
                    </a:lnTo>
                    <a:lnTo>
                      <a:pt x="2258626" y="962467"/>
                    </a:lnTo>
                    <a:lnTo>
                      <a:pt x="2251002" y="986290"/>
                    </a:lnTo>
                    <a:lnTo>
                      <a:pt x="2242425" y="1009161"/>
                    </a:lnTo>
                    <a:lnTo>
                      <a:pt x="2233212" y="1032031"/>
                    </a:lnTo>
                    <a:lnTo>
                      <a:pt x="2223682" y="1054584"/>
                    </a:lnTo>
                    <a:lnTo>
                      <a:pt x="2213834" y="1076819"/>
                    </a:lnTo>
                    <a:lnTo>
                      <a:pt x="2203351" y="1098419"/>
                    </a:lnTo>
                    <a:lnTo>
                      <a:pt x="2192232" y="1119701"/>
                    </a:lnTo>
                    <a:lnTo>
                      <a:pt x="2180479" y="1140348"/>
                    </a:lnTo>
                    <a:lnTo>
                      <a:pt x="2168407" y="1160360"/>
                    </a:lnTo>
                    <a:lnTo>
                      <a:pt x="2155700" y="1179736"/>
                    </a:lnTo>
                    <a:lnTo>
                      <a:pt x="2142358" y="1198477"/>
                    </a:lnTo>
                    <a:lnTo>
                      <a:pt x="2128380" y="1216901"/>
                    </a:lnTo>
                    <a:lnTo>
                      <a:pt x="2114403" y="1234054"/>
                    </a:lnTo>
                    <a:lnTo>
                      <a:pt x="2106779" y="1242630"/>
                    </a:lnTo>
                    <a:lnTo>
                      <a:pt x="2099472" y="1250889"/>
                    </a:lnTo>
                    <a:lnTo>
                      <a:pt x="2091848" y="1259148"/>
                    </a:lnTo>
                    <a:lnTo>
                      <a:pt x="2083589" y="1266771"/>
                    </a:lnTo>
                    <a:lnTo>
                      <a:pt x="2075647" y="1274395"/>
                    </a:lnTo>
                    <a:lnTo>
                      <a:pt x="2067705" y="1282018"/>
                    </a:lnTo>
                    <a:lnTo>
                      <a:pt x="2059445" y="1289006"/>
                    </a:lnTo>
                    <a:lnTo>
                      <a:pt x="2051186" y="1295994"/>
                    </a:lnTo>
                    <a:lnTo>
                      <a:pt x="2042609" y="1302665"/>
                    </a:lnTo>
                    <a:lnTo>
                      <a:pt x="2034032" y="1309018"/>
                    </a:lnTo>
                    <a:lnTo>
                      <a:pt x="2025137" y="1315688"/>
                    </a:lnTo>
                    <a:lnTo>
                      <a:pt x="2016242" y="1321724"/>
                    </a:lnTo>
                    <a:lnTo>
                      <a:pt x="2007029" y="1327441"/>
                    </a:lnTo>
                    <a:lnTo>
                      <a:pt x="1997817" y="1332841"/>
                    </a:lnTo>
                    <a:lnTo>
                      <a:pt x="1988922" y="1338241"/>
                    </a:lnTo>
                    <a:lnTo>
                      <a:pt x="1979074" y="1343324"/>
                    </a:lnTo>
                    <a:lnTo>
                      <a:pt x="1969544" y="1348088"/>
                    </a:lnTo>
                    <a:lnTo>
                      <a:pt x="1960014" y="1352535"/>
                    </a:lnTo>
                    <a:lnTo>
                      <a:pt x="1950166" y="1356665"/>
                    </a:lnTo>
                    <a:lnTo>
                      <a:pt x="1940000" y="1360477"/>
                    </a:lnTo>
                    <a:lnTo>
                      <a:pt x="1929835" y="1364288"/>
                    </a:lnTo>
                    <a:lnTo>
                      <a:pt x="1919352" y="1367782"/>
                    </a:lnTo>
                    <a:lnTo>
                      <a:pt x="1909186" y="1370641"/>
                    </a:lnTo>
                    <a:lnTo>
                      <a:pt x="1898703" y="1373500"/>
                    </a:lnTo>
                    <a:lnTo>
                      <a:pt x="1888220" y="1375724"/>
                    </a:lnTo>
                    <a:lnTo>
                      <a:pt x="1877101" y="1377947"/>
                    </a:lnTo>
                    <a:lnTo>
                      <a:pt x="1865982" y="1379853"/>
                    </a:lnTo>
                    <a:lnTo>
                      <a:pt x="1854864" y="1381123"/>
                    </a:lnTo>
                    <a:lnTo>
                      <a:pt x="1843745" y="1382712"/>
                    </a:lnTo>
                    <a:lnTo>
                      <a:pt x="1832309" y="1383347"/>
                    </a:lnTo>
                    <a:lnTo>
                      <a:pt x="1820873" y="1383665"/>
                    </a:lnTo>
                    <a:lnTo>
                      <a:pt x="1808801" y="1384300"/>
                    </a:lnTo>
                    <a:lnTo>
                      <a:pt x="1797365" y="1383665"/>
                    </a:lnTo>
                    <a:lnTo>
                      <a:pt x="1785929" y="1383347"/>
                    </a:lnTo>
                    <a:lnTo>
                      <a:pt x="1774493" y="1382712"/>
                    </a:lnTo>
                    <a:lnTo>
                      <a:pt x="1763374" y="1381441"/>
                    </a:lnTo>
                    <a:lnTo>
                      <a:pt x="1752256" y="1379853"/>
                    </a:lnTo>
                    <a:lnTo>
                      <a:pt x="1741137" y="1377947"/>
                    </a:lnTo>
                    <a:lnTo>
                      <a:pt x="1730336" y="1375724"/>
                    </a:lnTo>
                    <a:lnTo>
                      <a:pt x="1719535" y="1373500"/>
                    </a:lnTo>
                    <a:lnTo>
                      <a:pt x="1709052" y="1370641"/>
                    </a:lnTo>
                    <a:lnTo>
                      <a:pt x="1698569" y="1367782"/>
                    </a:lnTo>
                    <a:lnTo>
                      <a:pt x="1688721" y="1364606"/>
                    </a:lnTo>
                    <a:lnTo>
                      <a:pt x="1678238" y="1360794"/>
                    </a:lnTo>
                    <a:lnTo>
                      <a:pt x="1668390" y="1356982"/>
                    </a:lnTo>
                    <a:lnTo>
                      <a:pt x="1658542" y="1352853"/>
                    </a:lnTo>
                    <a:lnTo>
                      <a:pt x="1649012" y="1348088"/>
                    </a:lnTo>
                    <a:lnTo>
                      <a:pt x="1639164" y="1343641"/>
                    </a:lnTo>
                    <a:lnTo>
                      <a:pt x="1630269" y="1338559"/>
                    </a:lnTo>
                    <a:lnTo>
                      <a:pt x="1620421" y="1333794"/>
                    </a:lnTo>
                    <a:lnTo>
                      <a:pt x="1611526" y="1327759"/>
                    </a:lnTo>
                    <a:lnTo>
                      <a:pt x="1602632" y="1322042"/>
                    </a:lnTo>
                    <a:lnTo>
                      <a:pt x="1593737" y="1316324"/>
                    </a:lnTo>
                    <a:lnTo>
                      <a:pt x="1584842" y="1309971"/>
                    </a:lnTo>
                    <a:lnTo>
                      <a:pt x="1576265" y="1303936"/>
                    </a:lnTo>
                    <a:lnTo>
                      <a:pt x="1567688" y="1296947"/>
                    </a:lnTo>
                    <a:lnTo>
                      <a:pt x="1559746" y="1289959"/>
                    </a:lnTo>
                    <a:lnTo>
                      <a:pt x="1551169" y="1282653"/>
                    </a:lnTo>
                    <a:lnTo>
                      <a:pt x="1543227" y="1275348"/>
                    </a:lnTo>
                    <a:lnTo>
                      <a:pt x="1535285" y="1267724"/>
                    </a:lnTo>
                    <a:lnTo>
                      <a:pt x="1527661" y="1260100"/>
                    </a:lnTo>
                    <a:lnTo>
                      <a:pt x="1520037" y="1252159"/>
                    </a:lnTo>
                    <a:lnTo>
                      <a:pt x="1512095" y="1244218"/>
                    </a:lnTo>
                    <a:lnTo>
                      <a:pt x="1505106" y="1235642"/>
                    </a:lnTo>
                    <a:lnTo>
                      <a:pt x="1490811" y="1218489"/>
                    </a:lnTo>
                    <a:lnTo>
                      <a:pt x="1477151" y="1200383"/>
                    </a:lnTo>
                    <a:lnTo>
                      <a:pt x="1463491" y="1181642"/>
                    </a:lnTo>
                    <a:lnTo>
                      <a:pt x="1451102" y="1162583"/>
                    </a:lnTo>
                    <a:lnTo>
                      <a:pt x="1438712" y="1142572"/>
                    </a:lnTo>
                    <a:lnTo>
                      <a:pt x="1426958" y="1121925"/>
                    </a:lnTo>
                    <a:lnTo>
                      <a:pt x="1415840" y="1101278"/>
                    </a:lnTo>
                    <a:lnTo>
                      <a:pt x="1405357" y="1079678"/>
                    </a:lnTo>
                    <a:lnTo>
                      <a:pt x="1395191" y="1057760"/>
                    </a:lnTo>
                    <a:lnTo>
                      <a:pt x="1385979" y="1035525"/>
                    </a:lnTo>
                    <a:lnTo>
                      <a:pt x="1376766" y="1012972"/>
                    </a:lnTo>
                    <a:lnTo>
                      <a:pt x="1368189" y="989467"/>
                    </a:lnTo>
                    <a:lnTo>
                      <a:pt x="1360247" y="966278"/>
                    </a:lnTo>
                    <a:lnTo>
                      <a:pt x="1352941" y="943090"/>
                    </a:lnTo>
                    <a:lnTo>
                      <a:pt x="1346269" y="919267"/>
                    </a:lnTo>
                    <a:lnTo>
                      <a:pt x="1339598" y="895126"/>
                    </a:lnTo>
                    <a:lnTo>
                      <a:pt x="1332292" y="892902"/>
                    </a:lnTo>
                    <a:lnTo>
                      <a:pt x="1324985" y="889726"/>
                    </a:lnTo>
                    <a:lnTo>
                      <a:pt x="1318314" y="886232"/>
                    </a:lnTo>
                    <a:lnTo>
                      <a:pt x="1311325" y="882420"/>
                    </a:lnTo>
                    <a:lnTo>
                      <a:pt x="1304654" y="878290"/>
                    </a:lnTo>
                    <a:lnTo>
                      <a:pt x="1298619" y="873208"/>
                    </a:lnTo>
                    <a:lnTo>
                      <a:pt x="1292265" y="867808"/>
                    </a:lnTo>
                    <a:lnTo>
                      <a:pt x="1286547" y="862726"/>
                    </a:lnTo>
                    <a:lnTo>
                      <a:pt x="1280829" y="856373"/>
                    </a:lnTo>
                    <a:lnTo>
                      <a:pt x="1274793" y="850020"/>
                    </a:lnTo>
                    <a:lnTo>
                      <a:pt x="1269710" y="843032"/>
                    </a:lnTo>
                    <a:lnTo>
                      <a:pt x="1264627" y="836044"/>
                    </a:lnTo>
                    <a:lnTo>
                      <a:pt x="1259545" y="828738"/>
                    </a:lnTo>
                    <a:lnTo>
                      <a:pt x="1255097" y="821114"/>
                    </a:lnTo>
                    <a:lnTo>
                      <a:pt x="1250968" y="813491"/>
                    </a:lnTo>
                    <a:lnTo>
                      <a:pt x="1246520" y="805550"/>
                    </a:lnTo>
                    <a:lnTo>
                      <a:pt x="1242708" y="796973"/>
                    </a:lnTo>
                    <a:lnTo>
                      <a:pt x="1239214" y="788714"/>
                    </a:lnTo>
                    <a:lnTo>
                      <a:pt x="1236037" y="780138"/>
                    </a:lnTo>
                    <a:lnTo>
                      <a:pt x="1232860" y="771562"/>
                    </a:lnTo>
                    <a:lnTo>
                      <a:pt x="1230001" y="762667"/>
                    </a:lnTo>
                    <a:lnTo>
                      <a:pt x="1227460" y="753773"/>
                    </a:lnTo>
                    <a:lnTo>
                      <a:pt x="1225554" y="745197"/>
                    </a:lnTo>
                    <a:lnTo>
                      <a:pt x="1223648" y="735985"/>
                    </a:lnTo>
                    <a:lnTo>
                      <a:pt x="1222059" y="727091"/>
                    </a:lnTo>
                    <a:lnTo>
                      <a:pt x="1220471" y="718197"/>
                    </a:lnTo>
                    <a:lnTo>
                      <a:pt x="1219836" y="708985"/>
                    </a:lnTo>
                    <a:lnTo>
                      <a:pt x="1219200" y="700409"/>
                    </a:lnTo>
                    <a:lnTo>
                      <a:pt x="1219200" y="691832"/>
                    </a:lnTo>
                    <a:lnTo>
                      <a:pt x="1219200" y="682938"/>
                    </a:lnTo>
                    <a:lnTo>
                      <a:pt x="1219518" y="674680"/>
                    </a:lnTo>
                    <a:lnTo>
                      <a:pt x="1220153" y="666103"/>
                    </a:lnTo>
                    <a:lnTo>
                      <a:pt x="1221742" y="655621"/>
                    </a:lnTo>
                    <a:lnTo>
                      <a:pt x="1223648" y="645456"/>
                    </a:lnTo>
                    <a:lnTo>
                      <a:pt x="1226824" y="635927"/>
                    </a:lnTo>
                    <a:lnTo>
                      <a:pt x="1229683" y="627350"/>
                    </a:lnTo>
                    <a:lnTo>
                      <a:pt x="1233496" y="618774"/>
                    </a:lnTo>
                    <a:lnTo>
                      <a:pt x="1237943" y="611468"/>
                    </a:lnTo>
                    <a:lnTo>
                      <a:pt x="1242708" y="604162"/>
                    </a:lnTo>
                    <a:lnTo>
                      <a:pt x="1248108" y="598127"/>
                    </a:lnTo>
                    <a:lnTo>
                      <a:pt x="1253827" y="592409"/>
                    </a:lnTo>
                    <a:lnTo>
                      <a:pt x="1259862" y="587009"/>
                    </a:lnTo>
                    <a:lnTo>
                      <a:pt x="1266534" y="581927"/>
                    </a:lnTo>
                    <a:lnTo>
                      <a:pt x="1273522" y="577798"/>
                    </a:lnTo>
                    <a:lnTo>
                      <a:pt x="1280829" y="574304"/>
                    </a:lnTo>
                    <a:lnTo>
                      <a:pt x="1288453" y="570809"/>
                    </a:lnTo>
                    <a:lnTo>
                      <a:pt x="1296395" y="568268"/>
                    </a:lnTo>
                    <a:lnTo>
                      <a:pt x="1304654" y="566045"/>
                    </a:lnTo>
                    <a:lnTo>
                      <a:pt x="1305607" y="551115"/>
                    </a:lnTo>
                    <a:lnTo>
                      <a:pt x="1306560" y="536504"/>
                    </a:lnTo>
                    <a:lnTo>
                      <a:pt x="1308149" y="521892"/>
                    </a:lnTo>
                    <a:lnTo>
                      <a:pt x="1310055" y="507598"/>
                    </a:lnTo>
                    <a:lnTo>
                      <a:pt x="1311961" y="493304"/>
                    </a:lnTo>
                    <a:lnTo>
                      <a:pt x="1314502" y="479010"/>
                    </a:lnTo>
                    <a:lnTo>
                      <a:pt x="1316726" y="465033"/>
                    </a:lnTo>
                    <a:lnTo>
                      <a:pt x="1319267" y="450739"/>
                    </a:lnTo>
                    <a:lnTo>
                      <a:pt x="1322444" y="437081"/>
                    </a:lnTo>
                    <a:lnTo>
                      <a:pt x="1325303" y="423104"/>
                    </a:lnTo>
                    <a:lnTo>
                      <a:pt x="1328797" y="409763"/>
                    </a:lnTo>
                    <a:lnTo>
                      <a:pt x="1332610" y="396422"/>
                    </a:lnTo>
                    <a:lnTo>
                      <a:pt x="1336422" y="383081"/>
                    </a:lnTo>
                    <a:lnTo>
                      <a:pt x="1340869" y="370057"/>
                    </a:lnTo>
                    <a:lnTo>
                      <a:pt x="1344999" y="357034"/>
                    </a:lnTo>
                    <a:lnTo>
                      <a:pt x="1349446" y="344010"/>
                    </a:lnTo>
                    <a:lnTo>
                      <a:pt x="1354529" y="331305"/>
                    </a:lnTo>
                    <a:lnTo>
                      <a:pt x="1359612" y="319234"/>
                    </a:lnTo>
                    <a:lnTo>
                      <a:pt x="1365012" y="306528"/>
                    </a:lnTo>
                    <a:lnTo>
                      <a:pt x="1370095" y="294775"/>
                    </a:lnTo>
                    <a:lnTo>
                      <a:pt x="1376131" y="282705"/>
                    </a:lnTo>
                    <a:lnTo>
                      <a:pt x="1382167" y="270952"/>
                    </a:lnTo>
                    <a:lnTo>
                      <a:pt x="1388202" y="259517"/>
                    </a:lnTo>
                    <a:lnTo>
                      <a:pt x="1394873" y="248081"/>
                    </a:lnTo>
                    <a:lnTo>
                      <a:pt x="1401227" y="236964"/>
                    </a:lnTo>
                    <a:lnTo>
                      <a:pt x="1408216" y="225846"/>
                    </a:lnTo>
                    <a:lnTo>
                      <a:pt x="1414887" y="215046"/>
                    </a:lnTo>
                    <a:lnTo>
                      <a:pt x="1422193" y="204246"/>
                    </a:lnTo>
                    <a:lnTo>
                      <a:pt x="1429817" y="194082"/>
                    </a:lnTo>
                    <a:lnTo>
                      <a:pt x="1437759" y="183917"/>
                    </a:lnTo>
                    <a:lnTo>
                      <a:pt x="1445701" y="174070"/>
                    </a:lnTo>
                    <a:lnTo>
                      <a:pt x="1453643" y="164541"/>
                    </a:lnTo>
                    <a:lnTo>
                      <a:pt x="1461585" y="155011"/>
                    </a:lnTo>
                    <a:lnTo>
                      <a:pt x="1470480" y="145799"/>
                    </a:lnTo>
                    <a:lnTo>
                      <a:pt x="1479057" y="136588"/>
                    </a:lnTo>
                    <a:lnTo>
                      <a:pt x="1488269" y="128329"/>
                    </a:lnTo>
                    <a:lnTo>
                      <a:pt x="1496846" y="119753"/>
                    </a:lnTo>
                    <a:lnTo>
                      <a:pt x="1506377" y="111494"/>
                    </a:lnTo>
                    <a:lnTo>
                      <a:pt x="1515589" y="103235"/>
                    </a:lnTo>
                    <a:lnTo>
                      <a:pt x="1525755" y="95611"/>
                    </a:lnTo>
                    <a:lnTo>
                      <a:pt x="1535285" y="88306"/>
                    </a:lnTo>
                    <a:lnTo>
                      <a:pt x="1545133" y="81000"/>
                    </a:lnTo>
                    <a:lnTo>
                      <a:pt x="1555616" y="74329"/>
                    </a:lnTo>
                    <a:lnTo>
                      <a:pt x="1565781" y="67659"/>
                    </a:lnTo>
                    <a:lnTo>
                      <a:pt x="1576582" y="61306"/>
                    </a:lnTo>
                    <a:lnTo>
                      <a:pt x="1587383" y="54953"/>
                    </a:lnTo>
                    <a:lnTo>
                      <a:pt x="1597866" y="49235"/>
                    </a:lnTo>
                    <a:lnTo>
                      <a:pt x="1608985" y="44153"/>
                    </a:lnTo>
                    <a:lnTo>
                      <a:pt x="1620421" y="38753"/>
                    </a:lnTo>
                    <a:lnTo>
                      <a:pt x="1632175" y="33988"/>
                    </a:lnTo>
                    <a:lnTo>
                      <a:pt x="1643611" y="29541"/>
                    </a:lnTo>
                    <a:lnTo>
                      <a:pt x="1655365" y="25412"/>
                    </a:lnTo>
                    <a:lnTo>
                      <a:pt x="1667119" y="20965"/>
                    </a:lnTo>
                    <a:lnTo>
                      <a:pt x="1679508" y="17471"/>
                    </a:lnTo>
                    <a:lnTo>
                      <a:pt x="1691898" y="14294"/>
                    </a:lnTo>
                    <a:lnTo>
                      <a:pt x="1703969" y="11435"/>
                    </a:lnTo>
                    <a:lnTo>
                      <a:pt x="1716676" y="8894"/>
                    </a:lnTo>
                    <a:lnTo>
                      <a:pt x="1729383" y="6353"/>
                    </a:lnTo>
                    <a:lnTo>
                      <a:pt x="1742408" y="4447"/>
                    </a:lnTo>
                    <a:lnTo>
                      <a:pt x="1755432" y="3177"/>
                    </a:lnTo>
                    <a:lnTo>
                      <a:pt x="1768457" y="1588"/>
                    </a:lnTo>
                    <a:lnTo>
                      <a:pt x="1781799" y="635"/>
                    </a:lnTo>
                    <a:lnTo>
                      <a:pt x="1795459" y="318"/>
                    </a:lnTo>
                    <a:lnTo>
                      <a:pt x="1808801" y="0"/>
                    </a:lnTo>
                    <a:close/>
                  </a:path>
                </a:pathLst>
              </a:custGeom>
              <a:solidFill>
                <a:srgbClr val="5B9BD5"/>
              </a:solidFill>
              <a:ln>
                <a:noFill/>
              </a:ln>
            </p:spPr>
            <p:txBody>
              <a:bodyPr anchor="ctr">
                <a:normAutofit fontScale="40000" lnSpcReduction="20000"/>
                <a:scene3d>
                  <a:camera prst="orthographicFront"/>
                  <a:lightRig rig="threePt" dir="t"/>
                </a:scene3d>
                <a:sp3d contourW="12700">
                  <a:contourClr>
                    <a:srgbClr val="FFFFFF"/>
                  </a:contourClr>
                </a:sp3d>
              </a:bodyPr>
              <a:lstStyle/>
              <a:p>
                <a:pPr algn="ctr" eaLnBrk="1" hangingPunct="1">
                  <a:defRPr/>
                </a:pPr>
                <a:endParaRPr lang="zh-CN" altLang="en-US">
                  <a:solidFill>
                    <a:srgbClr val="FFFFFF"/>
                  </a:solidFill>
                  <a:sym typeface="Arial" panose="020B0604020202020204" pitchFamily="34" charset="0"/>
                </a:endParaRPr>
              </a:p>
            </p:txBody>
          </p:sp>
        </p:grpSp>
        <p:cxnSp>
          <p:nvCxnSpPr>
            <p:cNvPr id="20" name="直接连接符 19">
              <a:extLst>
                <a:ext uri="{FF2B5EF4-FFF2-40B4-BE49-F238E27FC236}">
                  <a16:creationId xmlns:a16="http://schemas.microsoft.com/office/drawing/2014/main" id="{3CCBE866-6F88-4B3E-8AF9-A1B82166CCEE}"/>
                </a:ext>
              </a:extLst>
            </p:cNvPr>
            <p:cNvCxnSpPr/>
            <p:nvPr>
              <p:custDataLst>
                <p:tags r:id="rId4"/>
              </p:custDataLst>
            </p:nvPr>
          </p:nvCxnSpPr>
          <p:spPr>
            <a:xfrm>
              <a:off x="4714" y="6960"/>
              <a:ext cx="8338" cy="0"/>
            </a:xfrm>
            <a:prstGeom prst="line">
              <a:avLst/>
            </a:prstGeom>
            <a:noFill/>
            <a:ln w="9525" cap="flat" cmpd="sng" algn="ctr">
              <a:solidFill>
                <a:srgbClr val="FFFFFF">
                  <a:lumMod val="85000"/>
                </a:srgbClr>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3801" name="组合 20">
              <a:extLst>
                <a:ext uri="{FF2B5EF4-FFF2-40B4-BE49-F238E27FC236}">
                  <a16:creationId xmlns:a16="http://schemas.microsoft.com/office/drawing/2014/main" id="{8B44B960-5F5A-4330-A5B1-7A37B0CFE485}"/>
                </a:ext>
              </a:extLst>
            </p:cNvPr>
            <p:cNvGrpSpPr>
              <a:grpSpLocks/>
            </p:cNvGrpSpPr>
            <p:nvPr/>
          </p:nvGrpSpPr>
          <p:grpSpPr bwMode="auto">
            <a:xfrm>
              <a:off x="4714" y="3421"/>
              <a:ext cx="11519" cy="774"/>
              <a:chOff x="1736271" y="1753323"/>
              <a:chExt cx="7906794" cy="718457"/>
            </a:xfrm>
          </p:grpSpPr>
          <p:sp>
            <p:nvSpPr>
              <p:cNvPr id="22" name="椭圆 21">
                <a:extLst>
                  <a:ext uri="{FF2B5EF4-FFF2-40B4-BE49-F238E27FC236}">
                    <a16:creationId xmlns:a16="http://schemas.microsoft.com/office/drawing/2014/main" id="{B022951F-E172-4A5B-9C80-7DC8788B7034}"/>
                  </a:ext>
                </a:extLst>
              </p:cNvPr>
              <p:cNvSpPr/>
              <p:nvPr>
                <p:custDataLst>
                  <p:tags r:id="rId11"/>
                </p:custDataLst>
              </p:nvPr>
            </p:nvSpPr>
            <p:spPr>
              <a:xfrm>
                <a:off x="1736271" y="1753323"/>
                <a:ext cx="718457" cy="718457"/>
              </a:xfrm>
              <a:prstGeom prst="ellipse">
                <a:avLst/>
              </a:prstGeom>
              <a:solidFill>
                <a:srgbClr val="FFFFFF"/>
              </a:solidFill>
              <a:ln w="25400" cap="flat" cmpd="sng" algn="ctr">
                <a:noFill/>
                <a:prstDash val="solid"/>
              </a:ln>
              <a:effectLst>
                <a:glow rad="127000">
                  <a:srgbClr val="5B9BD5"/>
                </a:glow>
                <a:innerShdw blurRad="203200">
                  <a:srgbClr val="5B9BD5">
                    <a:lumMod val="75000"/>
                    <a:alpha val="73000"/>
                  </a:srgb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hangingPunct="1">
                  <a:defRPr/>
                </a:pPr>
                <a:endParaRPr lang="zh-CN" altLang="en-US" sz="1400">
                  <a:solidFill>
                    <a:srgbClr val="5B9BD5">
                      <a:lumMod val="75000"/>
                    </a:srgbClr>
                  </a:solidFill>
                  <a:sym typeface="Arial" panose="020B0604020202020204" pitchFamily="34" charset="0"/>
                </a:endParaRPr>
              </a:p>
            </p:txBody>
          </p:sp>
          <p:sp>
            <p:nvSpPr>
              <p:cNvPr id="33817" name="文本框 22">
                <a:extLst>
                  <a:ext uri="{FF2B5EF4-FFF2-40B4-BE49-F238E27FC236}">
                    <a16:creationId xmlns:a16="http://schemas.microsoft.com/office/drawing/2014/main" id="{B5E29870-107D-4FA4-81E6-6FA580847802}"/>
                  </a:ext>
                </a:extLst>
              </p:cNvPr>
              <p:cNvSpPr txBox="1">
                <a:spLocks noChangeArrowheads="1"/>
              </p:cNvSpPr>
              <p:nvPr>
                <p:custDataLst>
                  <p:tags r:id="rId12"/>
                </p:custDataLst>
              </p:nvPr>
            </p:nvSpPr>
            <p:spPr bwMode="auto">
              <a:xfrm>
                <a:off x="2748816" y="1753323"/>
                <a:ext cx="6893890" cy="719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a:ea typeface="微软雅黑" panose="020B0503020204020204" pitchFamily="34" charset="-122"/>
                    <a:sym typeface="Arial" panose="020B0604020202020204" pitchFamily="34" charset="0"/>
                  </a:rPr>
                  <a:t>坚持不懈传播马克思主义科学理论</a:t>
                </a:r>
              </a:p>
            </p:txBody>
          </p:sp>
          <p:sp>
            <p:nvSpPr>
              <p:cNvPr id="29" name="KSO_Shape">
                <a:extLst>
                  <a:ext uri="{FF2B5EF4-FFF2-40B4-BE49-F238E27FC236}">
                    <a16:creationId xmlns:a16="http://schemas.microsoft.com/office/drawing/2014/main" id="{9CFFC898-39D3-4812-8B75-341806A496DF}"/>
                  </a:ext>
                </a:extLst>
              </p:cNvPr>
              <p:cNvSpPr/>
              <p:nvPr>
                <p:custDataLst>
                  <p:tags r:id="rId13"/>
                </p:custDataLst>
              </p:nvPr>
            </p:nvSpPr>
            <p:spPr bwMode="auto">
              <a:xfrm>
                <a:off x="1979968" y="1976027"/>
                <a:ext cx="231684" cy="273740"/>
              </a:xfrm>
              <a:custGeom>
                <a:avLst/>
                <a:gdLst>
                  <a:gd name="T0" fmla="*/ 863428 w 1966913"/>
                  <a:gd name="T1" fmla="*/ 1097231 h 2327275"/>
                  <a:gd name="T2" fmla="*/ 770330 w 1966913"/>
                  <a:gd name="T3" fmla="*/ 995043 h 2327275"/>
                  <a:gd name="T4" fmla="*/ 745648 w 1966913"/>
                  <a:gd name="T5" fmla="*/ 1036395 h 2327275"/>
                  <a:gd name="T6" fmla="*/ 941803 w 1966913"/>
                  <a:gd name="T7" fmla="*/ 1041158 h 2327275"/>
                  <a:gd name="T8" fmla="*/ 925565 w 1966913"/>
                  <a:gd name="T9" fmla="*/ 995692 h 2327275"/>
                  <a:gd name="T10" fmla="*/ 742401 w 1966913"/>
                  <a:gd name="T11" fmla="*/ 955423 h 2327275"/>
                  <a:gd name="T12" fmla="*/ 933359 w 1966913"/>
                  <a:gd name="T13" fmla="*/ 977073 h 2327275"/>
                  <a:gd name="T14" fmla="*/ 935741 w 1966913"/>
                  <a:gd name="T15" fmla="*/ 929226 h 2327275"/>
                  <a:gd name="T16" fmla="*/ 1130380 w 1966913"/>
                  <a:gd name="T17" fmla="*/ 825521 h 2327275"/>
                  <a:gd name="T18" fmla="*/ 1164155 w 1966913"/>
                  <a:gd name="T19" fmla="*/ 788284 h 2327275"/>
                  <a:gd name="T20" fmla="*/ 528276 w 1966913"/>
                  <a:gd name="T21" fmla="*/ 810367 h 2327275"/>
                  <a:gd name="T22" fmla="*/ 619858 w 1966913"/>
                  <a:gd name="T23" fmla="*/ 753210 h 2327275"/>
                  <a:gd name="T24" fmla="*/ 1277172 w 1966913"/>
                  <a:gd name="T25" fmla="*/ 526532 h 2327275"/>
                  <a:gd name="T26" fmla="*/ 1265264 w 1966913"/>
                  <a:gd name="T27" fmla="*/ 477819 h 2327275"/>
                  <a:gd name="T28" fmla="*/ 404434 w 1966913"/>
                  <a:gd name="T29" fmla="*/ 505748 h 2327275"/>
                  <a:gd name="T30" fmla="*/ 536286 w 1966913"/>
                  <a:gd name="T31" fmla="*/ 497088 h 2327275"/>
                  <a:gd name="T32" fmla="*/ 858564 w 1966913"/>
                  <a:gd name="T33" fmla="*/ 336617 h 2327275"/>
                  <a:gd name="T34" fmla="*/ 795736 w 1966913"/>
                  <a:gd name="T35" fmla="*/ 369597 h 2327275"/>
                  <a:gd name="T36" fmla="*/ 713261 w 1966913"/>
                  <a:gd name="T37" fmla="*/ 442280 h 2327275"/>
                  <a:gd name="T38" fmla="*/ 683897 w 1966913"/>
                  <a:gd name="T39" fmla="*/ 539265 h 2327275"/>
                  <a:gd name="T40" fmla="*/ 636830 w 1966913"/>
                  <a:gd name="T41" fmla="*/ 517134 h 2327275"/>
                  <a:gd name="T42" fmla="*/ 684113 w 1966913"/>
                  <a:gd name="T43" fmla="*/ 373285 h 2327275"/>
                  <a:gd name="T44" fmla="*/ 827258 w 1966913"/>
                  <a:gd name="T45" fmla="*/ 304072 h 2327275"/>
                  <a:gd name="T46" fmla="*/ 691089 w 1966913"/>
                  <a:gd name="T47" fmla="*/ 297690 h 2327275"/>
                  <a:gd name="T48" fmla="*/ 580021 w 1966913"/>
                  <a:gd name="T49" fmla="*/ 473490 h 2327275"/>
                  <a:gd name="T50" fmla="*/ 598856 w 1966913"/>
                  <a:gd name="T51" fmla="*/ 635866 h 2327275"/>
                  <a:gd name="T52" fmla="*/ 697151 w 1966913"/>
                  <a:gd name="T53" fmla="*/ 768365 h 2327275"/>
                  <a:gd name="T54" fmla="*/ 708409 w 1966913"/>
                  <a:gd name="T55" fmla="*/ 863626 h 2327275"/>
                  <a:gd name="T56" fmla="*/ 756473 w 1966913"/>
                  <a:gd name="T57" fmla="*/ 905195 h 2327275"/>
                  <a:gd name="T58" fmla="*/ 966701 w 1966913"/>
                  <a:gd name="T59" fmla="*/ 887225 h 2327275"/>
                  <a:gd name="T60" fmla="*/ 985970 w 1966913"/>
                  <a:gd name="T61" fmla="*/ 829202 h 2327275"/>
                  <a:gd name="T62" fmla="*/ 1060665 w 1966913"/>
                  <a:gd name="T63" fmla="*/ 688043 h 2327275"/>
                  <a:gd name="T64" fmla="*/ 1113926 w 1966913"/>
                  <a:gd name="T65" fmla="*/ 528914 h 2327275"/>
                  <a:gd name="T66" fmla="*/ 1035334 w 1966913"/>
                  <a:gd name="T67" fmla="*/ 327784 h 2327275"/>
                  <a:gd name="T68" fmla="*/ 879666 w 1966913"/>
                  <a:gd name="T69" fmla="*/ 250926 h 2327275"/>
                  <a:gd name="T70" fmla="*/ 1047675 w 1966913"/>
                  <a:gd name="T71" fmla="*/ 272143 h 2327275"/>
                  <a:gd name="T72" fmla="*/ 1162207 w 1966913"/>
                  <a:gd name="T73" fmla="*/ 201347 h 2327275"/>
                  <a:gd name="T74" fmla="*/ 531523 w 1966913"/>
                  <a:gd name="T75" fmla="*/ 196584 h 2327275"/>
                  <a:gd name="T76" fmla="*/ 632199 w 1966913"/>
                  <a:gd name="T77" fmla="*/ 282318 h 2327275"/>
                  <a:gd name="T78" fmla="*/ 824240 w 1966913"/>
                  <a:gd name="T79" fmla="*/ 73827 h 2327275"/>
                  <a:gd name="T80" fmla="*/ 874470 w 1966913"/>
                  <a:gd name="T81" fmla="*/ 91581 h 2327275"/>
                  <a:gd name="T82" fmla="*/ 916689 w 1966913"/>
                  <a:gd name="T83" fmla="*/ 5412 h 2327275"/>
                  <a:gd name="T84" fmla="*/ 1319823 w 1966913"/>
                  <a:gd name="T85" fmla="*/ 138129 h 2327275"/>
                  <a:gd name="T86" fmla="*/ 1480255 w 1966913"/>
                  <a:gd name="T87" fmla="*/ 287732 h 2327275"/>
                  <a:gd name="T88" fmla="*/ 1575085 w 1966913"/>
                  <a:gd name="T89" fmla="*/ 471758 h 2327275"/>
                  <a:gd name="T90" fmla="*/ 1609725 w 1966913"/>
                  <a:gd name="T91" fmla="*/ 701466 h 2327275"/>
                  <a:gd name="T92" fmla="*/ 1577249 w 1966913"/>
                  <a:gd name="T93" fmla="*/ 943082 h 2327275"/>
                  <a:gd name="T94" fmla="*/ 1389538 w 1966913"/>
                  <a:gd name="T95" fmla="*/ 1273897 h 2327275"/>
                  <a:gd name="T96" fmla="*/ 574392 w 1966913"/>
                  <a:gd name="T97" fmla="*/ 1716860 h 2327275"/>
                  <a:gd name="T98" fmla="*/ 319997 w 1966913"/>
                  <a:gd name="T99" fmla="*/ 1770336 h 2327275"/>
                  <a:gd name="T100" fmla="*/ 227115 w 1966913"/>
                  <a:gd name="T101" fmla="*/ 1688498 h 2327275"/>
                  <a:gd name="T102" fmla="*/ 235343 w 1966913"/>
                  <a:gd name="T103" fmla="*/ 1565308 h 2327275"/>
                  <a:gd name="T104" fmla="*/ 148956 w 1966913"/>
                  <a:gd name="T105" fmla="*/ 1440603 h 2327275"/>
                  <a:gd name="T106" fmla="*/ 177535 w 1966913"/>
                  <a:gd name="T107" fmla="*/ 1387994 h 2327275"/>
                  <a:gd name="T108" fmla="*/ 89417 w 1966913"/>
                  <a:gd name="T109" fmla="*/ 1305723 h 2327275"/>
                  <a:gd name="T110" fmla="*/ 115398 w 1966913"/>
                  <a:gd name="T111" fmla="*/ 1257876 h 2327275"/>
                  <a:gd name="T112" fmla="*/ 45033 w 1966913"/>
                  <a:gd name="T113" fmla="*/ 1226483 h 2327275"/>
                  <a:gd name="T114" fmla="*/ 0 w 1966913"/>
                  <a:gd name="T115" fmla="*/ 1162615 h 2327275"/>
                  <a:gd name="T116" fmla="*/ 121460 w 1966913"/>
                  <a:gd name="T117" fmla="*/ 855183 h 2327275"/>
                  <a:gd name="T118" fmla="*/ 120811 w 1966913"/>
                  <a:gd name="T119" fmla="*/ 727879 h 2327275"/>
                  <a:gd name="T120" fmla="*/ 196371 w 1966913"/>
                  <a:gd name="T121" fmla="*/ 372816 h 2327275"/>
                  <a:gd name="T122" fmla="*/ 421754 w 1966913"/>
                  <a:gd name="T123" fmla="*/ 110849 h 2327275"/>
                  <a:gd name="T124" fmla="*/ 768598 w 1966913"/>
                  <a:gd name="T125" fmla="*/ 866 h 23272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66913" h="2327275">
                    <a:moveTo>
                      <a:pt x="954753" y="1302893"/>
                    </a:moveTo>
                    <a:lnTo>
                      <a:pt x="954489" y="1306067"/>
                    </a:lnTo>
                    <a:lnTo>
                      <a:pt x="954753" y="1309506"/>
                    </a:lnTo>
                    <a:lnTo>
                      <a:pt x="955547" y="1313209"/>
                    </a:lnTo>
                    <a:lnTo>
                      <a:pt x="957134" y="1316118"/>
                    </a:lnTo>
                    <a:lnTo>
                      <a:pt x="959251" y="1319292"/>
                    </a:lnTo>
                    <a:lnTo>
                      <a:pt x="961896" y="1322466"/>
                    </a:lnTo>
                    <a:lnTo>
                      <a:pt x="965071" y="1325111"/>
                    </a:lnTo>
                    <a:lnTo>
                      <a:pt x="968510" y="1328020"/>
                    </a:lnTo>
                    <a:lnTo>
                      <a:pt x="972478" y="1330136"/>
                    </a:lnTo>
                    <a:lnTo>
                      <a:pt x="976182" y="1332517"/>
                    </a:lnTo>
                    <a:lnTo>
                      <a:pt x="980679" y="1334368"/>
                    </a:lnTo>
                    <a:lnTo>
                      <a:pt x="985176" y="1336219"/>
                    </a:lnTo>
                    <a:lnTo>
                      <a:pt x="990467" y="1337542"/>
                    </a:lnTo>
                    <a:lnTo>
                      <a:pt x="995229" y="1338864"/>
                    </a:lnTo>
                    <a:lnTo>
                      <a:pt x="1000255" y="1339658"/>
                    </a:lnTo>
                    <a:lnTo>
                      <a:pt x="1005282" y="1339922"/>
                    </a:lnTo>
                    <a:lnTo>
                      <a:pt x="1010308" y="1340451"/>
                    </a:lnTo>
                    <a:lnTo>
                      <a:pt x="1015335" y="1340451"/>
                    </a:lnTo>
                    <a:lnTo>
                      <a:pt x="1050255" y="1340451"/>
                    </a:lnTo>
                    <a:lnTo>
                      <a:pt x="1055017" y="1340451"/>
                    </a:lnTo>
                    <a:lnTo>
                      <a:pt x="1060043" y="1339922"/>
                    </a:lnTo>
                    <a:lnTo>
                      <a:pt x="1065070" y="1339658"/>
                    </a:lnTo>
                    <a:lnTo>
                      <a:pt x="1070096" y="1338864"/>
                    </a:lnTo>
                    <a:lnTo>
                      <a:pt x="1075123" y="1337542"/>
                    </a:lnTo>
                    <a:lnTo>
                      <a:pt x="1079884" y="1336219"/>
                    </a:lnTo>
                    <a:lnTo>
                      <a:pt x="1084646" y="1334368"/>
                    </a:lnTo>
                    <a:lnTo>
                      <a:pt x="1088879" y="1332517"/>
                    </a:lnTo>
                    <a:lnTo>
                      <a:pt x="1093112" y="1330136"/>
                    </a:lnTo>
                    <a:lnTo>
                      <a:pt x="1097080" y="1328020"/>
                    </a:lnTo>
                    <a:lnTo>
                      <a:pt x="1100519" y="1325111"/>
                    </a:lnTo>
                    <a:lnTo>
                      <a:pt x="1103429" y="1322466"/>
                    </a:lnTo>
                    <a:lnTo>
                      <a:pt x="1106075" y="1319292"/>
                    </a:lnTo>
                    <a:lnTo>
                      <a:pt x="1108191" y="1316118"/>
                    </a:lnTo>
                    <a:lnTo>
                      <a:pt x="1109778" y="1313209"/>
                    </a:lnTo>
                    <a:lnTo>
                      <a:pt x="1110836" y="1309506"/>
                    </a:lnTo>
                    <a:lnTo>
                      <a:pt x="1111101" y="1306067"/>
                    </a:lnTo>
                    <a:lnTo>
                      <a:pt x="1110836" y="1302893"/>
                    </a:lnTo>
                    <a:lnTo>
                      <a:pt x="1048668" y="1302893"/>
                    </a:lnTo>
                    <a:lnTo>
                      <a:pt x="1016657" y="1302893"/>
                    </a:lnTo>
                    <a:lnTo>
                      <a:pt x="954753" y="1302893"/>
                    </a:lnTo>
                    <a:close/>
                    <a:moveTo>
                      <a:pt x="941261" y="1215611"/>
                    </a:moveTo>
                    <a:lnTo>
                      <a:pt x="937822" y="1215875"/>
                    </a:lnTo>
                    <a:lnTo>
                      <a:pt x="934383" y="1216404"/>
                    </a:lnTo>
                    <a:lnTo>
                      <a:pt x="931208" y="1217462"/>
                    </a:lnTo>
                    <a:lnTo>
                      <a:pt x="928034" y="1218520"/>
                    </a:lnTo>
                    <a:lnTo>
                      <a:pt x="924859" y="1219842"/>
                    </a:lnTo>
                    <a:lnTo>
                      <a:pt x="922214" y="1221694"/>
                    </a:lnTo>
                    <a:lnTo>
                      <a:pt x="919568" y="1223545"/>
                    </a:lnTo>
                    <a:lnTo>
                      <a:pt x="916923" y="1225661"/>
                    </a:lnTo>
                    <a:lnTo>
                      <a:pt x="914806" y="1228306"/>
                    </a:lnTo>
                    <a:lnTo>
                      <a:pt x="912955" y="1230951"/>
                    </a:lnTo>
                    <a:lnTo>
                      <a:pt x="911103" y="1233596"/>
                    </a:lnTo>
                    <a:lnTo>
                      <a:pt x="909780" y="1236770"/>
                    </a:lnTo>
                    <a:lnTo>
                      <a:pt x="908722" y="1239944"/>
                    </a:lnTo>
                    <a:lnTo>
                      <a:pt x="907664" y="1243118"/>
                    </a:lnTo>
                    <a:lnTo>
                      <a:pt x="907135" y="1246556"/>
                    </a:lnTo>
                    <a:lnTo>
                      <a:pt x="906870" y="1249995"/>
                    </a:lnTo>
                    <a:lnTo>
                      <a:pt x="907135" y="1253698"/>
                    </a:lnTo>
                    <a:lnTo>
                      <a:pt x="907664" y="1256872"/>
                    </a:lnTo>
                    <a:lnTo>
                      <a:pt x="908722" y="1260310"/>
                    </a:lnTo>
                    <a:lnTo>
                      <a:pt x="909780" y="1263484"/>
                    </a:lnTo>
                    <a:lnTo>
                      <a:pt x="911103" y="1266129"/>
                    </a:lnTo>
                    <a:lnTo>
                      <a:pt x="912955" y="1269303"/>
                    </a:lnTo>
                    <a:lnTo>
                      <a:pt x="914806" y="1271948"/>
                    </a:lnTo>
                    <a:lnTo>
                      <a:pt x="916923" y="1274328"/>
                    </a:lnTo>
                    <a:lnTo>
                      <a:pt x="919568" y="1276444"/>
                    </a:lnTo>
                    <a:lnTo>
                      <a:pt x="922214" y="1278560"/>
                    </a:lnTo>
                    <a:lnTo>
                      <a:pt x="924859" y="1280147"/>
                    </a:lnTo>
                    <a:lnTo>
                      <a:pt x="928034" y="1281734"/>
                    </a:lnTo>
                    <a:lnTo>
                      <a:pt x="931208" y="1282792"/>
                    </a:lnTo>
                    <a:lnTo>
                      <a:pt x="934383" y="1283585"/>
                    </a:lnTo>
                    <a:lnTo>
                      <a:pt x="937822" y="1284114"/>
                    </a:lnTo>
                    <a:lnTo>
                      <a:pt x="941261" y="1284114"/>
                    </a:lnTo>
                    <a:lnTo>
                      <a:pt x="1124064" y="1284114"/>
                    </a:lnTo>
                    <a:lnTo>
                      <a:pt x="1127768" y="1284114"/>
                    </a:lnTo>
                    <a:lnTo>
                      <a:pt x="1130942" y="1283585"/>
                    </a:lnTo>
                    <a:lnTo>
                      <a:pt x="1134381" y="1282792"/>
                    </a:lnTo>
                    <a:lnTo>
                      <a:pt x="1137556" y="1281734"/>
                    </a:lnTo>
                    <a:lnTo>
                      <a:pt x="1140466" y="1280147"/>
                    </a:lnTo>
                    <a:lnTo>
                      <a:pt x="1143376" y="1278560"/>
                    </a:lnTo>
                    <a:lnTo>
                      <a:pt x="1146021" y="1276444"/>
                    </a:lnTo>
                    <a:lnTo>
                      <a:pt x="1148402" y="1274328"/>
                    </a:lnTo>
                    <a:lnTo>
                      <a:pt x="1150783" y="1271948"/>
                    </a:lnTo>
                    <a:lnTo>
                      <a:pt x="1152635" y="1269303"/>
                    </a:lnTo>
                    <a:lnTo>
                      <a:pt x="1154222" y="1266129"/>
                    </a:lnTo>
                    <a:lnTo>
                      <a:pt x="1155810" y="1263484"/>
                    </a:lnTo>
                    <a:lnTo>
                      <a:pt x="1156868" y="1260310"/>
                    </a:lnTo>
                    <a:lnTo>
                      <a:pt x="1157661" y="1256872"/>
                    </a:lnTo>
                    <a:lnTo>
                      <a:pt x="1158191" y="1253698"/>
                    </a:lnTo>
                    <a:lnTo>
                      <a:pt x="1158191" y="1249995"/>
                    </a:lnTo>
                    <a:lnTo>
                      <a:pt x="1158191" y="1246556"/>
                    </a:lnTo>
                    <a:lnTo>
                      <a:pt x="1157661" y="1243118"/>
                    </a:lnTo>
                    <a:lnTo>
                      <a:pt x="1156868" y="1239944"/>
                    </a:lnTo>
                    <a:lnTo>
                      <a:pt x="1155810" y="1236770"/>
                    </a:lnTo>
                    <a:lnTo>
                      <a:pt x="1154222" y="1233596"/>
                    </a:lnTo>
                    <a:lnTo>
                      <a:pt x="1152635" y="1230951"/>
                    </a:lnTo>
                    <a:lnTo>
                      <a:pt x="1150783" y="1228306"/>
                    </a:lnTo>
                    <a:lnTo>
                      <a:pt x="1148402" y="1225661"/>
                    </a:lnTo>
                    <a:lnTo>
                      <a:pt x="1146021" y="1223545"/>
                    </a:lnTo>
                    <a:lnTo>
                      <a:pt x="1143376" y="1221694"/>
                    </a:lnTo>
                    <a:lnTo>
                      <a:pt x="1140466" y="1219842"/>
                    </a:lnTo>
                    <a:lnTo>
                      <a:pt x="1137556" y="1218520"/>
                    </a:lnTo>
                    <a:lnTo>
                      <a:pt x="1134381" y="1217462"/>
                    </a:lnTo>
                    <a:lnTo>
                      <a:pt x="1130942" y="1216404"/>
                    </a:lnTo>
                    <a:lnTo>
                      <a:pt x="1127768" y="1215875"/>
                    </a:lnTo>
                    <a:lnTo>
                      <a:pt x="1124064" y="1215611"/>
                    </a:lnTo>
                    <a:lnTo>
                      <a:pt x="941261" y="1215611"/>
                    </a:lnTo>
                    <a:close/>
                    <a:moveTo>
                      <a:pt x="941261" y="1129121"/>
                    </a:moveTo>
                    <a:lnTo>
                      <a:pt x="937822" y="1129386"/>
                    </a:lnTo>
                    <a:lnTo>
                      <a:pt x="934383" y="1130179"/>
                    </a:lnTo>
                    <a:lnTo>
                      <a:pt x="931208" y="1130973"/>
                    </a:lnTo>
                    <a:lnTo>
                      <a:pt x="928034" y="1132031"/>
                    </a:lnTo>
                    <a:lnTo>
                      <a:pt x="924859" y="1133353"/>
                    </a:lnTo>
                    <a:lnTo>
                      <a:pt x="922214" y="1135205"/>
                    </a:lnTo>
                    <a:lnTo>
                      <a:pt x="919568" y="1137056"/>
                    </a:lnTo>
                    <a:lnTo>
                      <a:pt x="916923" y="1139437"/>
                    </a:lnTo>
                    <a:lnTo>
                      <a:pt x="914806" y="1141817"/>
                    </a:lnTo>
                    <a:lnTo>
                      <a:pt x="912955" y="1144462"/>
                    </a:lnTo>
                    <a:lnTo>
                      <a:pt x="911103" y="1147107"/>
                    </a:lnTo>
                    <a:lnTo>
                      <a:pt x="909780" y="1150281"/>
                    </a:lnTo>
                    <a:lnTo>
                      <a:pt x="908722" y="1153455"/>
                    </a:lnTo>
                    <a:lnTo>
                      <a:pt x="907664" y="1156629"/>
                    </a:lnTo>
                    <a:lnTo>
                      <a:pt x="907135" y="1160067"/>
                    </a:lnTo>
                    <a:lnTo>
                      <a:pt x="906870" y="1163505"/>
                    </a:lnTo>
                    <a:lnTo>
                      <a:pt x="907135" y="1167208"/>
                    </a:lnTo>
                    <a:lnTo>
                      <a:pt x="907664" y="1170382"/>
                    </a:lnTo>
                    <a:lnTo>
                      <a:pt x="908722" y="1173821"/>
                    </a:lnTo>
                    <a:lnTo>
                      <a:pt x="909780" y="1176995"/>
                    </a:lnTo>
                    <a:lnTo>
                      <a:pt x="911103" y="1179640"/>
                    </a:lnTo>
                    <a:lnTo>
                      <a:pt x="912955" y="1182813"/>
                    </a:lnTo>
                    <a:lnTo>
                      <a:pt x="914806" y="1185458"/>
                    </a:lnTo>
                    <a:lnTo>
                      <a:pt x="916923" y="1187839"/>
                    </a:lnTo>
                    <a:lnTo>
                      <a:pt x="919568" y="1189955"/>
                    </a:lnTo>
                    <a:lnTo>
                      <a:pt x="922214" y="1191806"/>
                    </a:lnTo>
                    <a:lnTo>
                      <a:pt x="924859" y="1193658"/>
                    </a:lnTo>
                    <a:lnTo>
                      <a:pt x="928034" y="1195245"/>
                    </a:lnTo>
                    <a:lnTo>
                      <a:pt x="931208" y="1196303"/>
                    </a:lnTo>
                    <a:lnTo>
                      <a:pt x="934383" y="1197096"/>
                    </a:lnTo>
                    <a:lnTo>
                      <a:pt x="937822" y="1197625"/>
                    </a:lnTo>
                    <a:lnTo>
                      <a:pt x="941261" y="1197625"/>
                    </a:lnTo>
                    <a:lnTo>
                      <a:pt x="1124064" y="1197625"/>
                    </a:lnTo>
                    <a:lnTo>
                      <a:pt x="1127768" y="1197625"/>
                    </a:lnTo>
                    <a:lnTo>
                      <a:pt x="1130942" y="1197096"/>
                    </a:lnTo>
                    <a:lnTo>
                      <a:pt x="1134381" y="1196303"/>
                    </a:lnTo>
                    <a:lnTo>
                      <a:pt x="1137556" y="1195245"/>
                    </a:lnTo>
                    <a:lnTo>
                      <a:pt x="1140466" y="1193658"/>
                    </a:lnTo>
                    <a:lnTo>
                      <a:pt x="1143376" y="1191806"/>
                    </a:lnTo>
                    <a:lnTo>
                      <a:pt x="1146021" y="1189955"/>
                    </a:lnTo>
                    <a:lnTo>
                      <a:pt x="1148402" y="1187839"/>
                    </a:lnTo>
                    <a:lnTo>
                      <a:pt x="1150783" y="1185458"/>
                    </a:lnTo>
                    <a:lnTo>
                      <a:pt x="1152635" y="1182813"/>
                    </a:lnTo>
                    <a:lnTo>
                      <a:pt x="1154222" y="1179640"/>
                    </a:lnTo>
                    <a:lnTo>
                      <a:pt x="1155810" y="1176995"/>
                    </a:lnTo>
                    <a:lnTo>
                      <a:pt x="1156868" y="1173821"/>
                    </a:lnTo>
                    <a:lnTo>
                      <a:pt x="1157661" y="1170382"/>
                    </a:lnTo>
                    <a:lnTo>
                      <a:pt x="1158191" y="1167208"/>
                    </a:lnTo>
                    <a:lnTo>
                      <a:pt x="1158191" y="1163505"/>
                    </a:lnTo>
                    <a:lnTo>
                      <a:pt x="1158191" y="1160067"/>
                    </a:lnTo>
                    <a:lnTo>
                      <a:pt x="1157661" y="1156629"/>
                    </a:lnTo>
                    <a:lnTo>
                      <a:pt x="1156868" y="1153455"/>
                    </a:lnTo>
                    <a:lnTo>
                      <a:pt x="1155810" y="1150281"/>
                    </a:lnTo>
                    <a:lnTo>
                      <a:pt x="1154222" y="1147107"/>
                    </a:lnTo>
                    <a:lnTo>
                      <a:pt x="1152635" y="1144462"/>
                    </a:lnTo>
                    <a:lnTo>
                      <a:pt x="1150783" y="1141817"/>
                    </a:lnTo>
                    <a:lnTo>
                      <a:pt x="1148402" y="1139437"/>
                    </a:lnTo>
                    <a:lnTo>
                      <a:pt x="1146021" y="1137056"/>
                    </a:lnTo>
                    <a:lnTo>
                      <a:pt x="1143376" y="1135205"/>
                    </a:lnTo>
                    <a:lnTo>
                      <a:pt x="1140466" y="1133353"/>
                    </a:lnTo>
                    <a:lnTo>
                      <a:pt x="1137556" y="1132031"/>
                    </a:lnTo>
                    <a:lnTo>
                      <a:pt x="1134381" y="1130973"/>
                    </a:lnTo>
                    <a:lnTo>
                      <a:pt x="1130942" y="1130179"/>
                    </a:lnTo>
                    <a:lnTo>
                      <a:pt x="1127768" y="1129386"/>
                    </a:lnTo>
                    <a:lnTo>
                      <a:pt x="1124064" y="1129121"/>
                    </a:lnTo>
                    <a:lnTo>
                      <a:pt x="941261" y="1129121"/>
                    </a:lnTo>
                    <a:close/>
                    <a:moveTo>
                      <a:pt x="1341787" y="876266"/>
                    </a:moveTo>
                    <a:lnTo>
                      <a:pt x="1336231" y="884201"/>
                    </a:lnTo>
                    <a:lnTo>
                      <a:pt x="1330676" y="891871"/>
                    </a:lnTo>
                    <a:lnTo>
                      <a:pt x="1325120" y="899277"/>
                    </a:lnTo>
                    <a:lnTo>
                      <a:pt x="1319565" y="906418"/>
                    </a:lnTo>
                    <a:lnTo>
                      <a:pt x="1308189" y="920172"/>
                    </a:lnTo>
                    <a:lnTo>
                      <a:pt x="1297078" y="932867"/>
                    </a:lnTo>
                    <a:lnTo>
                      <a:pt x="1362686" y="998726"/>
                    </a:lnTo>
                    <a:lnTo>
                      <a:pt x="1365596" y="1001107"/>
                    </a:lnTo>
                    <a:lnTo>
                      <a:pt x="1368241" y="1003223"/>
                    </a:lnTo>
                    <a:lnTo>
                      <a:pt x="1371416" y="1005074"/>
                    </a:lnTo>
                    <a:lnTo>
                      <a:pt x="1374591" y="1006396"/>
                    </a:lnTo>
                    <a:lnTo>
                      <a:pt x="1377765" y="1007719"/>
                    </a:lnTo>
                    <a:lnTo>
                      <a:pt x="1381204" y="1008512"/>
                    </a:lnTo>
                    <a:lnTo>
                      <a:pt x="1384643" y="1009041"/>
                    </a:lnTo>
                    <a:lnTo>
                      <a:pt x="1388083" y="1009041"/>
                    </a:lnTo>
                    <a:lnTo>
                      <a:pt x="1391522" y="1009041"/>
                    </a:lnTo>
                    <a:lnTo>
                      <a:pt x="1394961" y="1008512"/>
                    </a:lnTo>
                    <a:lnTo>
                      <a:pt x="1398400" y="1007719"/>
                    </a:lnTo>
                    <a:lnTo>
                      <a:pt x="1401839" y="1006396"/>
                    </a:lnTo>
                    <a:lnTo>
                      <a:pt x="1404749" y="1005074"/>
                    </a:lnTo>
                    <a:lnTo>
                      <a:pt x="1407924" y="1003223"/>
                    </a:lnTo>
                    <a:lnTo>
                      <a:pt x="1410834" y="1001107"/>
                    </a:lnTo>
                    <a:lnTo>
                      <a:pt x="1413479" y="998726"/>
                    </a:lnTo>
                    <a:lnTo>
                      <a:pt x="1416125" y="995817"/>
                    </a:lnTo>
                    <a:lnTo>
                      <a:pt x="1417976" y="993172"/>
                    </a:lnTo>
                    <a:lnTo>
                      <a:pt x="1420093" y="989998"/>
                    </a:lnTo>
                    <a:lnTo>
                      <a:pt x="1421416" y="986824"/>
                    </a:lnTo>
                    <a:lnTo>
                      <a:pt x="1422474" y="983386"/>
                    </a:lnTo>
                    <a:lnTo>
                      <a:pt x="1423267" y="980212"/>
                    </a:lnTo>
                    <a:lnTo>
                      <a:pt x="1423797" y="976773"/>
                    </a:lnTo>
                    <a:lnTo>
                      <a:pt x="1423797" y="973335"/>
                    </a:lnTo>
                    <a:lnTo>
                      <a:pt x="1423797" y="969632"/>
                    </a:lnTo>
                    <a:lnTo>
                      <a:pt x="1423267" y="966458"/>
                    </a:lnTo>
                    <a:lnTo>
                      <a:pt x="1422474" y="963020"/>
                    </a:lnTo>
                    <a:lnTo>
                      <a:pt x="1421416" y="959581"/>
                    </a:lnTo>
                    <a:lnTo>
                      <a:pt x="1420093" y="956672"/>
                    </a:lnTo>
                    <a:lnTo>
                      <a:pt x="1417976" y="953498"/>
                    </a:lnTo>
                    <a:lnTo>
                      <a:pt x="1416125" y="950588"/>
                    </a:lnTo>
                    <a:lnTo>
                      <a:pt x="1413479" y="947944"/>
                    </a:lnTo>
                    <a:lnTo>
                      <a:pt x="1341787" y="876266"/>
                    </a:lnTo>
                    <a:close/>
                    <a:moveTo>
                      <a:pt x="723538" y="876266"/>
                    </a:moveTo>
                    <a:lnTo>
                      <a:pt x="651846" y="947944"/>
                    </a:lnTo>
                    <a:lnTo>
                      <a:pt x="649465" y="950588"/>
                    </a:lnTo>
                    <a:lnTo>
                      <a:pt x="647084" y="953498"/>
                    </a:lnTo>
                    <a:lnTo>
                      <a:pt x="645497" y="956672"/>
                    </a:lnTo>
                    <a:lnTo>
                      <a:pt x="644174" y="959581"/>
                    </a:lnTo>
                    <a:lnTo>
                      <a:pt x="642587" y="963020"/>
                    </a:lnTo>
                    <a:lnTo>
                      <a:pt x="642058" y="966458"/>
                    </a:lnTo>
                    <a:lnTo>
                      <a:pt x="641529" y="969632"/>
                    </a:lnTo>
                    <a:lnTo>
                      <a:pt x="641264" y="973335"/>
                    </a:lnTo>
                    <a:lnTo>
                      <a:pt x="641529" y="976773"/>
                    </a:lnTo>
                    <a:lnTo>
                      <a:pt x="642058" y="980212"/>
                    </a:lnTo>
                    <a:lnTo>
                      <a:pt x="642587" y="983386"/>
                    </a:lnTo>
                    <a:lnTo>
                      <a:pt x="644174" y="986824"/>
                    </a:lnTo>
                    <a:lnTo>
                      <a:pt x="645497" y="989998"/>
                    </a:lnTo>
                    <a:lnTo>
                      <a:pt x="647084" y="993172"/>
                    </a:lnTo>
                    <a:lnTo>
                      <a:pt x="649465" y="995817"/>
                    </a:lnTo>
                    <a:lnTo>
                      <a:pt x="651846" y="998726"/>
                    </a:lnTo>
                    <a:lnTo>
                      <a:pt x="654491" y="1001107"/>
                    </a:lnTo>
                    <a:lnTo>
                      <a:pt x="657666" y="1003223"/>
                    </a:lnTo>
                    <a:lnTo>
                      <a:pt x="660576" y="1005074"/>
                    </a:lnTo>
                    <a:lnTo>
                      <a:pt x="663751" y="1006396"/>
                    </a:lnTo>
                    <a:lnTo>
                      <a:pt x="667190" y="1007719"/>
                    </a:lnTo>
                    <a:lnTo>
                      <a:pt x="670629" y="1008512"/>
                    </a:lnTo>
                    <a:lnTo>
                      <a:pt x="673803" y="1009041"/>
                    </a:lnTo>
                    <a:lnTo>
                      <a:pt x="677243" y="1009041"/>
                    </a:lnTo>
                    <a:lnTo>
                      <a:pt x="680682" y="1009041"/>
                    </a:lnTo>
                    <a:lnTo>
                      <a:pt x="683856" y="1008512"/>
                    </a:lnTo>
                    <a:lnTo>
                      <a:pt x="687295" y="1007719"/>
                    </a:lnTo>
                    <a:lnTo>
                      <a:pt x="690734" y="1006396"/>
                    </a:lnTo>
                    <a:lnTo>
                      <a:pt x="694174" y="1005074"/>
                    </a:lnTo>
                    <a:lnTo>
                      <a:pt x="696819" y="1003223"/>
                    </a:lnTo>
                    <a:lnTo>
                      <a:pt x="699994" y="1001107"/>
                    </a:lnTo>
                    <a:lnTo>
                      <a:pt x="702639" y="998726"/>
                    </a:lnTo>
                    <a:lnTo>
                      <a:pt x="768512" y="932867"/>
                    </a:lnTo>
                    <a:lnTo>
                      <a:pt x="757401" y="920172"/>
                    </a:lnTo>
                    <a:lnTo>
                      <a:pt x="745760" y="906418"/>
                    </a:lnTo>
                    <a:lnTo>
                      <a:pt x="740205" y="899277"/>
                    </a:lnTo>
                    <a:lnTo>
                      <a:pt x="734649" y="891606"/>
                    </a:lnTo>
                    <a:lnTo>
                      <a:pt x="728829" y="884201"/>
                    </a:lnTo>
                    <a:lnTo>
                      <a:pt x="723538" y="876266"/>
                    </a:lnTo>
                    <a:close/>
                    <a:moveTo>
                      <a:pt x="1407659" y="582150"/>
                    </a:moveTo>
                    <a:lnTo>
                      <a:pt x="1408982" y="594581"/>
                    </a:lnTo>
                    <a:lnTo>
                      <a:pt x="1410040" y="607276"/>
                    </a:lnTo>
                    <a:lnTo>
                      <a:pt x="1411098" y="620237"/>
                    </a:lnTo>
                    <a:lnTo>
                      <a:pt x="1411098" y="633197"/>
                    </a:lnTo>
                    <a:lnTo>
                      <a:pt x="1411098" y="643512"/>
                    </a:lnTo>
                    <a:lnTo>
                      <a:pt x="1410834" y="653827"/>
                    </a:lnTo>
                    <a:lnTo>
                      <a:pt x="1535436" y="653827"/>
                    </a:lnTo>
                    <a:lnTo>
                      <a:pt x="1539139" y="653563"/>
                    </a:lnTo>
                    <a:lnTo>
                      <a:pt x="1542314" y="653034"/>
                    </a:lnTo>
                    <a:lnTo>
                      <a:pt x="1546018" y="652240"/>
                    </a:lnTo>
                    <a:lnTo>
                      <a:pt x="1549192" y="651182"/>
                    </a:lnTo>
                    <a:lnTo>
                      <a:pt x="1552631" y="649331"/>
                    </a:lnTo>
                    <a:lnTo>
                      <a:pt x="1555277" y="647744"/>
                    </a:lnTo>
                    <a:lnTo>
                      <a:pt x="1558187" y="645628"/>
                    </a:lnTo>
                    <a:lnTo>
                      <a:pt x="1560568" y="643247"/>
                    </a:lnTo>
                    <a:lnTo>
                      <a:pt x="1562949" y="640603"/>
                    </a:lnTo>
                    <a:lnTo>
                      <a:pt x="1565065" y="637958"/>
                    </a:lnTo>
                    <a:lnTo>
                      <a:pt x="1566917" y="635048"/>
                    </a:lnTo>
                    <a:lnTo>
                      <a:pt x="1568504" y="631874"/>
                    </a:lnTo>
                    <a:lnTo>
                      <a:pt x="1569562" y="628700"/>
                    </a:lnTo>
                    <a:lnTo>
                      <a:pt x="1570356" y="625262"/>
                    </a:lnTo>
                    <a:lnTo>
                      <a:pt x="1571150" y="621559"/>
                    </a:lnTo>
                    <a:lnTo>
                      <a:pt x="1571414" y="617856"/>
                    </a:lnTo>
                    <a:lnTo>
                      <a:pt x="1571150" y="614418"/>
                    </a:lnTo>
                    <a:lnTo>
                      <a:pt x="1570356" y="610715"/>
                    </a:lnTo>
                    <a:lnTo>
                      <a:pt x="1569562" y="607276"/>
                    </a:lnTo>
                    <a:lnTo>
                      <a:pt x="1568504" y="603838"/>
                    </a:lnTo>
                    <a:lnTo>
                      <a:pt x="1566917" y="600929"/>
                    </a:lnTo>
                    <a:lnTo>
                      <a:pt x="1565065" y="598019"/>
                    </a:lnTo>
                    <a:lnTo>
                      <a:pt x="1562949" y="595110"/>
                    </a:lnTo>
                    <a:lnTo>
                      <a:pt x="1560568" y="592729"/>
                    </a:lnTo>
                    <a:lnTo>
                      <a:pt x="1558187" y="590084"/>
                    </a:lnTo>
                    <a:lnTo>
                      <a:pt x="1555277" y="588233"/>
                    </a:lnTo>
                    <a:lnTo>
                      <a:pt x="1552631" y="586646"/>
                    </a:lnTo>
                    <a:lnTo>
                      <a:pt x="1549192" y="584794"/>
                    </a:lnTo>
                    <a:lnTo>
                      <a:pt x="1546018" y="583736"/>
                    </a:lnTo>
                    <a:lnTo>
                      <a:pt x="1542314" y="582943"/>
                    </a:lnTo>
                    <a:lnTo>
                      <a:pt x="1539139" y="582414"/>
                    </a:lnTo>
                    <a:lnTo>
                      <a:pt x="1535436" y="582150"/>
                    </a:lnTo>
                    <a:lnTo>
                      <a:pt x="1407659" y="582150"/>
                    </a:lnTo>
                    <a:close/>
                    <a:moveTo>
                      <a:pt x="530154" y="582150"/>
                    </a:moveTo>
                    <a:lnTo>
                      <a:pt x="526450" y="582414"/>
                    </a:lnTo>
                    <a:lnTo>
                      <a:pt x="522747" y="582943"/>
                    </a:lnTo>
                    <a:lnTo>
                      <a:pt x="519308" y="583736"/>
                    </a:lnTo>
                    <a:lnTo>
                      <a:pt x="516133" y="584794"/>
                    </a:lnTo>
                    <a:lnTo>
                      <a:pt x="512958" y="586646"/>
                    </a:lnTo>
                    <a:lnTo>
                      <a:pt x="509784" y="588233"/>
                    </a:lnTo>
                    <a:lnTo>
                      <a:pt x="507403" y="590084"/>
                    </a:lnTo>
                    <a:lnTo>
                      <a:pt x="504493" y="592729"/>
                    </a:lnTo>
                    <a:lnTo>
                      <a:pt x="502376" y="595110"/>
                    </a:lnTo>
                    <a:lnTo>
                      <a:pt x="500260" y="598019"/>
                    </a:lnTo>
                    <a:lnTo>
                      <a:pt x="498408" y="600929"/>
                    </a:lnTo>
                    <a:lnTo>
                      <a:pt x="497085" y="603838"/>
                    </a:lnTo>
                    <a:lnTo>
                      <a:pt x="495763" y="607276"/>
                    </a:lnTo>
                    <a:lnTo>
                      <a:pt x="494969" y="610715"/>
                    </a:lnTo>
                    <a:lnTo>
                      <a:pt x="494440" y="614418"/>
                    </a:lnTo>
                    <a:lnTo>
                      <a:pt x="494175" y="617856"/>
                    </a:lnTo>
                    <a:lnTo>
                      <a:pt x="494440" y="621559"/>
                    </a:lnTo>
                    <a:lnTo>
                      <a:pt x="494969" y="625262"/>
                    </a:lnTo>
                    <a:lnTo>
                      <a:pt x="495763" y="628700"/>
                    </a:lnTo>
                    <a:lnTo>
                      <a:pt x="497085" y="631874"/>
                    </a:lnTo>
                    <a:lnTo>
                      <a:pt x="498408" y="635048"/>
                    </a:lnTo>
                    <a:lnTo>
                      <a:pt x="500260" y="637958"/>
                    </a:lnTo>
                    <a:lnTo>
                      <a:pt x="502376" y="640603"/>
                    </a:lnTo>
                    <a:lnTo>
                      <a:pt x="504493" y="643247"/>
                    </a:lnTo>
                    <a:lnTo>
                      <a:pt x="507403" y="645628"/>
                    </a:lnTo>
                    <a:lnTo>
                      <a:pt x="509784" y="647744"/>
                    </a:lnTo>
                    <a:lnTo>
                      <a:pt x="512958" y="649331"/>
                    </a:lnTo>
                    <a:lnTo>
                      <a:pt x="516133" y="651182"/>
                    </a:lnTo>
                    <a:lnTo>
                      <a:pt x="519308" y="652240"/>
                    </a:lnTo>
                    <a:lnTo>
                      <a:pt x="522747" y="653034"/>
                    </a:lnTo>
                    <a:lnTo>
                      <a:pt x="526450" y="653563"/>
                    </a:lnTo>
                    <a:lnTo>
                      <a:pt x="530154" y="653827"/>
                    </a:lnTo>
                    <a:lnTo>
                      <a:pt x="654756" y="653827"/>
                    </a:lnTo>
                    <a:lnTo>
                      <a:pt x="654491" y="643512"/>
                    </a:lnTo>
                    <a:lnTo>
                      <a:pt x="654227" y="633197"/>
                    </a:lnTo>
                    <a:lnTo>
                      <a:pt x="654491" y="620237"/>
                    </a:lnTo>
                    <a:lnTo>
                      <a:pt x="655285" y="607276"/>
                    </a:lnTo>
                    <a:lnTo>
                      <a:pt x="656079" y="594581"/>
                    </a:lnTo>
                    <a:lnTo>
                      <a:pt x="657666" y="582150"/>
                    </a:lnTo>
                    <a:lnTo>
                      <a:pt x="530154" y="582150"/>
                    </a:lnTo>
                    <a:close/>
                    <a:moveTo>
                      <a:pt x="1010822" y="371475"/>
                    </a:moveTo>
                    <a:lnTo>
                      <a:pt x="1014779" y="372005"/>
                    </a:lnTo>
                    <a:lnTo>
                      <a:pt x="1018472" y="372270"/>
                    </a:lnTo>
                    <a:lnTo>
                      <a:pt x="1021902" y="373065"/>
                    </a:lnTo>
                    <a:lnTo>
                      <a:pt x="1025331" y="374126"/>
                    </a:lnTo>
                    <a:lnTo>
                      <a:pt x="1028497" y="375451"/>
                    </a:lnTo>
                    <a:lnTo>
                      <a:pt x="1031927" y="377306"/>
                    </a:lnTo>
                    <a:lnTo>
                      <a:pt x="1034565" y="379427"/>
                    </a:lnTo>
                    <a:lnTo>
                      <a:pt x="1037467" y="381813"/>
                    </a:lnTo>
                    <a:lnTo>
                      <a:pt x="1039841" y="384198"/>
                    </a:lnTo>
                    <a:lnTo>
                      <a:pt x="1041951" y="387114"/>
                    </a:lnTo>
                    <a:lnTo>
                      <a:pt x="1043798" y="389764"/>
                    </a:lnTo>
                    <a:lnTo>
                      <a:pt x="1045645" y="393210"/>
                    </a:lnTo>
                    <a:lnTo>
                      <a:pt x="1046964" y="396656"/>
                    </a:lnTo>
                    <a:lnTo>
                      <a:pt x="1048019" y="400102"/>
                    </a:lnTo>
                    <a:lnTo>
                      <a:pt x="1048547" y="403548"/>
                    </a:lnTo>
                    <a:lnTo>
                      <a:pt x="1049338" y="407523"/>
                    </a:lnTo>
                    <a:lnTo>
                      <a:pt x="1049074" y="411234"/>
                    </a:lnTo>
                    <a:lnTo>
                      <a:pt x="1048547" y="414945"/>
                    </a:lnTo>
                    <a:lnTo>
                      <a:pt x="1047755" y="418656"/>
                    </a:lnTo>
                    <a:lnTo>
                      <a:pt x="1046700" y="421837"/>
                    </a:lnTo>
                    <a:lnTo>
                      <a:pt x="1045381" y="425283"/>
                    </a:lnTo>
                    <a:lnTo>
                      <a:pt x="1043534" y="428463"/>
                    </a:lnTo>
                    <a:lnTo>
                      <a:pt x="1041424" y="431644"/>
                    </a:lnTo>
                    <a:lnTo>
                      <a:pt x="1039049" y="434030"/>
                    </a:lnTo>
                    <a:lnTo>
                      <a:pt x="1036675" y="436680"/>
                    </a:lnTo>
                    <a:lnTo>
                      <a:pt x="1033773" y="438801"/>
                    </a:lnTo>
                    <a:lnTo>
                      <a:pt x="1031135" y="440921"/>
                    </a:lnTo>
                    <a:lnTo>
                      <a:pt x="1027706" y="442512"/>
                    </a:lnTo>
                    <a:lnTo>
                      <a:pt x="1024276" y="443837"/>
                    </a:lnTo>
                    <a:lnTo>
                      <a:pt x="1020846" y="445162"/>
                    </a:lnTo>
                    <a:lnTo>
                      <a:pt x="1017417" y="445692"/>
                    </a:lnTo>
                    <a:lnTo>
                      <a:pt x="1013460" y="445957"/>
                    </a:lnTo>
                    <a:lnTo>
                      <a:pt x="1005809" y="446487"/>
                    </a:lnTo>
                    <a:lnTo>
                      <a:pt x="998422" y="447018"/>
                    </a:lnTo>
                    <a:lnTo>
                      <a:pt x="991563" y="447813"/>
                    </a:lnTo>
                    <a:lnTo>
                      <a:pt x="984704" y="448873"/>
                    </a:lnTo>
                    <a:lnTo>
                      <a:pt x="978373" y="450198"/>
                    </a:lnTo>
                    <a:lnTo>
                      <a:pt x="972305" y="451524"/>
                    </a:lnTo>
                    <a:lnTo>
                      <a:pt x="965973" y="453114"/>
                    </a:lnTo>
                    <a:lnTo>
                      <a:pt x="960433" y="454969"/>
                    </a:lnTo>
                    <a:lnTo>
                      <a:pt x="954893" y="456825"/>
                    </a:lnTo>
                    <a:lnTo>
                      <a:pt x="949881" y="458945"/>
                    </a:lnTo>
                    <a:lnTo>
                      <a:pt x="944868" y="461066"/>
                    </a:lnTo>
                    <a:lnTo>
                      <a:pt x="939856" y="463716"/>
                    </a:lnTo>
                    <a:lnTo>
                      <a:pt x="935371" y="466102"/>
                    </a:lnTo>
                    <a:lnTo>
                      <a:pt x="930886" y="468753"/>
                    </a:lnTo>
                    <a:lnTo>
                      <a:pt x="926665" y="471403"/>
                    </a:lnTo>
                    <a:lnTo>
                      <a:pt x="922444" y="474319"/>
                    </a:lnTo>
                    <a:lnTo>
                      <a:pt x="918487" y="477235"/>
                    </a:lnTo>
                    <a:lnTo>
                      <a:pt x="914530" y="480150"/>
                    </a:lnTo>
                    <a:lnTo>
                      <a:pt x="910837" y="483331"/>
                    </a:lnTo>
                    <a:lnTo>
                      <a:pt x="907671" y="486777"/>
                    </a:lnTo>
                    <a:lnTo>
                      <a:pt x="900812" y="493403"/>
                    </a:lnTo>
                    <a:lnTo>
                      <a:pt x="894744" y="500825"/>
                    </a:lnTo>
                    <a:lnTo>
                      <a:pt x="888940" y="508247"/>
                    </a:lnTo>
                    <a:lnTo>
                      <a:pt x="883928" y="516199"/>
                    </a:lnTo>
                    <a:lnTo>
                      <a:pt x="879443" y="524150"/>
                    </a:lnTo>
                    <a:lnTo>
                      <a:pt x="874958" y="532367"/>
                    </a:lnTo>
                    <a:lnTo>
                      <a:pt x="871529" y="540319"/>
                    </a:lnTo>
                    <a:lnTo>
                      <a:pt x="868099" y="548801"/>
                    </a:lnTo>
                    <a:lnTo>
                      <a:pt x="864933" y="557018"/>
                    </a:lnTo>
                    <a:lnTo>
                      <a:pt x="862559" y="565235"/>
                    </a:lnTo>
                    <a:lnTo>
                      <a:pt x="860185" y="573452"/>
                    </a:lnTo>
                    <a:lnTo>
                      <a:pt x="858338" y="580874"/>
                    </a:lnTo>
                    <a:lnTo>
                      <a:pt x="856491" y="588295"/>
                    </a:lnTo>
                    <a:lnTo>
                      <a:pt x="855436" y="595187"/>
                    </a:lnTo>
                    <a:lnTo>
                      <a:pt x="853589" y="607645"/>
                    </a:lnTo>
                    <a:lnTo>
                      <a:pt x="852270" y="617717"/>
                    </a:lnTo>
                    <a:lnTo>
                      <a:pt x="852006" y="624874"/>
                    </a:lnTo>
                    <a:lnTo>
                      <a:pt x="851743" y="627789"/>
                    </a:lnTo>
                    <a:lnTo>
                      <a:pt x="851743" y="631765"/>
                    </a:lnTo>
                    <a:lnTo>
                      <a:pt x="851215" y="635476"/>
                    </a:lnTo>
                    <a:lnTo>
                      <a:pt x="850160" y="638922"/>
                    </a:lnTo>
                    <a:lnTo>
                      <a:pt x="849104" y="642633"/>
                    </a:lnTo>
                    <a:lnTo>
                      <a:pt x="847258" y="645549"/>
                    </a:lnTo>
                    <a:lnTo>
                      <a:pt x="845675" y="648729"/>
                    </a:lnTo>
                    <a:lnTo>
                      <a:pt x="843301" y="651645"/>
                    </a:lnTo>
                    <a:lnTo>
                      <a:pt x="841190" y="654296"/>
                    </a:lnTo>
                    <a:lnTo>
                      <a:pt x="838288" y="656681"/>
                    </a:lnTo>
                    <a:lnTo>
                      <a:pt x="835650" y="658802"/>
                    </a:lnTo>
                    <a:lnTo>
                      <a:pt x="832484" y="660657"/>
                    </a:lnTo>
                    <a:lnTo>
                      <a:pt x="829319" y="662247"/>
                    </a:lnTo>
                    <a:lnTo>
                      <a:pt x="826153" y="663308"/>
                    </a:lnTo>
                    <a:lnTo>
                      <a:pt x="822459" y="664103"/>
                    </a:lnTo>
                    <a:lnTo>
                      <a:pt x="818766" y="664898"/>
                    </a:lnTo>
                    <a:lnTo>
                      <a:pt x="814809" y="665163"/>
                    </a:lnTo>
                    <a:lnTo>
                      <a:pt x="811115" y="664898"/>
                    </a:lnTo>
                    <a:lnTo>
                      <a:pt x="807686" y="664103"/>
                    </a:lnTo>
                    <a:lnTo>
                      <a:pt x="803993" y="663308"/>
                    </a:lnTo>
                    <a:lnTo>
                      <a:pt x="800563" y="662247"/>
                    </a:lnTo>
                    <a:lnTo>
                      <a:pt x="797133" y="660657"/>
                    </a:lnTo>
                    <a:lnTo>
                      <a:pt x="794495" y="658802"/>
                    </a:lnTo>
                    <a:lnTo>
                      <a:pt x="791330" y="656681"/>
                    </a:lnTo>
                    <a:lnTo>
                      <a:pt x="788691" y="654296"/>
                    </a:lnTo>
                    <a:lnTo>
                      <a:pt x="786317" y="651645"/>
                    </a:lnTo>
                    <a:lnTo>
                      <a:pt x="784207" y="648729"/>
                    </a:lnTo>
                    <a:lnTo>
                      <a:pt x="782360" y="645549"/>
                    </a:lnTo>
                    <a:lnTo>
                      <a:pt x="781041" y="642633"/>
                    </a:lnTo>
                    <a:lnTo>
                      <a:pt x="779458" y="638922"/>
                    </a:lnTo>
                    <a:lnTo>
                      <a:pt x="778667" y="635476"/>
                    </a:lnTo>
                    <a:lnTo>
                      <a:pt x="778139" y="631765"/>
                    </a:lnTo>
                    <a:lnTo>
                      <a:pt x="777875" y="627789"/>
                    </a:lnTo>
                    <a:lnTo>
                      <a:pt x="778139" y="623814"/>
                    </a:lnTo>
                    <a:lnTo>
                      <a:pt x="778667" y="613741"/>
                    </a:lnTo>
                    <a:lnTo>
                      <a:pt x="779194" y="606850"/>
                    </a:lnTo>
                    <a:lnTo>
                      <a:pt x="780249" y="598898"/>
                    </a:lnTo>
                    <a:lnTo>
                      <a:pt x="781305" y="590151"/>
                    </a:lnTo>
                    <a:lnTo>
                      <a:pt x="782888" y="580343"/>
                    </a:lnTo>
                    <a:lnTo>
                      <a:pt x="785262" y="569741"/>
                    </a:lnTo>
                    <a:lnTo>
                      <a:pt x="787636" y="558343"/>
                    </a:lnTo>
                    <a:lnTo>
                      <a:pt x="790802" y="546681"/>
                    </a:lnTo>
                    <a:lnTo>
                      <a:pt x="794759" y="534223"/>
                    </a:lnTo>
                    <a:lnTo>
                      <a:pt x="799508" y="521500"/>
                    </a:lnTo>
                    <a:lnTo>
                      <a:pt x="801882" y="515138"/>
                    </a:lnTo>
                    <a:lnTo>
                      <a:pt x="804784" y="508247"/>
                    </a:lnTo>
                    <a:lnTo>
                      <a:pt x="807950" y="501885"/>
                    </a:lnTo>
                    <a:lnTo>
                      <a:pt x="810852" y="495524"/>
                    </a:lnTo>
                    <a:lnTo>
                      <a:pt x="814545" y="488632"/>
                    </a:lnTo>
                    <a:lnTo>
                      <a:pt x="818238" y="482271"/>
                    </a:lnTo>
                    <a:lnTo>
                      <a:pt x="823515" y="473259"/>
                    </a:lnTo>
                    <a:lnTo>
                      <a:pt x="829319" y="464512"/>
                    </a:lnTo>
                    <a:lnTo>
                      <a:pt x="835914" y="456030"/>
                    </a:lnTo>
                    <a:lnTo>
                      <a:pt x="842773" y="447548"/>
                    </a:lnTo>
                    <a:lnTo>
                      <a:pt x="850160" y="439331"/>
                    </a:lnTo>
                    <a:lnTo>
                      <a:pt x="858338" y="431379"/>
                    </a:lnTo>
                    <a:lnTo>
                      <a:pt x="867044" y="423692"/>
                    </a:lnTo>
                    <a:lnTo>
                      <a:pt x="876013" y="416270"/>
                    </a:lnTo>
                    <a:lnTo>
                      <a:pt x="882345" y="411499"/>
                    </a:lnTo>
                    <a:lnTo>
                      <a:pt x="888940" y="406993"/>
                    </a:lnTo>
                    <a:lnTo>
                      <a:pt x="896063" y="402752"/>
                    </a:lnTo>
                    <a:lnTo>
                      <a:pt x="903450" y="398776"/>
                    </a:lnTo>
                    <a:lnTo>
                      <a:pt x="910837" y="395066"/>
                    </a:lnTo>
                    <a:lnTo>
                      <a:pt x="918751" y="391620"/>
                    </a:lnTo>
                    <a:lnTo>
                      <a:pt x="926929" y="388174"/>
                    </a:lnTo>
                    <a:lnTo>
                      <a:pt x="935371" y="384993"/>
                    </a:lnTo>
                    <a:lnTo>
                      <a:pt x="943549" y="382343"/>
                    </a:lnTo>
                    <a:lnTo>
                      <a:pt x="952519" y="379957"/>
                    </a:lnTo>
                    <a:lnTo>
                      <a:pt x="961489" y="377837"/>
                    </a:lnTo>
                    <a:lnTo>
                      <a:pt x="970986" y="375716"/>
                    </a:lnTo>
                    <a:lnTo>
                      <a:pt x="980747" y="374391"/>
                    </a:lnTo>
                    <a:lnTo>
                      <a:pt x="990508" y="373065"/>
                    </a:lnTo>
                    <a:lnTo>
                      <a:pt x="1000533" y="372270"/>
                    </a:lnTo>
                    <a:lnTo>
                      <a:pt x="1010822" y="371475"/>
                    </a:lnTo>
                    <a:close/>
                    <a:moveTo>
                      <a:pt x="1024065" y="303903"/>
                    </a:moveTo>
                    <a:lnTo>
                      <a:pt x="1016128" y="304432"/>
                    </a:lnTo>
                    <a:lnTo>
                      <a:pt x="1001049" y="305490"/>
                    </a:lnTo>
                    <a:lnTo>
                      <a:pt x="997875" y="305754"/>
                    </a:lnTo>
                    <a:lnTo>
                      <a:pt x="990467" y="306548"/>
                    </a:lnTo>
                    <a:lnTo>
                      <a:pt x="983060" y="307606"/>
                    </a:lnTo>
                    <a:lnTo>
                      <a:pt x="975388" y="308928"/>
                    </a:lnTo>
                    <a:lnTo>
                      <a:pt x="968245" y="310251"/>
                    </a:lnTo>
                    <a:lnTo>
                      <a:pt x="960838" y="311573"/>
                    </a:lnTo>
                    <a:lnTo>
                      <a:pt x="953430" y="313424"/>
                    </a:lnTo>
                    <a:lnTo>
                      <a:pt x="946288" y="315276"/>
                    </a:lnTo>
                    <a:lnTo>
                      <a:pt x="938880" y="317392"/>
                    </a:lnTo>
                    <a:lnTo>
                      <a:pt x="915071" y="324269"/>
                    </a:lnTo>
                    <a:lnTo>
                      <a:pt x="915336" y="325591"/>
                    </a:lnTo>
                    <a:lnTo>
                      <a:pt x="904754" y="330088"/>
                    </a:lnTo>
                    <a:lnTo>
                      <a:pt x="893907" y="334584"/>
                    </a:lnTo>
                    <a:lnTo>
                      <a:pt x="883590" y="340138"/>
                    </a:lnTo>
                    <a:lnTo>
                      <a:pt x="873537" y="345428"/>
                    </a:lnTo>
                    <a:lnTo>
                      <a:pt x="863749" y="350983"/>
                    </a:lnTo>
                    <a:lnTo>
                      <a:pt x="853961" y="357066"/>
                    </a:lnTo>
                    <a:lnTo>
                      <a:pt x="844437" y="363678"/>
                    </a:lnTo>
                    <a:lnTo>
                      <a:pt x="835178" y="370291"/>
                    </a:lnTo>
                    <a:lnTo>
                      <a:pt x="826183" y="377432"/>
                    </a:lnTo>
                    <a:lnTo>
                      <a:pt x="817453" y="384573"/>
                    </a:lnTo>
                    <a:lnTo>
                      <a:pt x="808987" y="392508"/>
                    </a:lnTo>
                    <a:lnTo>
                      <a:pt x="800522" y="400443"/>
                    </a:lnTo>
                    <a:lnTo>
                      <a:pt x="792585" y="408642"/>
                    </a:lnTo>
                    <a:lnTo>
                      <a:pt x="785178" y="416841"/>
                    </a:lnTo>
                    <a:lnTo>
                      <a:pt x="777771" y="425570"/>
                    </a:lnTo>
                    <a:lnTo>
                      <a:pt x="770363" y="434562"/>
                    </a:lnTo>
                    <a:lnTo>
                      <a:pt x="762956" y="445407"/>
                    </a:lnTo>
                    <a:lnTo>
                      <a:pt x="755813" y="455986"/>
                    </a:lnTo>
                    <a:lnTo>
                      <a:pt x="748935" y="467095"/>
                    </a:lnTo>
                    <a:lnTo>
                      <a:pt x="742586" y="478468"/>
                    </a:lnTo>
                    <a:lnTo>
                      <a:pt x="736766" y="490106"/>
                    </a:lnTo>
                    <a:lnTo>
                      <a:pt x="731210" y="502008"/>
                    </a:lnTo>
                    <a:lnTo>
                      <a:pt x="726184" y="514439"/>
                    </a:lnTo>
                    <a:lnTo>
                      <a:pt x="721687" y="526606"/>
                    </a:lnTo>
                    <a:lnTo>
                      <a:pt x="717718" y="539302"/>
                    </a:lnTo>
                    <a:lnTo>
                      <a:pt x="714015" y="552262"/>
                    </a:lnTo>
                    <a:lnTo>
                      <a:pt x="710840" y="565222"/>
                    </a:lnTo>
                    <a:lnTo>
                      <a:pt x="708724" y="578447"/>
                    </a:lnTo>
                    <a:lnTo>
                      <a:pt x="706607" y="591936"/>
                    </a:lnTo>
                    <a:lnTo>
                      <a:pt x="705285" y="605689"/>
                    </a:lnTo>
                    <a:lnTo>
                      <a:pt x="704491" y="619443"/>
                    </a:lnTo>
                    <a:lnTo>
                      <a:pt x="704226" y="633197"/>
                    </a:lnTo>
                    <a:lnTo>
                      <a:pt x="704226" y="642983"/>
                    </a:lnTo>
                    <a:lnTo>
                      <a:pt x="704491" y="652769"/>
                    </a:lnTo>
                    <a:lnTo>
                      <a:pt x="705020" y="662026"/>
                    </a:lnTo>
                    <a:lnTo>
                      <a:pt x="705549" y="671284"/>
                    </a:lnTo>
                    <a:lnTo>
                      <a:pt x="706607" y="680541"/>
                    </a:lnTo>
                    <a:lnTo>
                      <a:pt x="707930" y="689269"/>
                    </a:lnTo>
                    <a:lnTo>
                      <a:pt x="708988" y="697998"/>
                    </a:lnTo>
                    <a:lnTo>
                      <a:pt x="710311" y="706461"/>
                    </a:lnTo>
                    <a:lnTo>
                      <a:pt x="712163" y="714661"/>
                    </a:lnTo>
                    <a:lnTo>
                      <a:pt x="713750" y="722595"/>
                    </a:lnTo>
                    <a:lnTo>
                      <a:pt x="715602" y="730266"/>
                    </a:lnTo>
                    <a:lnTo>
                      <a:pt x="717983" y="738200"/>
                    </a:lnTo>
                    <a:lnTo>
                      <a:pt x="720099" y="745342"/>
                    </a:lnTo>
                    <a:lnTo>
                      <a:pt x="722480" y="752748"/>
                    </a:lnTo>
                    <a:lnTo>
                      <a:pt x="724861" y="759624"/>
                    </a:lnTo>
                    <a:lnTo>
                      <a:pt x="727507" y="766766"/>
                    </a:lnTo>
                    <a:lnTo>
                      <a:pt x="731739" y="776816"/>
                    </a:lnTo>
                    <a:lnTo>
                      <a:pt x="736237" y="786338"/>
                    </a:lnTo>
                    <a:lnTo>
                      <a:pt x="740734" y="795595"/>
                    </a:lnTo>
                    <a:lnTo>
                      <a:pt x="745760" y="804324"/>
                    </a:lnTo>
                    <a:lnTo>
                      <a:pt x="750522" y="812788"/>
                    </a:lnTo>
                    <a:lnTo>
                      <a:pt x="755549" y="820987"/>
                    </a:lnTo>
                    <a:lnTo>
                      <a:pt x="760840" y="828922"/>
                    </a:lnTo>
                    <a:lnTo>
                      <a:pt x="766131" y="836327"/>
                    </a:lnTo>
                    <a:lnTo>
                      <a:pt x="771686" y="843469"/>
                    </a:lnTo>
                    <a:lnTo>
                      <a:pt x="776977" y="850346"/>
                    </a:lnTo>
                    <a:lnTo>
                      <a:pt x="782268" y="856958"/>
                    </a:lnTo>
                    <a:lnTo>
                      <a:pt x="787824" y="863041"/>
                    </a:lnTo>
                    <a:lnTo>
                      <a:pt x="798141" y="875208"/>
                    </a:lnTo>
                    <a:lnTo>
                      <a:pt x="808458" y="885788"/>
                    </a:lnTo>
                    <a:lnTo>
                      <a:pt x="826977" y="905096"/>
                    </a:lnTo>
                    <a:lnTo>
                      <a:pt x="834649" y="913824"/>
                    </a:lnTo>
                    <a:lnTo>
                      <a:pt x="841262" y="921759"/>
                    </a:lnTo>
                    <a:lnTo>
                      <a:pt x="844172" y="925726"/>
                    </a:lnTo>
                    <a:lnTo>
                      <a:pt x="846553" y="929165"/>
                    </a:lnTo>
                    <a:lnTo>
                      <a:pt x="848934" y="932338"/>
                    </a:lnTo>
                    <a:lnTo>
                      <a:pt x="850521" y="935512"/>
                    </a:lnTo>
                    <a:lnTo>
                      <a:pt x="851844" y="938686"/>
                    </a:lnTo>
                    <a:lnTo>
                      <a:pt x="852902" y="941067"/>
                    </a:lnTo>
                    <a:lnTo>
                      <a:pt x="853961" y="943976"/>
                    </a:lnTo>
                    <a:lnTo>
                      <a:pt x="854490" y="946092"/>
                    </a:lnTo>
                    <a:lnTo>
                      <a:pt x="856341" y="957994"/>
                    </a:lnTo>
                    <a:lnTo>
                      <a:pt x="857929" y="969896"/>
                    </a:lnTo>
                    <a:lnTo>
                      <a:pt x="858987" y="981799"/>
                    </a:lnTo>
                    <a:lnTo>
                      <a:pt x="859781" y="993436"/>
                    </a:lnTo>
                    <a:lnTo>
                      <a:pt x="860310" y="1003752"/>
                    </a:lnTo>
                    <a:lnTo>
                      <a:pt x="860574" y="1012744"/>
                    </a:lnTo>
                    <a:lnTo>
                      <a:pt x="860574" y="1025176"/>
                    </a:lnTo>
                    <a:lnTo>
                      <a:pt x="860574" y="1026762"/>
                    </a:lnTo>
                    <a:lnTo>
                      <a:pt x="860574" y="1027291"/>
                    </a:lnTo>
                    <a:lnTo>
                      <a:pt x="860574" y="1027556"/>
                    </a:lnTo>
                    <a:lnTo>
                      <a:pt x="860574" y="1027820"/>
                    </a:lnTo>
                    <a:lnTo>
                      <a:pt x="860839" y="1031788"/>
                    </a:lnTo>
                    <a:lnTo>
                      <a:pt x="861103" y="1036020"/>
                    </a:lnTo>
                    <a:lnTo>
                      <a:pt x="861632" y="1039987"/>
                    </a:lnTo>
                    <a:lnTo>
                      <a:pt x="862161" y="1043955"/>
                    </a:lnTo>
                    <a:lnTo>
                      <a:pt x="863220" y="1047922"/>
                    </a:lnTo>
                    <a:lnTo>
                      <a:pt x="864278" y="1051360"/>
                    </a:lnTo>
                    <a:lnTo>
                      <a:pt x="865601" y="1055063"/>
                    </a:lnTo>
                    <a:lnTo>
                      <a:pt x="867188" y="1058766"/>
                    </a:lnTo>
                    <a:lnTo>
                      <a:pt x="868511" y="1062469"/>
                    </a:lnTo>
                    <a:lnTo>
                      <a:pt x="870362" y="1065643"/>
                    </a:lnTo>
                    <a:lnTo>
                      <a:pt x="872479" y="1069081"/>
                    </a:lnTo>
                    <a:lnTo>
                      <a:pt x="874331" y="1072255"/>
                    </a:lnTo>
                    <a:lnTo>
                      <a:pt x="876712" y="1075694"/>
                    </a:lnTo>
                    <a:lnTo>
                      <a:pt x="878828" y="1078339"/>
                    </a:lnTo>
                    <a:lnTo>
                      <a:pt x="881473" y="1081513"/>
                    </a:lnTo>
                    <a:lnTo>
                      <a:pt x="884119" y="1083893"/>
                    </a:lnTo>
                    <a:lnTo>
                      <a:pt x="887029" y="1086802"/>
                    </a:lnTo>
                    <a:lnTo>
                      <a:pt x="889939" y="1089447"/>
                    </a:lnTo>
                    <a:lnTo>
                      <a:pt x="892849" y="1091563"/>
                    </a:lnTo>
                    <a:lnTo>
                      <a:pt x="896024" y="1093944"/>
                    </a:lnTo>
                    <a:lnTo>
                      <a:pt x="899198" y="1095795"/>
                    </a:lnTo>
                    <a:lnTo>
                      <a:pt x="902373" y="1097647"/>
                    </a:lnTo>
                    <a:lnTo>
                      <a:pt x="905812" y="1099763"/>
                    </a:lnTo>
                    <a:lnTo>
                      <a:pt x="909516" y="1101085"/>
                    </a:lnTo>
                    <a:lnTo>
                      <a:pt x="913219" y="1102408"/>
                    </a:lnTo>
                    <a:lnTo>
                      <a:pt x="916658" y="1103994"/>
                    </a:lnTo>
                    <a:lnTo>
                      <a:pt x="920627" y="1105052"/>
                    </a:lnTo>
                    <a:lnTo>
                      <a:pt x="924330" y="1105846"/>
                    </a:lnTo>
                    <a:lnTo>
                      <a:pt x="928298" y="1106375"/>
                    </a:lnTo>
                    <a:lnTo>
                      <a:pt x="932267" y="1106904"/>
                    </a:lnTo>
                    <a:lnTo>
                      <a:pt x="936499" y="1107433"/>
                    </a:lnTo>
                    <a:lnTo>
                      <a:pt x="940468" y="1107697"/>
                    </a:lnTo>
                    <a:lnTo>
                      <a:pt x="1124857" y="1107697"/>
                    </a:lnTo>
                    <a:lnTo>
                      <a:pt x="1129090" y="1107433"/>
                    </a:lnTo>
                    <a:lnTo>
                      <a:pt x="1133058" y="1106904"/>
                    </a:lnTo>
                    <a:lnTo>
                      <a:pt x="1137027" y="1106375"/>
                    </a:lnTo>
                    <a:lnTo>
                      <a:pt x="1140730" y="1105846"/>
                    </a:lnTo>
                    <a:lnTo>
                      <a:pt x="1144699" y="1105052"/>
                    </a:lnTo>
                    <a:lnTo>
                      <a:pt x="1148667" y="1103994"/>
                    </a:lnTo>
                    <a:lnTo>
                      <a:pt x="1152370" y="1102408"/>
                    </a:lnTo>
                    <a:lnTo>
                      <a:pt x="1156074" y="1101085"/>
                    </a:lnTo>
                    <a:lnTo>
                      <a:pt x="1159513" y="1099763"/>
                    </a:lnTo>
                    <a:lnTo>
                      <a:pt x="1162688" y="1097647"/>
                    </a:lnTo>
                    <a:lnTo>
                      <a:pt x="1166127" y="1095795"/>
                    </a:lnTo>
                    <a:lnTo>
                      <a:pt x="1169566" y="1093944"/>
                    </a:lnTo>
                    <a:lnTo>
                      <a:pt x="1172476" y="1091563"/>
                    </a:lnTo>
                    <a:lnTo>
                      <a:pt x="1175651" y="1089447"/>
                    </a:lnTo>
                    <a:lnTo>
                      <a:pt x="1178561" y="1086802"/>
                    </a:lnTo>
                    <a:lnTo>
                      <a:pt x="1181206" y="1083893"/>
                    </a:lnTo>
                    <a:lnTo>
                      <a:pt x="1183852" y="1081248"/>
                    </a:lnTo>
                    <a:lnTo>
                      <a:pt x="1186233" y="1078339"/>
                    </a:lnTo>
                    <a:lnTo>
                      <a:pt x="1188878" y="1075429"/>
                    </a:lnTo>
                    <a:lnTo>
                      <a:pt x="1190994" y="1072255"/>
                    </a:lnTo>
                    <a:lnTo>
                      <a:pt x="1193111" y="1069081"/>
                    </a:lnTo>
                    <a:lnTo>
                      <a:pt x="1194963" y="1065643"/>
                    </a:lnTo>
                    <a:lnTo>
                      <a:pt x="1196814" y="1062469"/>
                    </a:lnTo>
                    <a:lnTo>
                      <a:pt x="1198402" y="1058766"/>
                    </a:lnTo>
                    <a:lnTo>
                      <a:pt x="1199725" y="1055063"/>
                    </a:lnTo>
                    <a:lnTo>
                      <a:pt x="1201047" y="1051360"/>
                    </a:lnTo>
                    <a:lnTo>
                      <a:pt x="1202105" y="1047922"/>
                    </a:lnTo>
                    <a:lnTo>
                      <a:pt x="1202899" y="1043955"/>
                    </a:lnTo>
                    <a:lnTo>
                      <a:pt x="1203693" y="1039987"/>
                    </a:lnTo>
                    <a:lnTo>
                      <a:pt x="1204222" y="1036020"/>
                    </a:lnTo>
                    <a:lnTo>
                      <a:pt x="1204486" y="1031788"/>
                    </a:lnTo>
                    <a:lnTo>
                      <a:pt x="1204486" y="1027820"/>
                    </a:lnTo>
                    <a:lnTo>
                      <a:pt x="1204486" y="1027556"/>
                    </a:lnTo>
                    <a:lnTo>
                      <a:pt x="1204486" y="1027291"/>
                    </a:lnTo>
                    <a:lnTo>
                      <a:pt x="1204486" y="1026762"/>
                    </a:lnTo>
                    <a:lnTo>
                      <a:pt x="1204486" y="1025176"/>
                    </a:lnTo>
                    <a:lnTo>
                      <a:pt x="1204751" y="1013009"/>
                    </a:lnTo>
                    <a:lnTo>
                      <a:pt x="1205280" y="1004016"/>
                    </a:lnTo>
                    <a:lnTo>
                      <a:pt x="1205809" y="993701"/>
                    </a:lnTo>
                    <a:lnTo>
                      <a:pt x="1206338" y="982063"/>
                    </a:lnTo>
                    <a:lnTo>
                      <a:pt x="1207661" y="969896"/>
                    </a:lnTo>
                    <a:lnTo>
                      <a:pt x="1208984" y="957994"/>
                    </a:lnTo>
                    <a:lnTo>
                      <a:pt x="1211100" y="946092"/>
                    </a:lnTo>
                    <a:lnTo>
                      <a:pt x="1211894" y="943183"/>
                    </a:lnTo>
                    <a:lnTo>
                      <a:pt x="1212952" y="939480"/>
                    </a:lnTo>
                    <a:lnTo>
                      <a:pt x="1215068" y="935512"/>
                    </a:lnTo>
                    <a:lnTo>
                      <a:pt x="1217185" y="931280"/>
                    </a:lnTo>
                    <a:lnTo>
                      <a:pt x="1220095" y="927313"/>
                    </a:lnTo>
                    <a:lnTo>
                      <a:pt x="1223005" y="923081"/>
                    </a:lnTo>
                    <a:lnTo>
                      <a:pt x="1226708" y="918585"/>
                    </a:lnTo>
                    <a:lnTo>
                      <a:pt x="1230677" y="913824"/>
                    </a:lnTo>
                    <a:lnTo>
                      <a:pt x="1239936" y="903773"/>
                    </a:lnTo>
                    <a:lnTo>
                      <a:pt x="1250253" y="892929"/>
                    </a:lnTo>
                    <a:lnTo>
                      <a:pt x="1258719" y="883936"/>
                    </a:lnTo>
                    <a:lnTo>
                      <a:pt x="1267713" y="873885"/>
                    </a:lnTo>
                    <a:lnTo>
                      <a:pt x="1276972" y="863570"/>
                    </a:lnTo>
                    <a:lnTo>
                      <a:pt x="1286496" y="852461"/>
                    </a:lnTo>
                    <a:lnTo>
                      <a:pt x="1296020" y="840559"/>
                    </a:lnTo>
                    <a:lnTo>
                      <a:pt x="1300517" y="834211"/>
                    </a:lnTo>
                    <a:lnTo>
                      <a:pt x="1305279" y="827335"/>
                    </a:lnTo>
                    <a:lnTo>
                      <a:pt x="1309776" y="820722"/>
                    </a:lnTo>
                    <a:lnTo>
                      <a:pt x="1314274" y="813581"/>
                    </a:lnTo>
                    <a:lnTo>
                      <a:pt x="1318506" y="806175"/>
                    </a:lnTo>
                    <a:lnTo>
                      <a:pt x="1322739" y="798505"/>
                    </a:lnTo>
                    <a:lnTo>
                      <a:pt x="1326972" y="790570"/>
                    </a:lnTo>
                    <a:lnTo>
                      <a:pt x="1330940" y="782371"/>
                    </a:lnTo>
                    <a:lnTo>
                      <a:pt x="1334908" y="773907"/>
                    </a:lnTo>
                    <a:lnTo>
                      <a:pt x="1338612" y="765179"/>
                    </a:lnTo>
                    <a:lnTo>
                      <a:pt x="1341787" y="755922"/>
                    </a:lnTo>
                    <a:lnTo>
                      <a:pt x="1344961" y="746135"/>
                    </a:lnTo>
                    <a:lnTo>
                      <a:pt x="1347871" y="736614"/>
                    </a:lnTo>
                    <a:lnTo>
                      <a:pt x="1350517" y="726563"/>
                    </a:lnTo>
                    <a:lnTo>
                      <a:pt x="1352898" y="715983"/>
                    </a:lnTo>
                    <a:lnTo>
                      <a:pt x="1355014" y="705403"/>
                    </a:lnTo>
                    <a:lnTo>
                      <a:pt x="1357130" y="694030"/>
                    </a:lnTo>
                    <a:lnTo>
                      <a:pt x="1358453" y="682657"/>
                    </a:lnTo>
                    <a:lnTo>
                      <a:pt x="1359511" y="670755"/>
                    </a:lnTo>
                    <a:lnTo>
                      <a:pt x="1360834" y="658588"/>
                    </a:lnTo>
                    <a:lnTo>
                      <a:pt x="1361099" y="646157"/>
                    </a:lnTo>
                    <a:lnTo>
                      <a:pt x="1361363" y="633197"/>
                    </a:lnTo>
                    <a:lnTo>
                      <a:pt x="1361099" y="619443"/>
                    </a:lnTo>
                    <a:lnTo>
                      <a:pt x="1360041" y="605689"/>
                    </a:lnTo>
                    <a:lnTo>
                      <a:pt x="1358718" y="591936"/>
                    </a:lnTo>
                    <a:lnTo>
                      <a:pt x="1356866" y="578447"/>
                    </a:lnTo>
                    <a:lnTo>
                      <a:pt x="1354220" y="565222"/>
                    </a:lnTo>
                    <a:lnTo>
                      <a:pt x="1351046" y="552262"/>
                    </a:lnTo>
                    <a:lnTo>
                      <a:pt x="1347871" y="539302"/>
                    </a:lnTo>
                    <a:lnTo>
                      <a:pt x="1343639" y="526606"/>
                    </a:lnTo>
                    <a:lnTo>
                      <a:pt x="1339141" y="514439"/>
                    </a:lnTo>
                    <a:lnTo>
                      <a:pt x="1334115" y="502008"/>
                    </a:lnTo>
                    <a:lnTo>
                      <a:pt x="1328824" y="490106"/>
                    </a:lnTo>
                    <a:lnTo>
                      <a:pt x="1322739" y="478468"/>
                    </a:lnTo>
                    <a:lnTo>
                      <a:pt x="1316390" y="467095"/>
                    </a:lnTo>
                    <a:lnTo>
                      <a:pt x="1309512" y="455986"/>
                    </a:lnTo>
                    <a:lnTo>
                      <a:pt x="1302369" y="445407"/>
                    </a:lnTo>
                    <a:lnTo>
                      <a:pt x="1294697" y="434562"/>
                    </a:lnTo>
                    <a:lnTo>
                      <a:pt x="1287819" y="425570"/>
                    </a:lnTo>
                    <a:lnTo>
                      <a:pt x="1280412" y="416841"/>
                    </a:lnTo>
                    <a:lnTo>
                      <a:pt x="1272740" y="408642"/>
                    </a:lnTo>
                    <a:lnTo>
                      <a:pt x="1265068" y="400443"/>
                    </a:lnTo>
                    <a:lnTo>
                      <a:pt x="1256867" y="392508"/>
                    </a:lnTo>
                    <a:lnTo>
                      <a:pt x="1248401" y="384838"/>
                    </a:lnTo>
                    <a:lnTo>
                      <a:pt x="1239671" y="377696"/>
                    </a:lnTo>
                    <a:lnTo>
                      <a:pt x="1230677" y="370555"/>
                    </a:lnTo>
                    <a:lnTo>
                      <a:pt x="1221417" y="363943"/>
                    </a:lnTo>
                    <a:lnTo>
                      <a:pt x="1211894" y="357330"/>
                    </a:lnTo>
                    <a:lnTo>
                      <a:pt x="1202370" y="351247"/>
                    </a:lnTo>
                    <a:lnTo>
                      <a:pt x="1192317" y="345693"/>
                    </a:lnTo>
                    <a:lnTo>
                      <a:pt x="1182000" y="340403"/>
                    </a:lnTo>
                    <a:lnTo>
                      <a:pt x="1171947" y="334848"/>
                    </a:lnTo>
                    <a:lnTo>
                      <a:pt x="1161365" y="330352"/>
                    </a:lnTo>
                    <a:lnTo>
                      <a:pt x="1150783" y="325856"/>
                    </a:lnTo>
                    <a:lnTo>
                      <a:pt x="1151048" y="324269"/>
                    </a:lnTo>
                    <a:lnTo>
                      <a:pt x="1126180" y="317392"/>
                    </a:lnTo>
                    <a:lnTo>
                      <a:pt x="1119302" y="315276"/>
                    </a:lnTo>
                    <a:lnTo>
                      <a:pt x="1111895" y="313424"/>
                    </a:lnTo>
                    <a:lnTo>
                      <a:pt x="1104752" y="311573"/>
                    </a:lnTo>
                    <a:lnTo>
                      <a:pt x="1097345" y="310251"/>
                    </a:lnTo>
                    <a:lnTo>
                      <a:pt x="1089673" y="308928"/>
                    </a:lnTo>
                    <a:lnTo>
                      <a:pt x="1082530" y="307606"/>
                    </a:lnTo>
                    <a:lnTo>
                      <a:pt x="1074858" y="306548"/>
                    </a:lnTo>
                    <a:lnTo>
                      <a:pt x="1067186" y="305754"/>
                    </a:lnTo>
                    <a:lnTo>
                      <a:pt x="1064541" y="305490"/>
                    </a:lnTo>
                    <a:lnTo>
                      <a:pt x="1064276" y="305490"/>
                    </a:lnTo>
                    <a:lnTo>
                      <a:pt x="1049197" y="304432"/>
                    </a:lnTo>
                    <a:lnTo>
                      <a:pt x="1041525" y="303903"/>
                    </a:lnTo>
                    <a:lnTo>
                      <a:pt x="1033588" y="303903"/>
                    </a:lnTo>
                    <a:lnTo>
                      <a:pt x="1032795" y="303903"/>
                    </a:lnTo>
                    <a:lnTo>
                      <a:pt x="1032530" y="303903"/>
                    </a:lnTo>
                    <a:lnTo>
                      <a:pt x="1032001" y="303903"/>
                    </a:lnTo>
                    <a:lnTo>
                      <a:pt x="1024065" y="303903"/>
                    </a:lnTo>
                    <a:close/>
                    <a:moveTo>
                      <a:pt x="1388083" y="226671"/>
                    </a:moveTo>
                    <a:lnTo>
                      <a:pt x="1384643" y="226935"/>
                    </a:lnTo>
                    <a:lnTo>
                      <a:pt x="1381204" y="227464"/>
                    </a:lnTo>
                    <a:lnTo>
                      <a:pt x="1377765" y="228258"/>
                    </a:lnTo>
                    <a:lnTo>
                      <a:pt x="1374591" y="229316"/>
                    </a:lnTo>
                    <a:lnTo>
                      <a:pt x="1371416" y="230903"/>
                    </a:lnTo>
                    <a:lnTo>
                      <a:pt x="1368241" y="232490"/>
                    </a:lnTo>
                    <a:lnTo>
                      <a:pt x="1365596" y="234606"/>
                    </a:lnTo>
                    <a:lnTo>
                      <a:pt x="1362686" y="237250"/>
                    </a:lnTo>
                    <a:lnTo>
                      <a:pt x="1273269" y="326649"/>
                    </a:lnTo>
                    <a:lnTo>
                      <a:pt x="1280147" y="332468"/>
                    </a:lnTo>
                    <a:lnTo>
                      <a:pt x="1286496" y="338551"/>
                    </a:lnTo>
                    <a:lnTo>
                      <a:pt x="1293110" y="344899"/>
                    </a:lnTo>
                    <a:lnTo>
                      <a:pt x="1299195" y="351247"/>
                    </a:lnTo>
                    <a:lnTo>
                      <a:pt x="1305279" y="357859"/>
                    </a:lnTo>
                    <a:lnTo>
                      <a:pt x="1311364" y="364736"/>
                    </a:lnTo>
                    <a:lnTo>
                      <a:pt x="1317184" y="371348"/>
                    </a:lnTo>
                    <a:lnTo>
                      <a:pt x="1322739" y="378490"/>
                    </a:lnTo>
                    <a:lnTo>
                      <a:pt x="1413479" y="288033"/>
                    </a:lnTo>
                    <a:lnTo>
                      <a:pt x="1416125" y="285388"/>
                    </a:lnTo>
                    <a:lnTo>
                      <a:pt x="1417976" y="282479"/>
                    </a:lnTo>
                    <a:lnTo>
                      <a:pt x="1420093" y="279305"/>
                    </a:lnTo>
                    <a:lnTo>
                      <a:pt x="1421416" y="276131"/>
                    </a:lnTo>
                    <a:lnTo>
                      <a:pt x="1422474" y="272957"/>
                    </a:lnTo>
                    <a:lnTo>
                      <a:pt x="1423267" y="269519"/>
                    </a:lnTo>
                    <a:lnTo>
                      <a:pt x="1423797" y="266080"/>
                    </a:lnTo>
                    <a:lnTo>
                      <a:pt x="1423797" y="262642"/>
                    </a:lnTo>
                    <a:lnTo>
                      <a:pt x="1423797" y="259203"/>
                    </a:lnTo>
                    <a:lnTo>
                      <a:pt x="1423267" y="255765"/>
                    </a:lnTo>
                    <a:lnTo>
                      <a:pt x="1422474" y="252327"/>
                    </a:lnTo>
                    <a:lnTo>
                      <a:pt x="1421416" y="249153"/>
                    </a:lnTo>
                    <a:lnTo>
                      <a:pt x="1420093" y="245979"/>
                    </a:lnTo>
                    <a:lnTo>
                      <a:pt x="1417976" y="242805"/>
                    </a:lnTo>
                    <a:lnTo>
                      <a:pt x="1416125" y="240160"/>
                    </a:lnTo>
                    <a:lnTo>
                      <a:pt x="1413479" y="237250"/>
                    </a:lnTo>
                    <a:lnTo>
                      <a:pt x="1410834" y="234606"/>
                    </a:lnTo>
                    <a:lnTo>
                      <a:pt x="1407924" y="232490"/>
                    </a:lnTo>
                    <a:lnTo>
                      <a:pt x="1404749" y="230903"/>
                    </a:lnTo>
                    <a:lnTo>
                      <a:pt x="1401839" y="229316"/>
                    </a:lnTo>
                    <a:lnTo>
                      <a:pt x="1398400" y="228258"/>
                    </a:lnTo>
                    <a:lnTo>
                      <a:pt x="1394961" y="227464"/>
                    </a:lnTo>
                    <a:lnTo>
                      <a:pt x="1391522" y="226935"/>
                    </a:lnTo>
                    <a:lnTo>
                      <a:pt x="1388083" y="226671"/>
                    </a:lnTo>
                    <a:close/>
                    <a:moveTo>
                      <a:pt x="677243" y="226671"/>
                    </a:moveTo>
                    <a:lnTo>
                      <a:pt x="673803" y="226935"/>
                    </a:lnTo>
                    <a:lnTo>
                      <a:pt x="670629" y="227464"/>
                    </a:lnTo>
                    <a:lnTo>
                      <a:pt x="667190" y="228258"/>
                    </a:lnTo>
                    <a:lnTo>
                      <a:pt x="663751" y="229316"/>
                    </a:lnTo>
                    <a:lnTo>
                      <a:pt x="660576" y="230903"/>
                    </a:lnTo>
                    <a:lnTo>
                      <a:pt x="657666" y="232490"/>
                    </a:lnTo>
                    <a:lnTo>
                      <a:pt x="654491" y="234606"/>
                    </a:lnTo>
                    <a:lnTo>
                      <a:pt x="651846" y="237250"/>
                    </a:lnTo>
                    <a:lnTo>
                      <a:pt x="649465" y="240160"/>
                    </a:lnTo>
                    <a:lnTo>
                      <a:pt x="647084" y="242805"/>
                    </a:lnTo>
                    <a:lnTo>
                      <a:pt x="645497" y="245979"/>
                    </a:lnTo>
                    <a:lnTo>
                      <a:pt x="644174" y="249153"/>
                    </a:lnTo>
                    <a:lnTo>
                      <a:pt x="642587" y="252327"/>
                    </a:lnTo>
                    <a:lnTo>
                      <a:pt x="642058" y="255765"/>
                    </a:lnTo>
                    <a:lnTo>
                      <a:pt x="641529" y="259203"/>
                    </a:lnTo>
                    <a:lnTo>
                      <a:pt x="641264" y="262642"/>
                    </a:lnTo>
                    <a:lnTo>
                      <a:pt x="641529" y="266080"/>
                    </a:lnTo>
                    <a:lnTo>
                      <a:pt x="642058" y="269519"/>
                    </a:lnTo>
                    <a:lnTo>
                      <a:pt x="642587" y="272957"/>
                    </a:lnTo>
                    <a:lnTo>
                      <a:pt x="644174" y="276131"/>
                    </a:lnTo>
                    <a:lnTo>
                      <a:pt x="645497" y="279305"/>
                    </a:lnTo>
                    <a:lnTo>
                      <a:pt x="647084" y="282479"/>
                    </a:lnTo>
                    <a:lnTo>
                      <a:pt x="649465" y="285388"/>
                    </a:lnTo>
                    <a:lnTo>
                      <a:pt x="651846" y="288033"/>
                    </a:lnTo>
                    <a:lnTo>
                      <a:pt x="742321" y="378490"/>
                    </a:lnTo>
                    <a:lnTo>
                      <a:pt x="748406" y="371348"/>
                    </a:lnTo>
                    <a:lnTo>
                      <a:pt x="753961" y="364736"/>
                    </a:lnTo>
                    <a:lnTo>
                      <a:pt x="760046" y="357859"/>
                    </a:lnTo>
                    <a:lnTo>
                      <a:pt x="765866" y="351247"/>
                    </a:lnTo>
                    <a:lnTo>
                      <a:pt x="772480" y="344899"/>
                    </a:lnTo>
                    <a:lnTo>
                      <a:pt x="778564" y="338551"/>
                    </a:lnTo>
                    <a:lnTo>
                      <a:pt x="785443" y="332468"/>
                    </a:lnTo>
                    <a:lnTo>
                      <a:pt x="791792" y="326649"/>
                    </a:lnTo>
                    <a:lnTo>
                      <a:pt x="702639" y="237250"/>
                    </a:lnTo>
                    <a:lnTo>
                      <a:pt x="699994" y="234606"/>
                    </a:lnTo>
                    <a:lnTo>
                      <a:pt x="696819" y="232490"/>
                    </a:lnTo>
                    <a:lnTo>
                      <a:pt x="694174" y="230903"/>
                    </a:lnTo>
                    <a:lnTo>
                      <a:pt x="690734" y="229316"/>
                    </a:lnTo>
                    <a:lnTo>
                      <a:pt x="687295" y="228258"/>
                    </a:lnTo>
                    <a:lnTo>
                      <a:pt x="683856" y="227464"/>
                    </a:lnTo>
                    <a:lnTo>
                      <a:pt x="680682" y="226935"/>
                    </a:lnTo>
                    <a:lnTo>
                      <a:pt x="677243" y="226671"/>
                    </a:lnTo>
                    <a:close/>
                    <a:moveTo>
                      <a:pt x="1032795" y="79348"/>
                    </a:moveTo>
                    <a:lnTo>
                      <a:pt x="1029091" y="79877"/>
                    </a:lnTo>
                    <a:lnTo>
                      <a:pt x="1025387" y="80406"/>
                    </a:lnTo>
                    <a:lnTo>
                      <a:pt x="1021948" y="81200"/>
                    </a:lnTo>
                    <a:lnTo>
                      <a:pt x="1018774" y="82257"/>
                    </a:lnTo>
                    <a:lnTo>
                      <a:pt x="1015599" y="83844"/>
                    </a:lnTo>
                    <a:lnTo>
                      <a:pt x="1012425" y="85696"/>
                    </a:lnTo>
                    <a:lnTo>
                      <a:pt x="1010044" y="87547"/>
                    </a:lnTo>
                    <a:lnTo>
                      <a:pt x="1007134" y="90192"/>
                    </a:lnTo>
                    <a:lnTo>
                      <a:pt x="1005017" y="92573"/>
                    </a:lnTo>
                    <a:lnTo>
                      <a:pt x="1002901" y="95482"/>
                    </a:lnTo>
                    <a:lnTo>
                      <a:pt x="1001049" y="98392"/>
                    </a:lnTo>
                    <a:lnTo>
                      <a:pt x="999726" y="101301"/>
                    </a:lnTo>
                    <a:lnTo>
                      <a:pt x="998404" y="104739"/>
                    </a:lnTo>
                    <a:lnTo>
                      <a:pt x="997610" y="108178"/>
                    </a:lnTo>
                    <a:lnTo>
                      <a:pt x="997081" y="111881"/>
                    </a:lnTo>
                    <a:lnTo>
                      <a:pt x="996816" y="115319"/>
                    </a:lnTo>
                    <a:lnTo>
                      <a:pt x="996816" y="236986"/>
                    </a:lnTo>
                    <a:lnTo>
                      <a:pt x="1005546" y="236192"/>
                    </a:lnTo>
                    <a:lnTo>
                      <a:pt x="1014276" y="235664"/>
                    </a:lnTo>
                    <a:lnTo>
                      <a:pt x="1023007" y="235399"/>
                    </a:lnTo>
                    <a:lnTo>
                      <a:pt x="1031737" y="235135"/>
                    </a:lnTo>
                    <a:lnTo>
                      <a:pt x="1032795" y="235135"/>
                    </a:lnTo>
                    <a:lnTo>
                      <a:pt x="1033588" y="235135"/>
                    </a:lnTo>
                    <a:lnTo>
                      <a:pt x="1042583" y="235399"/>
                    </a:lnTo>
                    <a:lnTo>
                      <a:pt x="1051313" y="235664"/>
                    </a:lnTo>
                    <a:lnTo>
                      <a:pt x="1060043" y="236192"/>
                    </a:lnTo>
                    <a:lnTo>
                      <a:pt x="1068773" y="236986"/>
                    </a:lnTo>
                    <a:lnTo>
                      <a:pt x="1068773" y="115319"/>
                    </a:lnTo>
                    <a:lnTo>
                      <a:pt x="1068509" y="111881"/>
                    </a:lnTo>
                    <a:lnTo>
                      <a:pt x="1067715" y="108178"/>
                    </a:lnTo>
                    <a:lnTo>
                      <a:pt x="1066922" y="104739"/>
                    </a:lnTo>
                    <a:lnTo>
                      <a:pt x="1065863" y="101301"/>
                    </a:lnTo>
                    <a:lnTo>
                      <a:pt x="1064276" y="98392"/>
                    </a:lnTo>
                    <a:lnTo>
                      <a:pt x="1062424" y="95482"/>
                    </a:lnTo>
                    <a:lnTo>
                      <a:pt x="1060308" y="92573"/>
                    </a:lnTo>
                    <a:lnTo>
                      <a:pt x="1057927" y="90192"/>
                    </a:lnTo>
                    <a:lnTo>
                      <a:pt x="1055546" y="87547"/>
                    </a:lnTo>
                    <a:lnTo>
                      <a:pt x="1052636" y="85696"/>
                    </a:lnTo>
                    <a:lnTo>
                      <a:pt x="1049990" y="83844"/>
                    </a:lnTo>
                    <a:lnTo>
                      <a:pt x="1046816" y="82257"/>
                    </a:lnTo>
                    <a:lnTo>
                      <a:pt x="1043377" y="81200"/>
                    </a:lnTo>
                    <a:lnTo>
                      <a:pt x="1039938" y="80406"/>
                    </a:lnTo>
                    <a:lnTo>
                      <a:pt x="1036498" y="79877"/>
                    </a:lnTo>
                    <a:lnTo>
                      <a:pt x="1032795" y="79348"/>
                    </a:lnTo>
                    <a:close/>
                    <a:moveTo>
                      <a:pt x="986234" y="0"/>
                    </a:moveTo>
                    <a:lnTo>
                      <a:pt x="1012954" y="265"/>
                    </a:lnTo>
                    <a:lnTo>
                      <a:pt x="1039938" y="1058"/>
                    </a:lnTo>
                    <a:lnTo>
                      <a:pt x="1066922" y="2381"/>
                    </a:lnTo>
                    <a:lnTo>
                      <a:pt x="1093641" y="4232"/>
                    </a:lnTo>
                    <a:lnTo>
                      <a:pt x="1120096" y="6612"/>
                    </a:lnTo>
                    <a:lnTo>
                      <a:pt x="1146286" y="8993"/>
                    </a:lnTo>
                    <a:lnTo>
                      <a:pt x="1172212" y="12431"/>
                    </a:lnTo>
                    <a:lnTo>
                      <a:pt x="1198137" y="16134"/>
                    </a:lnTo>
                    <a:lnTo>
                      <a:pt x="1223798" y="20366"/>
                    </a:lnTo>
                    <a:lnTo>
                      <a:pt x="1248930" y="25127"/>
                    </a:lnTo>
                    <a:lnTo>
                      <a:pt x="1274327" y="30417"/>
                    </a:lnTo>
                    <a:lnTo>
                      <a:pt x="1298930" y="35971"/>
                    </a:lnTo>
                    <a:lnTo>
                      <a:pt x="1323268" y="42055"/>
                    </a:lnTo>
                    <a:lnTo>
                      <a:pt x="1347871" y="48931"/>
                    </a:lnTo>
                    <a:lnTo>
                      <a:pt x="1371681" y="56073"/>
                    </a:lnTo>
                    <a:lnTo>
                      <a:pt x="1395225" y="64007"/>
                    </a:lnTo>
                    <a:lnTo>
                      <a:pt x="1418506" y="72207"/>
                    </a:lnTo>
                    <a:lnTo>
                      <a:pt x="1441521" y="80935"/>
                    </a:lnTo>
                    <a:lnTo>
                      <a:pt x="1464272" y="90192"/>
                    </a:lnTo>
                    <a:lnTo>
                      <a:pt x="1486494" y="99979"/>
                    </a:lnTo>
                    <a:lnTo>
                      <a:pt x="1508716" y="110029"/>
                    </a:lnTo>
                    <a:lnTo>
                      <a:pt x="1530145" y="120873"/>
                    </a:lnTo>
                    <a:lnTo>
                      <a:pt x="1551309" y="131982"/>
                    </a:lnTo>
                    <a:lnTo>
                      <a:pt x="1572208" y="143884"/>
                    </a:lnTo>
                    <a:lnTo>
                      <a:pt x="1592313" y="156051"/>
                    </a:lnTo>
                    <a:lnTo>
                      <a:pt x="1612684" y="168747"/>
                    </a:lnTo>
                    <a:lnTo>
                      <a:pt x="1631996" y="181971"/>
                    </a:lnTo>
                    <a:lnTo>
                      <a:pt x="1651043" y="195725"/>
                    </a:lnTo>
                    <a:lnTo>
                      <a:pt x="1660567" y="202602"/>
                    </a:lnTo>
                    <a:lnTo>
                      <a:pt x="1669826" y="210008"/>
                    </a:lnTo>
                    <a:lnTo>
                      <a:pt x="1678821" y="217413"/>
                    </a:lnTo>
                    <a:lnTo>
                      <a:pt x="1687815" y="224819"/>
                    </a:lnTo>
                    <a:lnTo>
                      <a:pt x="1696810" y="232225"/>
                    </a:lnTo>
                    <a:lnTo>
                      <a:pt x="1705804" y="240160"/>
                    </a:lnTo>
                    <a:lnTo>
                      <a:pt x="1714535" y="247830"/>
                    </a:lnTo>
                    <a:lnTo>
                      <a:pt x="1723000" y="255765"/>
                    </a:lnTo>
                    <a:lnTo>
                      <a:pt x="1731466" y="263964"/>
                    </a:lnTo>
                    <a:lnTo>
                      <a:pt x="1739931" y="272164"/>
                    </a:lnTo>
                    <a:lnTo>
                      <a:pt x="1747868" y="280098"/>
                    </a:lnTo>
                    <a:lnTo>
                      <a:pt x="1756069" y="288827"/>
                    </a:lnTo>
                    <a:lnTo>
                      <a:pt x="1764005" y="297290"/>
                    </a:lnTo>
                    <a:lnTo>
                      <a:pt x="1771941" y="306019"/>
                    </a:lnTo>
                    <a:lnTo>
                      <a:pt x="1779349" y="314747"/>
                    </a:lnTo>
                    <a:lnTo>
                      <a:pt x="1787021" y="323740"/>
                    </a:lnTo>
                    <a:lnTo>
                      <a:pt x="1794163" y="332997"/>
                    </a:lnTo>
                    <a:lnTo>
                      <a:pt x="1801571" y="341990"/>
                    </a:lnTo>
                    <a:lnTo>
                      <a:pt x="1808714" y="351512"/>
                    </a:lnTo>
                    <a:lnTo>
                      <a:pt x="1815592" y="360769"/>
                    </a:lnTo>
                    <a:lnTo>
                      <a:pt x="1822735" y="370291"/>
                    </a:lnTo>
                    <a:lnTo>
                      <a:pt x="1829348" y="380077"/>
                    </a:lnTo>
                    <a:lnTo>
                      <a:pt x="1835962" y="389863"/>
                    </a:lnTo>
                    <a:lnTo>
                      <a:pt x="1842311" y="399914"/>
                    </a:lnTo>
                    <a:lnTo>
                      <a:pt x="1848396" y="409964"/>
                    </a:lnTo>
                    <a:lnTo>
                      <a:pt x="1854745" y="420280"/>
                    </a:lnTo>
                    <a:lnTo>
                      <a:pt x="1860830" y="430330"/>
                    </a:lnTo>
                    <a:lnTo>
                      <a:pt x="1866385" y="441175"/>
                    </a:lnTo>
                    <a:lnTo>
                      <a:pt x="1872470" y="451490"/>
                    </a:lnTo>
                    <a:lnTo>
                      <a:pt x="1877761" y="462070"/>
                    </a:lnTo>
                    <a:lnTo>
                      <a:pt x="1883316" y="473178"/>
                    </a:lnTo>
                    <a:lnTo>
                      <a:pt x="1888342" y="484023"/>
                    </a:lnTo>
                    <a:lnTo>
                      <a:pt x="1893369" y="495396"/>
                    </a:lnTo>
                    <a:lnTo>
                      <a:pt x="1898395" y="506240"/>
                    </a:lnTo>
                    <a:lnTo>
                      <a:pt x="1903157" y="517613"/>
                    </a:lnTo>
                    <a:lnTo>
                      <a:pt x="1907654" y="529251"/>
                    </a:lnTo>
                    <a:lnTo>
                      <a:pt x="1912152" y="540624"/>
                    </a:lnTo>
                    <a:lnTo>
                      <a:pt x="1916385" y="552526"/>
                    </a:lnTo>
                    <a:lnTo>
                      <a:pt x="1920617" y="564428"/>
                    </a:lnTo>
                    <a:lnTo>
                      <a:pt x="1924586" y="576331"/>
                    </a:lnTo>
                    <a:lnTo>
                      <a:pt x="1928289" y="588497"/>
                    </a:lnTo>
                    <a:lnTo>
                      <a:pt x="1931993" y="600664"/>
                    </a:lnTo>
                    <a:lnTo>
                      <a:pt x="1935432" y="612831"/>
                    </a:lnTo>
                    <a:lnTo>
                      <a:pt x="1938607" y="625526"/>
                    </a:lnTo>
                    <a:lnTo>
                      <a:pt x="1941781" y="637958"/>
                    </a:lnTo>
                    <a:lnTo>
                      <a:pt x="1944691" y="650918"/>
                    </a:lnTo>
                    <a:lnTo>
                      <a:pt x="1947337" y="663613"/>
                    </a:lnTo>
                    <a:lnTo>
                      <a:pt x="1950247" y="676574"/>
                    </a:lnTo>
                    <a:lnTo>
                      <a:pt x="1952363" y="689798"/>
                    </a:lnTo>
                    <a:lnTo>
                      <a:pt x="1954744" y="703023"/>
                    </a:lnTo>
                    <a:lnTo>
                      <a:pt x="1956596" y="716248"/>
                    </a:lnTo>
                    <a:lnTo>
                      <a:pt x="1958448" y="729737"/>
                    </a:lnTo>
                    <a:lnTo>
                      <a:pt x="1960299" y="743490"/>
                    </a:lnTo>
                    <a:lnTo>
                      <a:pt x="1961622" y="757244"/>
                    </a:lnTo>
                    <a:lnTo>
                      <a:pt x="1962945" y="770998"/>
                    </a:lnTo>
                    <a:lnTo>
                      <a:pt x="1964268" y="785016"/>
                    </a:lnTo>
                    <a:lnTo>
                      <a:pt x="1965061" y="799034"/>
                    </a:lnTo>
                    <a:lnTo>
                      <a:pt x="1965855" y="813317"/>
                    </a:lnTo>
                    <a:lnTo>
                      <a:pt x="1966384" y="827599"/>
                    </a:lnTo>
                    <a:lnTo>
                      <a:pt x="1966649" y="842411"/>
                    </a:lnTo>
                    <a:lnTo>
                      <a:pt x="1966913" y="856958"/>
                    </a:lnTo>
                    <a:lnTo>
                      <a:pt x="1966913" y="871769"/>
                    </a:lnTo>
                    <a:lnTo>
                      <a:pt x="1966649" y="886581"/>
                    </a:lnTo>
                    <a:lnTo>
                      <a:pt x="1966120" y="901393"/>
                    </a:lnTo>
                    <a:lnTo>
                      <a:pt x="1965590" y="916733"/>
                    </a:lnTo>
                    <a:lnTo>
                      <a:pt x="1964797" y="931809"/>
                    </a:lnTo>
                    <a:lnTo>
                      <a:pt x="1964003" y="947150"/>
                    </a:lnTo>
                    <a:lnTo>
                      <a:pt x="1962416" y="962755"/>
                    </a:lnTo>
                    <a:lnTo>
                      <a:pt x="1961093" y="978360"/>
                    </a:lnTo>
                    <a:lnTo>
                      <a:pt x="1959506" y="994230"/>
                    </a:lnTo>
                    <a:lnTo>
                      <a:pt x="1957654" y="1010099"/>
                    </a:lnTo>
                    <a:lnTo>
                      <a:pt x="1955802" y="1026233"/>
                    </a:lnTo>
                    <a:lnTo>
                      <a:pt x="1953950" y="1038929"/>
                    </a:lnTo>
                    <a:lnTo>
                      <a:pt x="1952363" y="1051360"/>
                    </a:lnTo>
                    <a:lnTo>
                      <a:pt x="1950247" y="1064056"/>
                    </a:lnTo>
                    <a:lnTo>
                      <a:pt x="1947866" y="1076752"/>
                    </a:lnTo>
                    <a:lnTo>
                      <a:pt x="1944956" y="1089447"/>
                    </a:lnTo>
                    <a:lnTo>
                      <a:pt x="1942046" y="1101879"/>
                    </a:lnTo>
                    <a:lnTo>
                      <a:pt x="1938607" y="1114574"/>
                    </a:lnTo>
                    <a:lnTo>
                      <a:pt x="1935167" y="1127005"/>
                    </a:lnTo>
                    <a:lnTo>
                      <a:pt x="1931199" y="1139701"/>
                    </a:lnTo>
                    <a:lnTo>
                      <a:pt x="1927231" y="1152132"/>
                    </a:lnTo>
                    <a:lnTo>
                      <a:pt x="1922998" y="1164828"/>
                    </a:lnTo>
                    <a:lnTo>
                      <a:pt x="1918501" y="1177524"/>
                    </a:lnTo>
                    <a:lnTo>
                      <a:pt x="1913210" y="1189955"/>
                    </a:lnTo>
                    <a:lnTo>
                      <a:pt x="1908448" y="1202386"/>
                    </a:lnTo>
                    <a:lnTo>
                      <a:pt x="1903157" y="1214817"/>
                    </a:lnTo>
                    <a:lnTo>
                      <a:pt x="1897866" y="1227513"/>
                    </a:lnTo>
                    <a:lnTo>
                      <a:pt x="1892311" y="1239944"/>
                    </a:lnTo>
                    <a:lnTo>
                      <a:pt x="1886491" y="1252111"/>
                    </a:lnTo>
                    <a:lnTo>
                      <a:pt x="1880142" y="1264806"/>
                    </a:lnTo>
                    <a:lnTo>
                      <a:pt x="1874321" y="1276973"/>
                    </a:lnTo>
                    <a:lnTo>
                      <a:pt x="1861359" y="1301571"/>
                    </a:lnTo>
                    <a:lnTo>
                      <a:pt x="1847867" y="1325904"/>
                    </a:lnTo>
                    <a:lnTo>
                      <a:pt x="1834110" y="1350238"/>
                    </a:lnTo>
                    <a:lnTo>
                      <a:pt x="1819825" y="1374306"/>
                    </a:lnTo>
                    <a:lnTo>
                      <a:pt x="1805274" y="1397846"/>
                    </a:lnTo>
                    <a:lnTo>
                      <a:pt x="1790195" y="1421386"/>
                    </a:lnTo>
                    <a:lnTo>
                      <a:pt x="1774851" y="1444662"/>
                    </a:lnTo>
                    <a:lnTo>
                      <a:pt x="1759772" y="1467673"/>
                    </a:lnTo>
                    <a:lnTo>
                      <a:pt x="1744164" y="1490154"/>
                    </a:lnTo>
                    <a:lnTo>
                      <a:pt x="1728820" y="1512636"/>
                    </a:lnTo>
                    <a:lnTo>
                      <a:pt x="1697868" y="1556278"/>
                    </a:lnTo>
                    <a:lnTo>
                      <a:pt x="1667974" y="1598332"/>
                    </a:lnTo>
                    <a:lnTo>
                      <a:pt x="1639403" y="1638535"/>
                    </a:lnTo>
                    <a:lnTo>
                      <a:pt x="1625647" y="1658108"/>
                    </a:lnTo>
                    <a:lnTo>
                      <a:pt x="1612419" y="1676887"/>
                    </a:lnTo>
                    <a:lnTo>
                      <a:pt x="1599985" y="1695401"/>
                    </a:lnTo>
                    <a:lnTo>
                      <a:pt x="1587816" y="1713387"/>
                    </a:lnTo>
                    <a:lnTo>
                      <a:pt x="1576705" y="1730843"/>
                    </a:lnTo>
                    <a:lnTo>
                      <a:pt x="1566388" y="1748035"/>
                    </a:lnTo>
                    <a:lnTo>
                      <a:pt x="1607393" y="2062253"/>
                    </a:lnTo>
                    <a:lnTo>
                      <a:pt x="1556070" y="2077329"/>
                    </a:lnTo>
                    <a:lnTo>
                      <a:pt x="1479087" y="2100605"/>
                    </a:lnTo>
                    <a:lnTo>
                      <a:pt x="1371681" y="2133931"/>
                    </a:lnTo>
                    <a:lnTo>
                      <a:pt x="1245491" y="2173076"/>
                    </a:lnTo>
                    <a:lnTo>
                      <a:pt x="1113217" y="2214601"/>
                    </a:lnTo>
                    <a:lnTo>
                      <a:pt x="986499" y="2254804"/>
                    </a:lnTo>
                    <a:lnTo>
                      <a:pt x="877241" y="2289188"/>
                    </a:lnTo>
                    <a:lnTo>
                      <a:pt x="797347" y="2314844"/>
                    </a:lnTo>
                    <a:lnTo>
                      <a:pt x="772480" y="2323043"/>
                    </a:lnTo>
                    <a:lnTo>
                      <a:pt x="759252" y="2327275"/>
                    </a:lnTo>
                    <a:lnTo>
                      <a:pt x="710046" y="2094521"/>
                    </a:lnTo>
                    <a:lnTo>
                      <a:pt x="701846" y="2097431"/>
                    </a:lnTo>
                    <a:lnTo>
                      <a:pt x="680153" y="2105630"/>
                    </a:lnTo>
                    <a:lnTo>
                      <a:pt x="664544" y="2110920"/>
                    </a:lnTo>
                    <a:lnTo>
                      <a:pt x="646820" y="2117003"/>
                    </a:lnTo>
                    <a:lnTo>
                      <a:pt x="626978" y="2123351"/>
                    </a:lnTo>
                    <a:lnTo>
                      <a:pt x="605550" y="2129699"/>
                    </a:lnTo>
                    <a:lnTo>
                      <a:pt x="582799" y="2136576"/>
                    </a:lnTo>
                    <a:lnTo>
                      <a:pt x="559254" y="2142923"/>
                    </a:lnTo>
                    <a:lnTo>
                      <a:pt x="535180" y="2149007"/>
                    </a:lnTo>
                    <a:lnTo>
                      <a:pt x="523011" y="2151652"/>
                    </a:lnTo>
                    <a:lnTo>
                      <a:pt x="511107" y="2154297"/>
                    </a:lnTo>
                    <a:lnTo>
                      <a:pt x="498937" y="2156413"/>
                    </a:lnTo>
                    <a:lnTo>
                      <a:pt x="486768" y="2158793"/>
                    </a:lnTo>
                    <a:lnTo>
                      <a:pt x="475128" y="2160644"/>
                    </a:lnTo>
                    <a:lnTo>
                      <a:pt x="463488" y="2162496"/>
                    </a:lnTo>
                    <a:lnTo>
                      <a:pt x="452112" y="2163554"/>
                    </a:lnTo>
                    <a:lnTo>
                      <a:pt x="441001" y="2164612"/>
                    </a:lnTo>
                    <a:lnTo>
                      <a:pt x="430419" y="2165141"/>
                    </a:lnTo>
                    <a:lnTo>
                      <a:pt x="420102" y="2165141"/>
                    </a:lnTo>
                    <a:lnTo>
                      <a:pt x="410049" y="2164876"/>
                    </a:lnTo>
                    <a:lnTo>
                      <a:pt x="400261" y="2164083"/>
                    </a:lnTo>
                    <a:lnTo>
                      <a:pt x="391002" y="2162760"/>
                    </a:lnTo>
                    <a:lnTo>
                      <a:pt x="382272" y="2160644"/>
                    </a:lnTo>
                    <a:lnTo>
                      <a:pt x="373806" y="2158264"/>
                    </a:lnTo>
                    <a:lnTo>
                      <a:pt x="365870" y="2155355"/>
                    </a:lnTo>
                    <a:lnTo>
                      <a:pt x="357933" y="2151916"/>
                    </a:lnTo>
                    <a:lnTo>
                      <a:pt x="350790" y="2148213"/>
                    </a:lnTo>
                    <a:lnTo>
                      <a:pt x="343648" y="2144246"/>
                    </a:lnTo>
                    <a:lnTo>
                      <a:pt x="337034" y="2139749"/>
                    </a:lnTo>
                    <a:lnTo>
                      <a:pt x="330685" y="2135253"/>
                    </a:lnTo>
                    <a:lnTo>
                      <a:pt x="324600" y="2129963"/>
                    </a:lnTo>
                    <a:lnTo>
                      <a:pt x="319045" y="2124938"/>
                    </a:lnTo>
                    <a:lnTo>
                      <a:pt x="313489" y="2119384"/>
                    </a:lnTo>
                    <a:lnTo>
                      <a:pt x="308463" y="2114094"/>
                    </a:lnTo>
                    <a:lnTo>
                      <a:pt x="303966" y="2108539"/>
                    </a:lnTo>
                    <a:lnTo>
                      <a:pt x="299468" y="2102456"/>
                    </a:lnTo>
                    <a:lnTo>
                      <a:pt x="295500" y="2096902"/>
                    </a:lnTo>
                    <a:lnTo>
                      <a:pt x="291796" y="2091083"/>
                    </a:lnTo>
                    <a:lnTo>
                      <a:pt x="288357" y="2085264"/>
                    </a:lnTo>
                    <a:lnTo>
                      <a:pt x="285183" y="2079445"/>
                    </a:lnTo>
                    <a:lnTo>
                      <a:pt x="282537" y="2073891"/>
                    </a:lnTo>
                    <a:lnTo>
                      <a:pt x="279892" y="2068336"/>
                    </a:lnTo>
                    <a:lnTo>
                      <a:pt x="277511" y="2062782"/>
                    </a:lnTo>
                    <a:lnTo>
                      <a:pt x="275394" y="2057757"/>
                    </a:lnTo>
                    <a:lnTo>
                      <a:pt x="273807" y="2052467"/>
                    </a:lnTo>
                    <a:lnTo>
                      <a:pt x="272220" y="2047706"/>
                    </a:lnTo>
                    <a:lnTo>
                      <a:pt x="271162" y="2042945"/>
                    </a:lnTo>
                    <a:lnTo>
                      <a:pt x="270103" y="2038713"/>
                    </a:lnTo>
                    <a:lnTo>
                      <a:pt x="269574" y="2035275"/>
                    </a:lnTo>
                    <a:lnTo>
                      <a:pt x="269310" y="2031572"/>
                    </a:lnTo>
                    <a:lnTo>
                      <a:pt x="269045" y="2028398"/>
                    </a:lnTo>
                    <a:lnTo>
                      <a:pt x="269045" y="2025489"/>
                    </a:lnTo>
                    <a:lnTo>
                      <a:pt x="269310" y="2022050"/>
                    </a:lnTo>
                    <a:lnTo>
                      <a:pt x="270632" y="2013851"/>
                    </a:lnTo>
                    <a:lnTo>
                      <a:pt x="272484" y="2004329"/>
                    </a:lnTo>
                    <a:lnTo>
                      <a:pt x="274865" y="1993749"/>
                    </a:lnTo>
                    <a:lnTo>
                      <a:pt x="280156" y="1969680"/>
                    </a:lnTo>
                    <a:lnTo>
                      <a:pt x="282802" y="1957249"/>
                    </a:lnTo>
                    <a:lnTo>
                      <a:pt x="284918" y="1944289"/>
                    </a:lnTo>
                    <a:lnTo>
                      <a:pt x="285712" y="1937677"/>
                    </a:lnTo>
                    <a:lnTo>
                      <a:pt x="286770" y="1931329"/>
                    </a:lnTo>
                    <a:lnTo>
                      <a:pt x="287034" y="1924981"/>
                    </a:lnTo>
                    <a:lnTo>
                      <a:pt x="287299" y="1918633"/>
                    </a:lnTo>
                    <a:lnTo>
                      <a:pt x="287564" y="1912285"/>
                    </a:lnTo>
                    <a:lnTo>
                      <a:pt x="287299" y="1906202"/>
                    </a:lnTo>
                    <a:lnTo>
                      <a:pt x="286770" y="1900383"/>
                    </a:lnTo>
                    <a:lnTo>
                      <a:pt x="285712" y="1894564"/>
                    </a:lnTo>
                    <a:lnTo>
                      <a:pt x="284654" y="1889010"/>
                    </a:lnTo>
                    <a:lnTo>
                      <a:pt x="283066" y="1883985"/>
                    </a:lnTo>
                    <a:lnTo>
                      <a:pt x="280950" y="1878695"/>
                    </a:lnTo>
                    <a:lnTo>
                      <a:pt x="278569" y="1873934"/>
                    </a:lnTo>
                    <a:lnTo>
                      <a:pt x="275659" y="1869438"/>
                    </a:lnTo>
                    <a:lnTo>
                      <a:pt x="272220" y="1865735"/>
                    </a:lnTo>
                    <a:lnTo>
                      <a:pt x="268781" y="1862032"/>
                    </a:lnTo>
                    <a:lnTo>
                      <a:pt x="264283" y="1858593"/>
                    </a:lnTo>
                    <a:lnTo>
                      <a:pt x="235712" y="1840343"/>
                    </a:lnTo>
                    <a:lnTo>
                      <a:pt x="215077" y="1826854"/>
                    </a:lnTo>
                    <a:lnTo>
                      <a:pt x="198146" y="1816274"/>
                    </a:lnTo>
                    <a:lnTo>
                      <a:pt x="194443" y="1807017"/>
                    </a:lnTo>
                    <a:lnTo>
                      <a:pt x="191004" y="1797231"/>
                    </a:lnTo>
                    <a:lnTo>
                      <a:pt x="187300" y="1785064"/>
                    </a:lnTo>
                    <a:lnTo>
                      <a:pt x="185448" y="1778981"/>
                    </a:lnTo>
                    <a:lnTo>
                      <a:pt x="184125" y="1772369"/>
                    </a:lnTo>
                    <a:lnTo>
                      <a:pt x="182803" y="1766285"/>
                    </a:lnTo>
                    <a:lnTo>
                      <a:pt x="182009" y="1759937"/>
                    </a:lnTo>
                    <a:lnTo>
                      <a:pt x="181744" y="1754383"/>
                    </a:lnTo>
                    <a:lnTo>
                      <a:pt x="181744" y="1749093"/>
                    </a:lnTo>
                    <a:lnTo>
                      <a:pt x="182009" y="1746977"/>
                    </a:lnTo>
                    <a:lnTo>
                      <a:pt x="182538" y="1744597"/>
                    </a:lnTo>
                    <a:lnTo>
                      <a:pt x="183067" y="1742745"/>
                    </a:lnTo>
                    <a:lnTo>
                      <a:pt x="183861" y="1740629"/>
                    </a:lnTo>
                    <a:lnTo>
                      <a:pt x="186242" y="1737191"/>
                    </a:lnTo>
                    <a:lnTo>
                      <a:pt x="188623" y="1734017"/>
                    </a:lnTo>
                    <a:lnTo>
                      <a:pt x="191797" y="1730579"/>
                    </a:lnTo>
                    <a:lnTo>
                      <a:pt x="194707" y="1727140"/>
                    </a:lnTo>
                    <a:lnTo>
                      <a:pt x="201586" y="1720792"/>
                    </a:lnTo>
                    <a:lnTo>
                      <a:pt x="208199" y="1714445"/>
                    </a:lnTo>
                    <a:lnTo>
                      <a:pt x="214548" y="1709155"/>
                    </a:lnTo>
                    <a:lnTo>
                      <a:pt x="219310" y="1704394"/>
                    </a:lnTo>
                    <a:lnTo>
                      <a:pt x="220897" y="1702542"/>
                    </a:lnTo>
                    <a:lnTo>
                      <a:pt x="221691" y="1700691"/>
                    </a:lnTo>
                    <a:lnTo>
                      <a:pt x="222220" y="1699369"/>
                    </a:lnTo>
                    <a:lnTo>
                      <a:pt x="221956" y="1698840"/>
                    </a:lnTo>
                    <a:lnTo>
                      <a:pt x="221691" y="1698311"/>
                    </a:lnTo>
                    <a:lnTo>
                      <a:pt x="220104" y="1697253"/>
                    </a:lnTo>
                    <a:lnTo>
                      <a:pt x="216929" y="1695666"/>
                    </a:lnTo>
                    <a:lnTo>
                      <a:pt x="207141" y="1691169"/>
                    </a:lnTo>
                    <a:lnTo>
                      <a:pt x="193914" y="1686144"/>
                    </a:lnTo>
                    <a:lnTo>
                      <a:pt x="178834" y="1680061"/>
                    </a:lnTo>
                    <a:lnTo>
                      <a:pt x="163491" y="1674242"/>
                    </a:lnTo>
                    <a:lnTo>
                      <a:pt x="148940" y="1668158"/>
                    </a:lnTo>
                    <a:lnTo>
                      <a:pt x="137300" y="1663133"/>
                    </a:lnTo>
                    <a:lnTo>
                      <a:pt x="132803" y="1661282"/>
                    </a:lnTo>
                    <a:lnTo>
                      <a:pt x="129628" y="1659166"/>
                    </a:lnTo>
                    <a:lnTo>
                      <a:pt x="128570" y="1658372"/>
                    </a:lnTo>
                    <a:lnTo>
                      <a:pt x="127248" y="1657314"/>
                    </a:lnTo>
                    <a:lnTo>
                      <a:pt x="124602" y="1654140"/>
                    </a:lnTo>
                    <a:lnTo>
                      <a:pt x="122221" y="1649908"/>
                    </a:lnTo>
                    <a:lnTo>
                      <a:pt x="119576" y="1645147"/>
                    </a:lnTo>
                    <a:lnTo>
                      <a:pt x="116930" y="1639593"/>
                    </a:lnTo>
                    <a:lnTo>
                      <a:pt x="115078" y="1633774"/>
                    </a:lnTo>
                    <a:lnTo>
                      <a:pt x="112697" y="1627162"/>
                    </a:lnTo>
                    <a:lnTo>
                      <a:pt x="111375" y="1620814"/>
                    </a:lnTo>
                    <a:lnTo>
                      <a:pt x="110052" y="1613937"/>
                    </a:lnTo>
                    <a:lnTo>
                      <a:pt x="109258" y="1607589"/>
                    </a:lnTo>
                    <a:lnTo>
                      <a:pt x="108994" y="1601506"/>
                    </a:lnTo>
                    <a:lnTo>
                      <a:pt x="109258" y="1595158"/>
                    </a:lnTo>
                    <a:lnTo>
                      <a:pt x="109523" y="1592513"/>
                    </a:lnTo>
                    <a:lnTo>
                      <a:pt x="110052" y="1589868"/>
                    </a:lnTo>
                    <a:lnTo>
                      <a:pt x="110846" y="1587488"/>
                    </a:lnTo>
                    <a:lnTo>
                      <a:pt x="111639" y="1585107"/>
                    </a:lnTo>
                    <a:lnTo>
                      <a:pt x="112697" y="1582992"/>
                    </a:lnTo>
                    <a:lnTo>
                      <a:pt x="114285" y="1581140"/>
                    </a:lnTo>
                    <a:lnTo>
                      <a:pt x="115607" y="1579553"/>
                    </a:lnTo>
                    <a:lnTo>
                      <a:pt x="117195" y="1578231"/>
                    </a:lnTo>
                    <a:lnTo>
                      <a:pt x="120898" y="1575321"/>
                    </a:lnTo>
                    <a:lnTo>
                      <a:pt x="124338" y="1572412"/>
                    </a:lnTo>
                    <a:lnTo>
                      <a:pt x="127512" y="1569502"/>
                    </a:lnTo>
                    <a:lnTo>
                      <a:pt x="130158" y="1566328"/>
                    </a:lnTo>
                    <a:lnTo>
                      <a:pt x="132803" y="1563155"/>
                    </a:lnTo>
                    <a:lnTo>
                      <a:pt x="134655" y="1560245"/>
                    </a:lnTo>
                    <a:lnTo>
                      <a:pt x="136771" y="1556807"/>
                    </a:lnTo>
                    <a:lnTo>
                      <a:pt x="138094" y="1553368"/>
                    </a:lnTo>
                    <a:lnTo>
                      <a:pt x="139417" y="1549930"/>
                    </a:lnTo>
                    <a:lnTo>
                      <a:pt x="140475" y="1546756"/>
                    </a:lnTo>
                    <a:lnTo>
                      <a:pt x="141004" y="1543318"/>
                    </a:lnTo>
                    <a:lnTo>
                      <a:pt x="141004" y="1539879"/>
                    </a:lnTo>
                    <a:lnTo>
                      <a:pt x="141004" y="1536705"/>
                    </a:lnTo>
                    <a:lnTo>
                      <a:pt x="140475" y="1533531"/>
                    </a:lnTo>
                    <a:lnTo>
                      <a:pt x="139417" y="1530093"/>
                    </a:lnTo>
                    <a:lnTo>
                      <a:pt x="138359" y="1526919"/>
                    </a:lnTo>
                    <a:lnTo>
                      <a:pt x="136771" y="1524010"/>
                    </a:lnTo>
                    <a:lnTo>
                      <a:pt x="134655" y="1521100"/>
                    </a:lnTo>
                    <a:lnTo>
                      <a:pt x="132539" y="1518455"/>
                    </a:lnTo>
                    <a:lnTo>
                      <a:pt x="129628" y="1515546"/>
                    </a:lnTo>
                    <a:lnTo>
                      <a:pt x="126718" y="1512901"/>
                    </a:lnTo>
                    <a:lnTo>
                      <a:pt x="123279" y="1510520"/>
                    </a:lnTo>
                    <a:lnTo>
                      <a:pt x="119576" y="1508404"/>
                    </a:lnTo>
                    <a:lnTo>
                      <a:pt x="115343" y="1506289"/>
                    </a:lnTo>
                    <a:lnTo>
                      <a:pt x="110581" y="1504702"/>
                    </a:lnTo>
                    <a:lnTo>
                      <a:pt x="105555" y="1502850"/>
                    </a:lnTo>
                    <a:lnTo>
                      <a:pt x="100264" y="1501792"/>
                    </a:lnTo>
                    <a:lnTo>
                      <a:pt x="94179" y="1500734"/>
                    </a:lnTo>
                    <a:lnTo>
                      <a:pt x="88094" y="1499676"/>
                    </a:lnTo>
                    <a:lnTo>
                      <a:pt x="81481" y="1499147"/>
                    </a:lnTo>
                    <a:lnTo>
                      <a:pt x="74338" y="1498883"/>
                    </a:lnTo>
                    <a:lnTo>
                      <a:pt x="66666" y="1498883"/>
                    </a:lnTo>
                    <a:lnTo>
                      <a:pt x="60846" y="1498883"/>
                    </a:lnTo>
                    <a:lnTo>
                      <a:pt x="55026" y="1498354"/>
                    </a:lnTo>
                    <a:lnTo>
                      <a:pt x="49735" y="1497560"/>
                    </a:lnTo>
                    <a:lnTo>
                      <a:pt x="44709" y="1496238"/>
                    </a:lnTo>
                    <a:lnTo>
                      <a:pt x="39947" y="1494386"/>
                    </a:lnTo>
                    <a:lnTo>
                      <a:pt x="35449" y="1492270"/>
                    </a:lnTo>
                    <a:lnTo>
                      <a:pt x="31217" y="1489625"/>
                    </a:lnTo>
                    <a:lnTo>
                      <a:pt x="27248" y="1486981"/>
                    </a:lnTo>
                    <a:lnTo>
                      <a:pt x="23545" y="1483807"/>
                    </a:lnTo>
                    <a:lnTo>
                      <a:pt x="20106" y="1480368"/>
                    </a:lnTo>
                    <a:lnTo>
                      <a:pt x="17196" y="1476665"/>
                    </a:lnTo>
                    <a:lnTo>
                      <a:pt x="14286" y="1472962"/>
                    </a:lnTo>
                    <a:lnTo>
                      <a:pt x="11640" y="1468995"/>
                    </a:lnTo>
                    <a:lnTo>
                      <a:pt x="9524" y="1464499"/>
                    </a:lnTo>
                    <a:lnTo>
                      <a:pt x="7407" y="1460002"/>
                    </a:lnTo>
                    <a:lnTo>
                      <a:pt x="5820" y="1455506"/>
                    </a:lnTo>
                    <a:lnTo>
                      <a:pt x="4233" y="1450745"/>
                    </a:lnTo>
                    <a:lnTo>
                      <a:pt x="2910" y="1445720"/>
                    </a:lnTo>
                    <a:lnTo>
                      <a:pt x="1852" y="1440959"/>
                    </a:lnTo>
                    <a:lnTo>
                      <a:pt x="1058" y="1435669"/>
                    </a:lnTo>
                    <a:lnTo>
                      <a:pt x="529" y="1430643"/>
                    </a:lnTo>
                    <a:lnTo>
                      <a:pt x="265" y="1425354"/>
                    </a:lnTo>
                    <a:lnTo>
                      <a:pt x="0" y="1420328"/>
                    </a:lnTo>
                    <a:lnTo>
                      <a:pt x="0" y="1415303"/>
                    </a:lnTo>
                    <a:lnTo>
                      <a:pt x="265" y="1410278"/>
                    </a:lnTo>
                    <a:lnTo>
                      <a:pt x="794" y="1405252"/>
                    </a:lnTo>
                    <a:lnTo>
                      <a:pt x="1323" y="1400227"/>
                    </a:lnTo>
                    <a:lnTo>
                      <a:pt x="2116" y="1395466"/>
                    </a:lnTo>
                    <a:lnTo>
                      <a:pt x="2910" y="1390705"/>
                    </a:lnTo>
                    <a:lnTo>
                      <a:pt x="4233" y="1386209"/>
                    </a:lnTo>
                    <a:lnTo>
                      <a:pt x="5556" y="1381977"/>
                    </a:lnTo>
                    <a:lnTo>
                      <a:pt x="6878" y="1377745"/>
                    </a:lnTo>
                    <a:lnTo>
                      <a:pt x="11640" y="1365843"/>
                    </a:lnTo>
                    <a:lnTo>
                      <a:pt x="19048" y="1349444"/>
                    </a:lnTo>
                    <a:lnTo>
                      <a:pt x="39947" y="1303687"/>
                    </a:lnTo>
                    <a:lnTo>
                      <a:pt x="65608" y="1245763"/>
                    </a:lnTo>
                    <a:lnTo>
                      <a:pt x="79629" y="1214288"/>
                    </a:lnTo>
                    <a:lnTo>
                      <a:pt x="93650" y="1182020"/>
                    </a:lnTo>
                    <a:lnTo>
                      <a:pt x="107406" y="1149487"/>
                    </a:lnTo>
                    <a:lnTo>
                      <a:pt x="120634" y="1117484"/>
                    </a:lnTo>
                    <a:lnTo>
                      <a:pt x="133068" y="1086802"/>
                    </a:lnTo>
                    <a:lnTo>
                      <a:pt x="138623" y="1072255"/>
                    </a:lnTo>
                    <a:lnTo>
                      <a:pt x="143914" y="1057973"/>
                    </a:lnTo>
                    <a:lnTo>
                      <a:pt x="148411" y="1044748"/>
                    </a:lnTo>
                    <a:lnTo>
                      <a:pt x="152909" y="1031788"/>
                    </a:lnTo>
                    <a:lnTo>
                      <a:pt x="156612" y="1019886"/>
                    </a:lnTo>
                    <a:lnTo>
                      <a:pt x="159787" y="1009041"/>
                    </a:lnTo>
                    <a:lnTo>
                      <a:pt x="162168" y="999255"/>
                    </a:lnTo>
                    <a:lnTo>
                      <a:pt x="164020" y="990527"/>
                    </a:lnTo>
                    <a:lnTo>
                      <a:pt x="164813" y="982857"/>
                    </a:lnTo>
                    <a:lnTo>
                      <a:pt x="165078" y="979683"/>
                    </a:lnTo>
                    <a:lnTo>
                      <a:pt x="165078" y="976509"/>
                    </a:lnTo>
                    <a:lnTo>
                      <a:pt x="164549" y="965929"/>
                    </a:lnTo>
                    <a:lnTo>
                      <a:pt x="163755" y="956143"/>
                    </a:lnTo>
                    <a:lnTo>
                      <a:pt x="162697" y="947944"/>
                    </a:lnTo>
                    <a:lnTo>
                      <a:pt x="161374" y="940273"/>
                    </a:lnTo>
                    <a:lnTo>
                      <a:pt x="160051" y="933396"/>
                    </a:lnTo>
                    <a:lnTo>
                      <a:pt x="158729" y="927578"/>
                    </a:lnTo>
                    <a:lnTo>
                      <a:pt x="157141" y="922288"/>
                    </a:lnTo>
                    <a:lnTo>
                      <a:pt x="155554" y="917527"/>
                    </a:lnTo>
                    <a:lnTo>
                      <a:pt x="152380" y="908799"/>
                    </a:lnTo>
                    <a:lnTo>
                      <a:pt x="149999" y="900864"/>
                    </a:lnTo>
                    <a:lnTo>
                      <a:pt x="148940" y="897425"/>
                    </a:lnTo>
                    <a:lnTo>
                      <a:pt x="148147" y="893458"/>
                    </a:lnTo>
                    <a:lnTo>
                      <a:pt x="147618" y="889226"/>
                    </a:lnTo>
                    <a:lnTo>
                      <a:pt x="147353" y="884730"/>
                    </a:lnTo>
                    <a:lnTo>
                      <a:pt x="147618" y="861190"/>
                    </a:lnTo>
                    <a:lnTo>
                      <a:pt x="148411" y="837385"/>
                    </a:lnTo>
                    <a:lnTo>
                      <a:pt x="149734" y="814374"/>
                    </a:lnTo>
                    <a:lnTo>
                      <a:pt x="151321" y="791364"/>
                    </a:lnTo>
                    <a:lnTo>
                      <a:pt x="153438" y="768617"/>
                    </a:lnTo>
                    <a:lnTo>
                      <a:pt x="156083" y="745871"/>
                    </a:lnTo>
                    <a:lnTo>
                      <a:pt x="159258" y="723653"/>
                    </a:lnTo>
                    <a:lnTo>
                      <a:pt x="162697" y="701700"/>
                    </a:lnTo>
                    <a:lnTo>
                      <a:pt x="166665" y="679747"/>
                    </a:lnTo>
                    <a:lnTo>
                      <a:pt x="171163" y="657795"/>
                    </a:lnTo>
                    <a:lnTo>
                      <a:pt x="176189" y="636371"/>
                    </a:lnTo>
                    <a:lnTo>
                      <a:pt x="181744" y="615476"/>
                    </a:lnTo>
                    <a:lnTo>
                      <a:pt x="187300" y="594316"/>
                    </a:lnTo>
                    <a:lnTo>
                      <a:pt x="193649" y="573686"/>
                    </a:lnTo>
                    <a:lnTo>
                      <a:pt x="200263" y="553320"/>
                    </a:lnTo>
                    <a:lnTo>
                      <a:pt x="207406" y="533218"/>
                    </a:lnTo>
                    <a:lnTo>
                      <a:pt x="215077" y="513117"/>
                    </a:lnTo>
                    <a:lnTo>
                      <a:pt x="223014" y="493809"/>
                    </a:lnTo>
                    <a:lnTo>
                      <a:pt x="231215" y="474501"/>
                    </a:lnTo>
                    <a:lnTo>
                      <a:pt x="239945" y="455457"/>
                    </a:lnTo>
                    <a:lnTo>
                      <a:pt x="249204" y="436943"/>
                    </a:lnTo>
                    <a:lnTo>
                      <a:pt x="259257" y="418428"/>
                    </a:lnTo>
                    <a:lnTo>
                      <a:pt x="269045" y="400443"/>
                    </a:lnTo>
                    <a:lnTo>
                      <a:pt x="279627" y="382722"/>
                    </a:lnTo>
                    <a:lnTo>
                      <a:pt x="290209" y="365265"/>
                    </a:lnTo>
                    <a:lnTo>
                      <a:pt x="301585" y="348073"/>
                    </a:lnTo>
                    <a:lnTo>
                      <a:pt x="313225" y="331410"/>
                    </a:lnTo>
                    <a:lnTo>
                      <a:pt x="325394" y="315011"/>
                    </a:lnTo>
                    <a:lnTo>
                      <a:pt x="337828" y="299142"/>
                    </a:lnTo>
                    <a:lnTo>
                      <a:pt x="350261" y="283272"/>
                    </a:lnTo>
                    <a:lnTo>
                      <a:pt x="363489" y="267932"/>
                    </a:lnTo>
                    <a:lnTo>
                      <a:pt x="376981" y="252856"/>
                    </a:lnTo>
                    <a:lnTo>
                      <a:pt x="391002" y="238044"/>
                    </a:lnTo>
                    <a:lnTo>
                      <a:pt x="405552" y="224026"/>
                    </a:lnTo>
                    <a:lnTo>
                      <a:pt x="420102" y="210008"/>
                    </a:lnTo>
                    <a:lnTo>
                      <a:pt x="434917" y="196519"/>
                    </a:lnTo>
                    <a:lnTo>
                      <a:pt x="450261" y="183558"/>
                    </a:lnTo>
                    <a:lnTo>
                      <a:pt x="466133" y="171127"/>
                    </a:lnTo>
                    <a:lnTo>
                      <a:pt x="482006" y="158696"/>
                    </a:lnTo>
                    <a:lnTo>
                      <a:pt x="498673" y="146794"/>
                    </a:lnTo>
                    <a:lnTo>
                      <a:pt x="515339" y="135421"/>
                    </a:lnTo>
                    <a:lnTo>
                      <a:pt x="532270" y="124312"/>
                    </a:lnTo>
                    <a:lnTo>
                      <a:pt x="549731" y="113732"/>
                    </a:lnTo>
                    <a:lnTo>
                      <a:pt x="567455" y="103681"/>
                    </a:lnTo>
                    <a:lnTo>
                      <a:pt x="585709" y="93895"/>
                    </a:lnTo>
                    <a:lnTo>
                      <a:pt x="603963" y="84638"/>
                    </a:lnTo>
                    <a:lnTo>
                      <a:pt x="622746" y="75645"/>
                    </a:lnTo>
                    <a:lnTo>
                      <a:pt x="641793" y="67446"/>
                    </a:lnTo>
                    <a:lnTo>
                      <a:pt x="661105" y="59247"/>
                    </a:lnTo>
                    <a:lnTo>
                      <a:pt x="680946" y="51841"/>
                    </a:lnTo>
                    <a:lnTo>
                      <a:pt x="700787" y="44964"/>
                    </a:lnTo>
                    <a:lnTo>
                      <a:pt x="721157" y="38616"/>
                    </a:lnTo>
                    <a:lnTo>
                      <a:pt x="741528" y="32533"/>
                    </a:lnTo>
                    <a:lnTo>
                      <a:pt x="762427" y="26978"/>
                    </a:lnTo>
                    <a:lnTo>
                      <a:pt x="783326" y="21953"/>
                    </a:lnTo>
                    <a:lnTo>
                      <a:pt x="805019" y="17457"/>
                    </a:lnTo>
                    <a:lnTo>
                      <a:pt x="826712" y="13489"/>
                    </a:lnTo>
                    <a:lnTo>
                      <a:pt x="848405" y="9786"/>
                    </a:lnTo>
                    <a:lnTo>
                      <a:pt x="870627" y="7141"/>
                    </a:lnTo>
                    <a:lnTo>
                      <a:pt x="893378" y="4497"/>
                    </a:lnTo>
                    <a:lnTo>
                      <a:pt x="916129" y="2645"/>
                    </a:lnTo>
                    <a:lnTo>
                      <a:pt x="939145" y="1058"/>
                    </a:lnTo>
                    <a:lnTo>
                      <a:pt x="962425" y="265"/>
                    </a:lnTo>
                    <a:lnTo>
                      <a:pt x="986234" y="0"/>
                    </a:lnTo>
                    <a:close/>
                  </a:path>
                </a:pathLst>
              </a:custGeom>
              <a:solidFill>
                <a:srgbClr val="5B9BD5"/>
              </a:solidFill>
              <a:ln>
                <a:noFill/>
              </a:ln>
            </p:spPr>
            <p:txBody>
              <a:bodyPr anchor="ctr">
                <a:normAutofit fontScale="40000" lnSpcReduction="20000"/>
                <a:scene3d>
                  <a:camera prst="orthographicFront"/>
                  <a:lightRig rig="threePt" dir="t"/>
                </a:scene3d>
                <a:sp3d contourW="12700">
                  <a:contourClr>
                    <a:srgbClr val="FFFFFF"/>
                  </a:contourClr>
                </a:sp3d>
              </a:bodyPr>
              <a:lstStyle/>
              <a:p>
                <a:pPr algn="ctr" eaLnBrk="1" hangingPunct="1">
                  <a:defRPr/>
                </a:pPr>
                <a:endParaRPr lang="zh-CN" altLang="en-US">
                  <a:solidFill>
                    <a:srgbClr val="FFFFFF"/>
                  </a:solidFill>
                  <a:sym typeface="Arial" panose="020B0604020202020204" pitchFamily="34" charset="0"/>
                </a:endParaRPr>
              </a:p>
            </p:txBody>
          </p:sp>
        </p:grpSp>
        <p:grpSp>
          <p:nvGrpSpPr>
            <p:cNvPr id="33802" name="组合 23">
              <a:extLst>
                <a:ext uri="{FF2B5EF4-FFF2-40B4-BE49-F238E27FC236}">
                  <a16:creationId xmlns:a16="http://schemas.microsoft.com/office/drawing/2014/main" id="{AB62E5C3-15E4-46B1-B58C-27761A32AD01}"/>
                </a:ext>
              </a:extLst>
            </p:cNvPr>
            <p:cNvGrpSpPr>
              <a:grpSpLocks/>
            </p:cNvGrpSpPr>
            <p:nvPr/>
          </p:nvGrpSpPr>
          <p:grpSpPr bwMode="auto">
            <a:xfrm>
              <a:off x="4714" y="7203"/>
              <a:ext cx="11776" cy="774"/>
              <a:chOff x="1736271" y="5261869"/>
              <a:chExt cx="8083202" cy="718457"/>
            </a:xfrm>
          </p:grpSpPr>
          <p:sp>
            <p:nvSpPr>
              <p:cNvPr id="26" name="椭圆 25">
                <a:extLst>
                  <a:ext uri="{FF2B5EF4-FFF2-40B4-BE49-F238E27FC236}">
                    <a16:creationId xmlns:a16="http://schemas.microsoft.com/office/drawing/2014/main" id="{B1A1B36E-7C84-4D42-BA26-2E0D1FC4742A}"/>
                  </a:ext>
                </a:extLst>
              </p:cNvPr>
              <p:cNvSpPr/>
              <p:nvPr>
                <p:custDataLst>
                  <p:tags r:id="rId8"/>
                </p:custDataLst>
              </p:nvPr>
            </p:nvSpPr>
            <p:spPr>
              <a:xfrm>
                <a:off x="1736271" y="5261869"/>
                <a:ext cx="718457" cy="718457"/>
              </a:xfrm>
              <a:prstGeom prst="ellipse">
                <a:avLst/>
              </a:prstGeom>
              <a:solidFill>
                <a:srgbClr val="FFFFFF"/>
              </a:solidFill>
              <a:ln w="25400" cap="flat" cmpd="sng" algn="ctr">
                <a:noFill/>
                <a:prstDash val="solid"/>
              </a:ln>
              <a:effectLst>
                <a:glow rad="127000">
                  <a:srgbClr val="5B9BD5"/>
                </a:glow>
                <a:innerShdw blurRad="203200">
                  <a:srgbClr val="5B9BD5">
                    <a:lumMod val="75000"/>
                    <a:alpha val="73000"/>
                  </a:srgb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hangingPunct="1">
                  <a:defRPr/>
                </a:pPr>
                <a:endParaRPr lang="zh-CN" altLang="en-US" sz="1400">
                  <a:solidFill>
                    <a:srgbClr val="5B9BD5">
                      <a:lumMod val="75000"/>
                    </a:srgbClr>
                  </a:solidFill>
                  <a:sym typeface="Arial" panose="020B0604020202020204" pitchFamily="34" charset="0"/>
                </a:endParaRPr>
              </a:p>
            </p:txBody>
          </p:sp>
          <p:sp>
            <p:nvSpPr>
              <p:cNvPr id="33812" name="文本框 26">
                <a:extLst>
                  <a:ext uri="{FF2B5EF4-FFF2-40B4-BE49-F238E27FC236}">
                    <a16:creationId xmlns:a16="http://schemas.microsoft.com/office/drawing/2014/main" id="{CCA8CBE6-726E-4762-B056-CF2226B8D67C}"/>
                  </a:ext>
                </a:extLst>
              </p:cNvPr>
              <p:cNvSpPr txBox="1">
                <a:spLocks noChangeArrowheads="1"/>
              </p:cNvSpPr>
              <p:nvPr>
                <p:custDataLst>
                  <p:tags r:id="rId9"/>
                </p:custDataLst>
              </p:nvPr>
            </p:nvSpPr>
            <p:spPr bwMode="auto">
              <a:xfrm>
                <a:off x="2748816" y="5261178"/>
                <a:ext cx="7070657" cy="719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a:ea typeface="微软雅黑" panose="020B0503020204020204" pitchFamily="34" charset="-122"/>
                    <a:sym typeface="Arial" panose="020B0604020202020204" pitchFamily="34" charset="0"/>
                  </a:rPr>
                  <a:t>坚持不懈培育优良校风和学风</a:t>
                </a:r>
              </a:p>
            </p:txBody>
          </p:sp>
          <p:sp>
            <p:nvSpPr>
              <p:cNvPr id="31" name="KSO_Shape">
                <a:extLst>
                  <a:ext uri="{FF2B5EF4-FFF2-40B4-BE49-F238E27FC236}">
                    <a16:creationId xmlns:a16="http://schemas.microsoft.com/office/drawing/2014/main" id="{BA9BC7D8-8821-4541-8A35-E23022A0855C}"/>
                  </a:ext>
                </a:extLst>
              </p:cNvPr>
              <p:cNvSpPr/>
              <p:nvPr>
                <p:custDataLst>
                  <p:tags r:id="rId10"/>
                </p:custDataLst>
              </p:nvPr>
            </p:nvSpPr>
            <p:spPr bwMode="auto">
              <a:xfrm>
                <a:off x="1959374" y="5490841"/>
                <a:ext cx="272872" cy="259821"/>
              </a:xfrm>
              <a:custGeom>
                <a:avLst/>
                <a:gdLst/>
                <a:ahLst/>
                <a:cxnLst/>
                <a:rect l="0" t="0" r="r" b="b"/>
                <a:pathLst>
                  <a:path w="1917701" h="1819275">
                    <a:moveTo>
                      <a:pt x="711992" y="795933"/>
                    </a:moveTo>
                    <a:lnTo>
                      <a:pt x="722042" y="796197"/>
                    </a:lnTo>
                    <a:lnTo>
                      <a:pt x="731828" y="796462"/>
                    </a:lnTo>
                    <a:lnTo>
                      <a:pt x="742143" y="796991"/>
                    </a:lnTo>
                    <a:lnTo>
                      <a:pt x="751929" y="797784"/>
                    </a:lnTo>
                    <a:lnTo>
                      <a:pt x="761979" y="798577"/>
                    </a:lnTo>
                    <a:lnTo>
                      <a:pt x="771765" y="799635"/>
                    </a:lnTo>
                    <a:lnTo>
                      <a:pt x="781551" y="800957"/>
                    </a:lnTo>
                    <a:lnTo>
                      <a:pt x="791337" y="802544"/>
                    </a:lnTo>
                    <a:lnTo>
                      <a:pt x="800858" y="804130"/>
                    </a:lnTo>
                    <a:lnTo>
                      <a:pt x="810644" y="805981"/>
                    </a:lnTo>
                    <a:lnTo>
                      <a:pt x="820166" y="807832"/>
                    </a:lnTo>
                    <a:lnTo>
                      <a:pt x="829687" y="810212"/>
                    </a:lnTo>
                    <a:lnTo>
                      <a:pt x="839473" y="812592"/>
                    </a:lnTo>
                    <a:lnTo>
                      <a:pt x="848994" y="814972"/>
                    </a:lnTo>
                    <a:lnTo>
                      <a:pt x="858252" y="817616"/>
                    </a:lnTo>
                    <a:lnTo>
                      <a:pt x="867773" y="820525"/>
                    </a:lnTo>
                    <a:lnTo>
                      <a:pt x="886551" y="826871"/>
                    </a:lnTo>
                    <a:lnTo>
                      <a:pt x="905065" y="833746"/>
                    </a:lnTo>
                    <a:lnTo>
                      <a:pt x="923315" y="841415"/>
                    </a:lnTo>
                    <a:lnTo>
                      <a:pt x="941300" y="849612"/>
                    </a:lnTo>
                    <a:lnTo>
                      <a:pt x="959284" y="858603"/>
                    </a:lnTo>
                    <a:lnTo>
                      <a:pt x="976740" y="868122"/>
                    </a:lnTo>
                    <a:lnTo>
                      <a:pt x="993932" y="878170"/>
                    </a:lnTo>
                    <a:lnTo>
                      <a:pt x="1011123" y="889012"/>
                    </a:lnTo>
                    <a:lnTo>
                      <a:pt x="1003189" y="891392"/>
                    </a:lnTo>
                    <a:lnTo>
                      <a:pt x="995254" y="893772"/>
                    </a:lnTo>
                    <a:lnTo>
                      <a:pt x="987055" y="896416"/>
                    </a:lnTo>
                    <a:lnTo>
                      <a:pt x="979121" y="899325"/>
                    </a:lnTo>
                    <a:lnTo>
                      <a:pt x="971186" y="902762"/>
                    </a:lnTo>
                    <a:lnTo>
                      <a:pt x="962987" y="905936"/>
                    </a:lnTo>
                    <a:lnTo>
                      <a:pt x="955053" y="909638"/>
                    </a:lnTo>
                    <a:lnTo>
                      <a:pt x="947383" y="913604"/>
                    </a:lnTo>
                    <a:lnTo>
                      <a:pt x="939448" y="917835"/>
                    </a:lnTo>
                    <a:lnTo>
                      <a:pt x="932043" y="922066"/>
                    </a:lnTo>
                    <a:lnTo>
                      <a:pt x="924637" y="926826"/>
                    </a:lnTo>
                    <a:lnTo>
                      <a:pt x="917231" y="931850"/>
                    </a:lnTo>
                    <a:lnTo>
                      <a:pt x="910090" y="936874"/>
                    </a:lnTo>
                    <a:lnTo>
                      <a:pt x="902949" y="942427"/>
                    </a:lnTo>
                    <a:lnTo>
                      <a:pt x="896073" y="948509"/>
                    </a:lnTo>
                    <a:lnTo>
                      <a:pt x="889461" y="954326"/>
                    </a:lnTo>
                    <a:lnTo>
                      <a:pt x="883113" y="960937"/>
                    </a:lnTo>
                    <a:lnTo>
                      <a:pt x="877030" y="967812"/>
                    </a:lnTo>
                    <a:lnTo>
                      <a:pt x="871211" y="974952"/>
                    </a:lnTo>
                    <a:lnTo>
                      <a:pt x="865393" y="982356"/>
                    </a:lnTo>
                    <a:lnTo>
                      <a:pt x="859838" y="990024"/>
                    </a:lnTo>
                    <a:lnTo>
                      <a:pt x="854813" y="998486"/>
                    </a:lnTo>
                    <a:lnTo>
                      <a:pt x="850052" y="1006683"/>
                    </a:lnTo>
                    <a:lnTo>
                      <a:pt x="845556" y="1015674"/>
                    </a:lnTo>
                    <a:lnTo>
                      <a:pt x="841324" y="1025193"/>
                    </a:lnTo>
                    <a:lnTo>
                      <a:pt x="837886" y="1034713"/>
                    </a:lnTo>
                    <a:lnTo>
                      <a:pt x="834183" y="1044761"/>
                    </a:lnTo>
                    <a:lnTo>
                      <a:pt x="831274" y="1055074"/>
                    </a:lnTo>
                    <a:lnTo>
                      <a:pt x="828629" y="1066180"/>
                    </a:lnTo>
                    <a:lnTo>
                      <a:pt x="826249" y="1077550"/>
                    </a:lnTo>
                    <a:lnTo>
                      <a:pt x="824398" y="1089185"/>
                    </a:lnTo>
                    <a:lnTo>
                      <a:pt x="823340" y="1101349"/>
                    </a:lnTo>
                    <a:lnTo>
                      <a:pt x="822017" y="1115893"/>
                    </a:lnTo>
                    <a:lnTo>
                      <a:pt x="821488" y="1129907"/>
                    </a:lnTo>
                    <a:lnTo>
                      <a:pt x="821488" y="1143129"/>
                    </a:lnTo>
                    <a:lnTo>
                      <a:pt x="821753" y="1156086"/>
                    </a:lnTo>
                    <a:lnTo>
                      <a:pt x="822546" y="1168514"/>
                    </a:lnTo>
                    <a:lnTo>
                      <a:pt x="824133" y="1180413"/>
                    </a:lnTo>
                    <a:lnTo>
                      <a:pt x="825984" y="1192048"/>
                    </a:lnTo>
                    <a:lnTo>
                      <a:pt x="828100" y="1203154"/>
                    </a:lnTo>
                    <a:lnTo>
                      <a:pt x="830745" y="1213731"/>
                    </a:lnTo>
                    <a:lnTo>
                      <a:pt x="833654" y="1224044"/>
                    </a:lnTo>
                    <a:lnTo>
                      <a:pt x="836828" y="1233828"/>
                    </a:lnTo>
                    <a:lnTo>
                      <a:pt x="840531" y="1243348"/>
                    </a:lnTo>
                    <a:lnTo>
                      <a:pt x="844763" y="1252338"/>
                    </a:lnTo>
                    <a:lnTo>
                      <a:pt x="848994" y="1260800"/>
                    </a:lnTo>
                    <a:lnTo>
                      <a:pt x="853491" y="1269262"/>
                    </a:lnTo>
                    <a:lnTo>
                      <a:pt x="858516" y="1276930"/>
                    </a:lnTo>
                    <a:lnTo>
                      <a:pt x="863806" y="1284334"/>
                    </a:lnTo>
                    <a:lnTo>
                      <a:pt x="869360" y="1291474"/>
                    </a:lnTo>
                    <a:lnTo>
                      <a:pt x="874914" y="1298349"/>
                    </a:lnTo>
                    <a:lnTo>
                      <a:pt x="880997" y="1304960"/>
                    </a:lnTo>
                    <a:lnTo>
                      <a:pt x="887080" y="1311042"/>
                    </a:lnTo>
                    <a:lnTo>
                      <a:pt x="893428" y="1316859"/>
                    </a:lnTo>
                    <a:lnTo>
                      <a:pt x="900040" y="1322412"/>
                    </a:lnTo>
                    <a:lnTo>
                      <a:pt x="906652" y="1327436"/>
                    </a:lnTo>
                    <a:lnTo>
                      <a:pt x="913264" y="1332196"/>
                    </a:lnTo>
                    <a:lnTo>
                      <a:pt x="920405" y="1336956"/>
                    </a:lnTo>
                    <a:lnTo>
                      <a:pt x="927546" y="1341187"/>
                    </a:lnTo>
                    <a:lnTo>
                      <a:pt x="934687" y="1345417"/>
                    </a:lnTo>
                    <a:lnTo>
                      <a:pt x="941828" y="1349119"/>
                    </a:lnTo>
                    <a:lnTo>
                      <a:pt x="949234" y="1352821"/>
                    </a:lnTo>
                    <a:lnTo>
                      <a:pt x="956904" y="1355995"/>
                    </a:lnTo>
                    <a:lnTo>
                      <a:pt x="964310" y="1358903"/>
                    </a:lnTo>
                    <a:lnTo>
                      <a:pt x="971715" y="1361812"/>
                    </a:lnTo>
                    <a:lnTo>
                      <a:pt x="979121" y="1364456"/>
                    </a:lnTo>
                    <a:lnTo>
                      <a:pt x="986526" y="1366836"/>
                    </a:lnTo>
                    <a:lnTo>
                      <a:pt x="993932" y="1368952"/>
                    </a:lnTo>
                    <a:lnTo>
                      <a:pt x="1008479" y="1372654"/>
                    </a:lnTo>
                    <a:lnTo>
                      <a:pt x="1023025" y="1375562"/>
                    </a:lnTo>
                    <a:lnTo>
                      <a:pt x="1037043" y="1378471"/>
                    </a:lnTo>
                    <a:lnTo>
                      <a:pt x="1050532" y="1380058"/>
                    </a:lnTo>
                    <a:lnTo>
                      <a:pt x="1063227" y="1381380"/>
                    </a:lnTo>
                    <a:lnTo>
                      <a:pt x="1075129" y="1382438"/>
                    </a:lnTo>
                    <a:lnTo>
                      <a:pt x="1086237" y="1382702"/>
                    </a:lnTo>
                    <a:lnTo>
                      <a:pt x="1096287" y="1383231"/>
                    </a:lnTo>
                    <a:lnTo>
                      <a:pt x="1105015" y="1383495"/>
                    </a:lnTo>
                    <a:lnTo>
                      <a:pt x="1112421" y="1383231"/>
                    </a:lnTo>
                    <a:lnTo>
                      <a:pt x="1122736" y="1382702"/>
                    </a:lnTo>
                    <a:lnTo>
                      <a:pt x="1126703" y="1382438"/>
                    </a:lnTo>
                    <a:lnTo>
                      <a:pt x="1126703" y="1394337"/>
                    </a:lnTo>
                    <a:lnTo>
                      <a:pt x="1126968" y="1406236"/>
                    </a:lnTo>
                    <a:lnTo>
                      <a:pt x="1127232" y="1417607"/>
                    </a:lnTo>
                    <a:lnTo>
                      <a:pt x="1128025" y="1428977"/>
                    </a:lnTo>
                    <a:lnTo>
                      <a:pt x="1129083" y="1439554"/>
                    </a:lnTo>
                    <a:lnTo>
                      <a:pt x="1130141" y="1450131"/>
                    </a:lnTo>
                    <a:lnTo>
                      <a:pt x="1131728" y="1460444"/>
                    </a:lnTo>
                    <a:lnTo>
                      <a:pt x="1133580" y="1470228"/>
                    </a:lnTo>
                    <a:lnTo>
                      <a:pt x="1135431" y="1480012"/>
                    </a:lnTo>
                    <a:lnTo>
                      <a:pt x="1137547" y="1489267"/>
                    </a:lnTo>
                    <a:lnTo>
                      <a:pt x="1139927" y="1498522"/>
                    </a:lnTo>
                    <a:lnTo>
                      <a:pt x="1142572" y="1507513"/>
                    </a:lnTo>
                    <a:lnTo>
                      <a:pt x="1145481" y="1515710"/>
                    </a:lnTo>
                    <a:lnTo>
                      <a:pt x="1148391" y="1524172"/>
                    </a:lnTo>
                    <a:lnTo>
                      <a:pt x="1151564" y="1532105"/>
                    </a:lnTo>
                    <a:lnTo>
                      <a:pt x="1155003" y="1539773"/>
                    </a:lnTo>
                    <a:lnTo>
                      <a:pt x="1158441" y="1547442"/>
                    </a:lnTo>
                    <a:lnTo>
                      <a:pt x="1162408" y="1554581"/>
                    </a:lnTo>
                    <a:lnTo>
                      <a:pt x="1166111" y="1561721"/>
                    </a:lnTo>
                    <a:lnTo>
                      <a:pt x="1170078" y="1568596"/>
                    </a:lnTo>
                    <a:lnTo>
                      <a:pt x="1174575" y="1575207"/>
                    </a:lnTo>
                    <a:lnTo>
                      <a:pt x="1178806" y="1581553"/>
                    </a:lnTo>
                    <a:lnTo>
                      <a:pt x="1183038" y="1587370"/>
                    </a:lnTo>
                    <a:lnTo>
                      <a:pt x="1187799" y="1593452"/>
                    </a:lnTo>
                    <a:lnTo>
                      <a:pt x="1192560" y="1599005"/>
                    </a:lnTo>
                    <a:lnTo>
                      <a:pt x="1197320" y="1604558"/>
                    </a:lnTo>
                    <a:lnTo>
                      <a:pt x="1202346" y="1609582"/>
                    </a:lnTo>
                    <a:lnTo>
                      <a:pt x="1207635" y="1614607"/>
                    </a:lnTo>
                    <a:lnTo>
                      <a:pt x="1212660" y="1619366"/>
                    </a:lnTo>
                    <a:lnTo>
                      <a:pt x="1217950" y="1624126"/>
                    </a:lnTo>
                    <a:lnTo>
                      <a:pt x="1223240" y="1628357"/>
                    </a:lnTo>
                    <a:lnTo>
                      <a:pt x="1229058" y="1632852"/>
                    </a:lnTo>
                    <a:lnTo>
                      <a:pt x="1234348" y="1636819"/>
                    </a:lnTo>
                    <a:lnTo>
                      <a:pt x="1239902" y="1640521"/>
                    </a:lnTo>
                    <a:lnTo>
                      <a:pt x="1245721" y="1644487"/>
                    </a:lnTo>
                    <a:lnTo>
                      <a:pt x="1251540" y="1647660"/>
                    </a:lnTo>
                    <a:lnTo>
                      <a:pt x="1263177" y="1654271"/>
                    </a:lnTo>
                    <a:lnTo>
                      <a:pt x="1274814" y="1660353"/>
                    </a:lnTo>
                    <a:lnTo>
                      <a:pt x="1286716" y="1665377"/>
                    </a:lnTo>
                    <a:lnTo>
                      <a:pt x="1298882" y="1670137"/>
                    </a:lnTo>
                    <a:lnTo>
                      <a:pt x="1310784" y="1673839"/>
                    </a:lnTo>
                    <a:lnTo>
                      <a:pt x="1322686" y="1677541"/>
                    </a:lnTo>
                    <a:lnTo>
                      <a:pt x="1334588" y="1680714"/>
                    </a:lnTo>
                    <a:lnTo>
                      <a:pt x="1346225" y="1683094"/>
                    </a:lnTo>
                    <a:lnTo>
                      <a:pt x="1357862" y="1685474"/>
                    </a:lnTo>
                    <a:lnTo>
                      <a:pt x="1368971" y="1687325"/>
                    </a:lnTo>
                    <a:lnTo>
                      <a:pt x="1380079" y="1688382"/>
                    </a:lnTo>
                    <a:lnTo>
                      <a:pt x="1390658" y="1689705"/>
                    </a:lnTo>
                    <a:lnTo>
                      <a:pt x="1401238" y="1690498"/>
                    </a:lnTo>
                    <a:lnTo>
                      <a:pt x="1411024" y="1690762"/>
                    </a:lnTo>
                    <a:lnTo>
                      <a:pt x="1411817" y="1709537"/>
                    </a:lnTo>
                    <a:lnTo>
                      <a:pt x="1412346" y="1728311"/>
                    </a:lnTo>
                    <a:lnTo>
                      <a:pt x="1412875" y="1747086"/>
                    </a:lnTo>
                    <a:lnTo>
                      <a:pt x="1412875" y="1766125"/>
                    </a:lnTo>
                    <a:lnTo>
                      <a:pt x="1412346" y="1792832"/>
                    </a:lnTo>
                    <a:lnTo>
                      <a:pt x="1411553" y="1819275"/>
                    </a:lnTo>
                    <a:lnTo>
                      <a:pt x="793" y="1811078"/>
                    </a:lnTo>
                    <a:lnTo>
                      <a:pt x="264" y="1784635"/>
                    </a:lnTo>
                    <a:lnTo>
                      <a:pt x="0" y="1757928"/>
                    </a:lnTo>
                    <a:lnTo>
                      <a:pt x="529" y="1733071"/>
                    </a:lnTo>
                    <a:lnTo>
                      <a:pt x="1058" y="1708215"/>
                    </a:lnTo>
                    <a:lnTo>
                      <a:pt x="2645" y="1683623"/>
                    </a:lnTo>
                    <a:lnTo>
                      <a:pt x="4232" y="1659031"/>
                    </a:lnTo>
                    <a:lnTo>
                      <a:pt x="6612" y="1634968"/>
                    </a:lnTo>
                    <a:lnTo>
                      <a:pt x="8992" y="1610905"/>
                    </a:lnTo>
                    <a:lnTo>
                      <a:pt x="12166" y="1587106"/>
                    </a:lnTo>
                    <a:lnTo>
                      <a:pt x="15340" y="1563307"/>
                    </a:lnTo>
                    <a:lnTo>
                      <a:pt x="19307" y="1539773"/>
                    </a:lnTo>
                    <a:lnTo>
                      <a:pt x="23804" y="1516503"/>
                    </a:lnTo>
                    <a:lnTo>
                      <a:pt x="28300" y="1493762"/>
                    </a:lnTo>
                    <a:lnTo>
                      <a:pt x="33590" y="1470757"/>
                    </a:lnTo>
                    <a:lnTo>
                      <a:pt x="38879" y="1448280"/>
                    </a:lnTo>
                    <a:lnTo>
                      <a:pt x="44962" y="1425804"/>
                    </a:lnTo>
                    <a:lnTo>
                      <a:pt x="51045" y="1403856"/>
                    </a:lnTo>
                    <a:lnTo>
                      <a:pt x="57658" y="1382173"/>
                    </a:lnTo>
                    <a:lnTo>
                      <a:pt x="64799" y="1360754"/>
                    </a:lnTo>
                    <a:lnTo>
                      <a:pt x="72204" y="1339336"/>
                    </a:lnTo>
                    <a:lnTo>
                      <a:pt x="79874" y="1318710"/>
                    </a:lnTo>
                    <a:lnTo>
                      <a:pt x="88073" y="1298085"/>
                    </a:lnTo>
                    <a:lnTo>
                      <a:pt x="96272" y="1277459"/>
                    </a:lnTo>
                    <a:lnTo>
                      <a:pt x="105265" y="1257627"/>
                    </a:lnTo>
                    <a:lnTo>
                      <a:pt x="114522" y="1238059"/>
                    </a:lnTo>
                    <a:lnTo>
                      <a:pt x="123779" y="1218491"/>
                    </a:lnTo>
                    <a:lnTo>
                      <a:pt x="133565" y="1199452"/>
                    </a:lnTo>
                    <a:lnTo>
                      <a:pt x="143615" y="1180678"/>
                    </a:lnTo>
                    <a:lnTo>
                      <a:pt x="153930" y="1162432"/>
                    </a:lnTo>
                    <a:lnTo>
                      <a:pt x="165038" y="1144451"/>
                    </a:lnTo>
                    <a:lnTo>
                      <a:pt x="176147" y="1126734"/>
                    </a:lnTo>
                    <a:lnTo>
                      <a:pt x="187255" y="1109546"/>
                    </a:lnTo>
                    <a:lnTo>
                      <a:pt x="198892" y="1092623"/>
                    </a:lnTo>
                    <a:lnTo>
                      <a:pt x="210794" y="1075964"/>
                    </a:lnTo>
                    <a:lnTo>
                      <a:pt x="222960" y="1059834"/>
                    </a:lnTo>
                    <a:lnTo>
                      <a:pt x="235391" y="1044232"/>
                    </a:lnTo>
                    <a:lnTo>
                      <a:pt x="248351" y="1028895"/>
                    </a:lnTo>
                    <a:lnTo>
                      <a:pt x="261310" y="1013823"/>
                    </a:lnTo>
                    <a:lnTo>
                      <a:pt x="274799" y="999544"/>
                    </a:lnTo>
                    <a:lnTo>
                      <a:pt x="288288" y="985529"/>
                    </a:lnTo>
                    <a:lnTo>
                      <a:pt x="302041" y="971779"/>
                    </a:lnTo>
                    <a:lnTo>
                      <a:pt x="316059" y="958557"/>
                    </a:lnTo>
                    <a:lnTo>
                      <a:pt x="330341" y="946129"/>
                    </a:lnTo>
                    <a:lnTo>
                      <a:pt x="344888" y="933965"/>
                    </a:lnTo>
                    <a:lnTo>
                      <a:pt x="359963" y="922066"/>
                    </a:lnTo>
                    <a:lnTo>
                      <a:pt x="374774" y="910695"/>
                    </a:lnTo>
                    <a:lnTo>
                      <a:pt x="389850" y="899589"/>
                    </a:lnTo>
                    <a:lnTo>
                      <a:pt x="405454" y="889541"/>
                    </a:lnTo>
                    <a:lnTo>
                      <a:pt x="420794" y="879757"/>
                    </a:lnTo>
                    <a:lnTo>
                      <a:pt x="436664" y="870238"/>
                    </a:lnTo>
                    <a:lnTo>
                      <a:pt x="452533" y="861511"/>
                    </a:lnTo>
                    <a:lnTo>
                      <a:pt x="468666" y="853314"/>
                    </a:lnTo>
                    <a:lnTo>
                      <a:pt x="485064" y="845646"/>
                    </a:lnTo>
                    <a:lnTo>
                      <a:pt x="501727" y="838242"/>
                    </a:lnTo>
                    <a:lnTo>
                      <a:pt x="518389" y="831631"/>
                    </a:lnTo>
                    <a:lnTo>
                      <a:pt x="535316" y="825285"/>
                    </a:lnTo>
                    <a:lnTo>
                      <a:pt x="552243" y="819732"/>
                    </a:lnTo>
                    <a:lnTo>
                      <a:pt x="569435" y="814972"/>
                    </a:lnTo>
                    <a:lnTo>
                      <a:pt x="586891" y="810477"/>
                    </a:lnTo>
                    <a:lnTo>
                      <a:pt x="604347" y="806510"/>
                    </a:lnTo>
                    <a:lnTo>
                      <a:pt x="622067" y="803337"/>
                    </a:lnTo>
                    <a:lnTo>
                      <a:pt x="639787" y="800693"/>
                    </a:lnTo>
                    <a:lnTo>
                      <a:pt x="657508" y="798577"/>
                    </a:lnTo>
                    <a:lnTo>
                      <a:pt x="675757" y="796991"/>
                    </a:lnTo>
                    <a:lnTo>
                      <a:pt x="693742" y="796197"/>
                    </a:lnTo>
                    <a:lnTo>
                      <a:pt x="711992" y="795933"/>
                    </a:lnTo>
                    <a:close/>
                    <a:moveTo>
                      <a:pt x="1463280" y="660400"/>
                    </a:moveTo>
                    <a:lnTo>
                      <a:pt x="1469893" y="660400"/>
                    </a:lnTo>
                    <a:lnTo>
                      <a:pt x="1477034" y="660665"/>
                    </a:lnTo>
                    <a:lnTo>
                      <a:pt x="1483912" y="660929"/>
                    </a:lnTo>
                    <a:lnTo>
                      <a:pt x="1490789" y="661988"/>
                    </a:lnTo>
                    <a:lnTo>
                      <a:pt x="1497666" y="663046"/>
                    </a:lnTo>
                    <a:lnTo>
                      <a:pt x="1504279" y="664898"/>
                    </a:lnTo>
                    <a:lnTo>
                      <a:pt x="1510891" y="666750"/>
                    </a:lnTo>
                    <a:lnTo>
                      <a:pt x="1516975" y="668867"/>
                    </a:lnTo>
                    <a:lnTo>
                      <a:pt x="1523323" y="671248"/>
                    </a:lnTo>
                    <a:lnTo>
                      <a:pt x="1529142" y="673894"/>
                    </a:lnTo>
                    <a:lnTo>
                      <a:pt x="1535226" y="676804"/>
                    </a:lnTo>
                    <a:lnTo>
                      <a:pt x="1540780" y="679979"/>
                    </a:lnTo>
                    <a:lnTo>
                      <a:pt x="1546599" y="683683"/>
                    </a:lnTo>
                    <a:lnTo>
                      <a:pt x="1551625" y="687123"/>
                    </a:lnTo>
                    <a:lnTo>
                      <a:pt x="1556915" y="691356"/>
                    </a:lnTo>
                    <a:lnTo>
                      <a:pt x="1561676" y="695590"/>
                    </a:lnTo>
                    <a:lnTo>
                      <a:pt x="1566437" y="700088"/>
                    </a:lnTo>
                    <a:lnTo>
                      <a:pt x="1570934" y="704850"/>
                    </a:lnTo>
                    <a:lnTo>
                      <a:pt x="1575431" y="709613"/>
                    </a:lnTo>
                    <a:lnTo>
                      <a:pt x="1579134" y="714640"/>
                    </a:lnTo>
                    <a:lnTo>
                      <a:pt x="1583101" y="719931"/>
                    </a:lnTo>
                    <a:lnTo>
                      <a:pt x="1586540" y="725223"/>
                    </a:lnTo>
                    <a:lnTo>
                      <a:pt x="1589978" y="731044"/>
                    </a:lnTo>
                    <a:lnTo>
                      <a:pt x="1592888" y="736600"/>
                    </a:lnTo>
                    <a:lnTo>
                      <a:pt x="1595533" y="742685"/>
                    </a:lnTo>
                    <a:lnTo>
                      <a:pt x="1597914" y="748771"/>
                    </a:lnTo>
                    <a:lnTo>
                      <a:pt x="1600030" y="754856"/>
                    </a:lnTo>
                    <a:lnTo>
                      <a:pt x="1601881" y="761206"/>
                    </a:lnTo>
                    <a:lnTo>
                      <a:pt x="1603204" y="767556"/>
                    </a:lnTo>
                    <a:lnTo>
                      <a:pt x="1604526" y="774435"/>
                    </a:lnTo>
                    <a:lnTo>
                      <a:pt x="1605320" y="781050"/>
                    </a:lnTo>
                    <a:lnTo>
                      <a:pt x="1605584" y="787665"/>
                    </a:lnTo>
                    <a:lnTo>
                      <a:pt x="1605849" y="794544"/>
                    </a:lnTo>
                    <a:lnTo>
                      <a:pt x="1604791" y="967581"/>
                    </a:lnTo>
                    <a:lnTo>
                      <a:pt x="1781745" y="968375"/>
                    </a:lnTo>
                    <a:lnTo>
                      <a:pt x="1788887" y="968640"/>
                    </a:lnTo>
                    <a:lnTo>
                      <a:pt x="1795764" y="969169"/>
                    </a:lnTo>
                    <a:lnTo>
                      <a:pt x="1802641" y="970227"/>
                    </a:lnTo>
                    <a:lnTo>
                      <a:pt x="1809518" y="971285"/>
                    </a:lnTo>
                    <a:lnTo>
                      <a:pt x="1815866" y="972873"/>
                    </a:lnTo>
                    <a:lnTo>
                      <a:pt x="1822479" y="974725"/>
                    </a:lnTo>
                    <a:lnTo>
                      <a:pt x="1828827" y="977106"/>
                    </a:lnTo>
                    <a:lnTo>
                      <a:pt x="1834911" y="979488"/>
                    </a:lnTo>
                    <a:lnTo>
                      <a:pt x="1840994" y="982133"/>
                    </a:lnTo>
                    <a:lnTo>
                      <a:pt x="1846813" y="985044"/>
                    </a:lnTo>
                    <a:lnTo>
                      <a:pt x="1852633" y="988219"/>
                    </a:lnTo>
                    <a:lnTo>
                      <a:pt x="1857923" y="991923"/>
                    </a:lnTo>
                    <a:lnTo>
                      <a:pt x="1863213" y="995363"/>
                    </a:lnTo>
                    <a:lnTo>
                      <a:pt x="1868503" y="999596"/>
                    </a:lnTo>
                    <a:lnTo>
                      <a:pt x="1873264" y="1003829"/>
                    </a:lnTo>
                    <a:lnTo>
                      <a:pt x="1878025" y="1008327"/>
                    </a:lnTo>
                    <a:lnTo>
                      <a:pt x="1882522" y="1012825"/>
                    </a:lnTo>
                    <a:lnTo>
                      <a:pt x="1886754" y="1017852"/>
                    </a:lnTo>
                    <a:lnTo>
                      <a:pt x="1890986" y="1022879"/>
                    </a:lnTo>
                    <a:lnTo>
                      <a:pt x="1894689" y="1027906"/>
                    </a:lnTo>
                    <a:lnTo>
                      <a:pt x="1898128" y="1033463"/>
                    </a:lnTo>
                    <a:lnTo>
                      <a:pt x="1901302" y="1039283"/>
                    </a:lnTo>
                    <a:lnTo>
                      <a:pt x="1904211" y="1044840"/>
                    </a:lnTo>
                    <a:lnTo>
                      <a:pt x="1907385" y="1050660"/>
                    </a:lnTo>
                    <a:lnTo>
                      <a:pt x="1909766" y="1056746"/>
                    </a:lnTo>
                    <a:lnTo>
                      <a:pt x="1911882" y="1063096"/>
                    </a:lnTo>
                    <a:lnTo>
                      <a:pt x="1913469" y="1069181"/>
                    </a:lnTo>
                    <a:lnTo>
                      <a:pt x="1915056" y="1075796"/>
                    </a:lnTo>
                    <a:lnTo>
                      <a:pt x="1916114" y="1082410"/>
                    </a:lnTo>
                    <a:lnTo>
                      <a:pt x="1916908" y="1089290"/>
                    </a:lnTo>
                    <a:lnTo>
                      <a:pt x="1917436" y="1095640"/>
                    </a:lnTo>
                    <a:lnTo>
                      <a:pt x="1917701" y="1102783"/>
                    </a:lnTo>
                    <a:lnTo>
                      <a:pt x="1917436" y="1109663"/>
                    </a:lnTo>
                    <a:lnTo>
                      <a:pt x="1916908" y="1116277"/>
                    </a:lnTo>
                    <a:lnTo>
                      <a:pt x="1915849" y="1123156"/>
                    </a:lnTo>
                    <a:lnTo>
                      <a:pt x="1914791" y="1129506"/>
                    </a:lnTo>
                    <a:lnTo>
                      <a:pt x="1913204" y="1136121"/>
                    </a:lnTo>
                    <a:lnTo>
                      <a:pt x="1911088" y="1142471"/>
                    </a:lnTo>
                    <a:lnTo>
                      <a:pt x="1908972" y="1148556"/>
                    </a:lnTo>
                    <a:lnTo>
                      <a:pt x="1906592" y="1154642"/>
                    </a:lnTo>
                    <a:lnTo>
                      <a:pt x="1903682" y="1160463"/>
                    </a:lnTo>
                    <a:lnTo>
                      <a:pt x="1900773" y="1166283"/>
                    </a:lnTo>
                    <a:lnTo>
                      <a:pt x="1897599" y="1171840"/>
                    </a:lnTo>
                    <a:lnTo>
                      <a:pt x="1893896" y="1177131"/>
                    </a:lnTo>
                    <a:lnTo>
                      <a:pt x="1889928" y="1182158"/>
                    </a:lnTo>
                    <a:lnTo>
                      <a:pt x="1885960" y="1187450"/>
                    </a:lnTo>
                    <a:lnTo>
                      <a:pt x="1881728" y="1192213"/>
                    </a:lnTo>
                    <a:lnTo>
                      <a:pt x="1876967" y="1196975"/>
                    </a:lnTo>
                    <a:lnTo>
                      <a:pt x="1872206" y="1201208"/>
                    </a:lnTo>
                    <a:lnTo>
                      <a:pt x="1867445" y="1205442"/>
                    </a:lnTo>
                    <a:lnTo>
                      <a:pt x="1862155" y="1209411"/>
                    </a:lnTo>
                    <a:lnTo>
                      <a:pt x="1856600" y="1212850"/>
                    </a:lnTo>
                    <a:lnTo>
                      <a:pt x="1851046" y="1216554"/>
                    </a:lnTo>
                    <a:lnTo>
                      <a:pt x="1845491" y="1219465"/>
                    </a:lnTo>
                    <a:lnTo>
                      <a:pt x="1839407" y="1222375"/>
                    </a:lnTo>
                    <a:lnTo>
                      <a:pt x="1833588" y="1225021"/>
                    </a:lnTo>
                    <a:lnTo>
                      <a:pt x="1827240" y="1227402"/>
                    </a:lnTo>
                    <a:lnTo>
                      <a:pt x="1821156" y="1229519"/>
                    </a:lnTo>
                    <a:lnTo>
                      <a:pt x="1814544" y="1231371"/>
                    </a:lnTo>
                    <a:lnTo>
                      <a:pt x="1807931" y="1232958"/>
                    </a:lnTo>
                    <a:lnTo>
                      <a:pt x="1801054" y="1234017"/>
                    </a:lnTo>
                    <a:lnTo>
                      <a:pt x="1794177" y="1234546"/>
                    </a:lnTo>
                    <a:lnTo>
                      <a:pt x="1787300" y="1235340"/>
                    </a:lnTo>
                    <a:lnTo>
                      <a:pt x="1780158" y="1235340"/>
                    </a:lnTo>
                    <a:lnTo>
                      <a:pt x="1603204" y="1234281"/>
                    </a:lnTo>
                    <a:lnTo>
                      <a:pt x="1602410" y="1407319"/>
                    </a:lnTo>
                    <a:lnTo>
                      <a:pt x="1602146" y="1413933"/>
                    </a:lnTo>
                    <a:lnTo>
                      <a:pt x="1601617" y="1420813"/>
                    </a:lnTo>
                    <a:lnTo>
                      <a:pt x="1600559" y="1427692"/>
                    </a:lnTo>
                    <a:lnTo>
                      <a:pt x="1599501" y="1434306"/>
                    </a:lnTo>
                    <a:lnTo>
                      <a:pt x="1597914" y="1440392"/>
                    </a:lnTo>
                    <a:lnTo>
                      <a:pt x="1595798" y="1446742"/>
                    </a:lnTo>
                    <a:lnTo>
                      <a:pt x="1593682" y="1453092"/>
                    </a:lnTo>
                    <a:lnTo>
                      <a:pt x="1591301" y="1459177"/>
                    </a:lnTo>
                    <a:lnTo>
                      <a:pt x="1588656" y="1464998"/>
                    </a:lnTo>
                    <a:lnTo>
                      <a:pt x="1585482" y="1470819"/>
                    </a:lnTo>
                    <a:lnTo>
                      <a:pt x="1582043" y="1476111"/>
                    </a:lnTo>
                    <a:lnTo>
                      <a:pt x="1578605" y="1481931"/>
                    </a:lnTo>
                    <a:lnTo>
                      <a:pt x="1574637" y="1486958"/>
                    </a:lnTo>
                    <a:lnTo>
                      <a:pt x="1570670" y="1491986"/>
                    </a:lnTo>
                    <a:lnTo>
                      <a:pt x="1566437" y="1496748"/>
                    </a:lnTo>
                    <a:lnTo>
                      <a:pt x="1561941" y="1501511"/>
                    </a:lnTo>
                    <a:lnTo>
                      <a:pt x="1557180" y="1505744"/>
                    </a:lnTo>
                    <a:lnTo>
                      <a:pt x="1552154" y="1509713"/>
                    </a:lnTo>
                    <a:lnTo>
                      <a:pt x="1546864" y="1513946"/>
                    </a:lnTo>
                    <a:lnTo>
                      <a:pt x="1541309" y="1517650"/>
                    </a:lnTo>
                    <a:lnTo>
                      <a:pt x="1536019" y="1521090"/>
                    </a:lnTo>
                    <a:lnTo>
                      <a:pt x="1530200" y="1524000"/>
                    </a:lnTo>
                    <a:lnTo>
                      <a:pt x="1524381" y="1527175"/>
                    </a:lnTo>
                    <a:lnTo>
                      <a:pt x="1518297" y="1529821"/>
                    </a:lnTo>
                    <a:lnTo>
                      <a:pt x="1511949" y="1532202"/>
                    </a:lnTo>
                    <a:lnTo>
                      <a:pt x="1505601" y="1534319"/>
                    </a:lnTo>
                    <a:lnTo>
                      <a:pt x="1499253" y="1535906"/>
                    </a:lnTo>
                    <a:lnTo>
                      <a:pt x="1492640" y="1537494"/>
                    </a:lnTo>
                    <a:lnTo>
                      <a:pt x="1485763" y="1538288"/>
                    </a:lnTo>
                    <a:lnTo>
                      <a:pt x="1478886" y="1539346"/>
                    </a:lnTo>
                    <a:lnTo>
                      <a:pt x="1472009" y="1539875"/>
                    </a:lnTo>
                    <a:lnTo>
                      <a:pt x="1464867" y="1539875"/>
                    </a:lnTo>
                    <a:lnTo>
                      <a:pt x="1458255" y="1539611"/>
                    </a:lnTo>
                    <a:lnTo>
                      <a:pt x="1451113" y="1539346"/>
                    </a:lnTo>
                    <a:lnTo>
                      <a:pt x="1444236" y="1538288"/>
                    </a:lnTo>
                    <a:lnTo>
                      <a:pt x="1437623" y="1536965"/>
                    </a:lnTo>
                    <a:lnTo>
                      <a:pt x="1431010" y="1535377"/>
                    </a:lnTo>
                    <a:lnTo>
                      <a:pt x="1424398" y="1533525"/>
                    </a:lnTo>
                    <a:lnTo>
                      <a:pt x="1418314" y="1531673"/>
                    </a:lnTo>
                    <a:lnTo>
                      <a:pt x="1411966" y="1529292"/>
                    </a:lnTo>
                    <a:lnTo>
                      <a:pt x="1406147" y="1526381"/>
                    </a:lnTo>
                    <a:lnTo>
                      <a:pt x="1400063" y="1523471"/>
                    </a:lnTo>
                    <a:lnTo>
                      <a:pt x="1394509" y="1520296"/>
                    </a:lnTo>
                    <a:lnTo>
                      <a:pt x="1388690" y="1516592"/>
                    </a:lnTo>
                    <a:lnTo>
                      <a:pt x="1383399" y="1512888"/>
                    </a:lnTo>
                    <a:lnTo>
                      <a:pt x="1378374" y="1508919"/>
                    </a:lnTo>
                    <a:lnTo>
                      <a:pt x="1373348" y="1504686"/>
                    </a:lnTo>
                    <a:lnTo>
                      <a:pt x="1368852" y="1500188"/>
                    </a:lnTo>
                    <a:lnTo>
                      <a:pt x="1364355" y="1495425"/>
                    </a:lnTo>
                    <a:lnTo>
                      <a:pt x="1359858" y="1490663"/>
                    </a:lnTo>
                    <a:lnTo>
                      <a:pt x="1356155" y="1485636"/>
                    </a:lnTo>
                    <a:lnTo>
                      <a:pt x="1352188" y="1480344"/>
                    </a:lnTo>
                    <a:lnTo>
                      <a:pt x="1348749" y="1475052"/>
                    </a:lnTo>
                    <a:lnTo>
                      <a:pt x="1345311" y="1469496"/>
                    </a:lnTo>
                    <a:lnTo>
                      <a:pt x="1342401" y="1463675"/>
                    </a:lnTo>
                    <a:lnTo>
                      <a:pt x="1339756" y="1457854"/>
                    </a:lnTo>
                    <a:lnTo>
                      <a:pt x="1337375" y="1451504"/>
                    </a:lnTo>
                    <a:lnTo>
                      <a:pt x="1335259" y="1445154"/>
                    </a:lnTo>
                    <a:lnTo>
                      <a:pt x="1333408" y="1439069"/>
                    </a:lnTo>
                    <a:lnTo>
                      <a:pt x="1332085" y="1432454"/>
                    </a:lnTo>
                    <a:lnTo>
                      <a:pt x="1330763" y="1425840"/>
                    </a:lnTo>
                    <a:lnTo>
                      <a:pt x="1329969" y="1419490"/>
                    </a:lnTo>
                    <a:lnTo>
                      <a:pt x="1329440" y="1412611"/>
                    </a:lnTo>
                    <a:lnTo>
                      <a:pt x="1329440" y="1405731"/>
                    </a:lnTo>
                    <a:lnTo>
                      <a:pt x="1330234" y="1232958"/>
                    </a:lnTo>
                    <a:lnTo>
                      <a:pt x="1153279" y="1231636"/>
                    </a:lnTo>
                    <a:lnTo>
                      <a:pt x="1146402" y="1231371"/>
                    </a:lnTo>
                    <a:lnTo>
                      <a:pt x="1139525" y="1231106"/>
                    </a:lnTo>
                    <a:lnTo>
                      <a:pt x="1132648" y="1230048"/>
                    </a:lnTo>
                    <a:lnTo>
                      <a:pt x="1125771" y="1228990"/>
                    </a:lnTo>
                    <a:lnTo>
                      <a:pt x="1119423" y="1227138"/>
                    </a:lnTo>
                    <a:lnTo>
                      <a:pt x="1112810" y="1225286"/>
                    </a:lnTo>
                    <a:lnTo>
                      <a:pt x="1106462" y="1223433"/>
                    </a:lnTo>
                    <a:lnTo>
                      <a:pt x="1100378" y="1221052"/>
                    </a:lnTo>
                    <a:lnTo>
                      <a:pt x="1094295" y="1218406"/>
                    </a:lnTo>
                    <a:lnTo>
                      <a:pt x="1088476" y="1215231"/>
                    </a:lnTo>
                    <a:lnTo>
                      <a:pt x="1082656" y="1212056"/>
                    </a:lnTo>
                    <a:lnTo>
                      <a:pt x="1077102" y="1208352"/>
                    </a:lnTo>
                    <a:lnTo>
                      <a:pt x="1071812" y="1204648"/>
                    </a:lnTo>
                    <a:lnTo>
                      <a:pt x="1066786" y="1200679"/>
                    </a:lnTo>
                    <a:lnTo>
                      <a:pt x="1062025" y="1196446"/>
                    </a:lnTo>
                    <a:lnTo>
                      <a:pt x="1057264" y="1192213"/>
                    </a:lnTo>
                    <a:lnTo>
                      <a:pt x="1052767" y="1187450"/>
                    </a:lnTo>
                    <a:lnTo>
                      <a:pt x="1048271" y="1182688"/>
                    </a:lnTo>
                    <a:lnTo>
                      <a:pt x="1044303" y="1177396"/>
                    </a:lnTo>
                    <a:lnTo>
                      <a:pt x="1040600" y="1172104"/>
                    </a:lnTo>
                    <a:lnTo>
                      <a:pt x="1036897" y="1166813"/>
                    </a:lnTo>
                    <a:lnTo>
                      <a:pt x="1033723" y="1161256"/>
                    </a:lnTo>
                    <a:lnTo>
                      <a:pt x="1030549" y="1155435"/>
                    </a:lnTo>
                    <a:lnTo>
                      <a:pt x="1027904" y="1149615"/>
                    </a:lnTo>
                    <a:lnTo>
                      <a:pt x="1025523" y="1143265"/>
                    </a:lnTo>
                    <a:lnTo>
                      <a:pt x="1023407" y="1137444"/>
                    </a:lnTo>
                    <a:lnTo>
                      <a:pt x="1021820" y="1130829"/>
                    </a:lnTo>
                    <a:lnTo>
                      <a:pt x="1020233" y="1124215"/>
                    </a:lnTo>
                    <a:lnTo>
                      <a:pt x="1019175" y="1117600"/>
                    </a:lnTo>
                    <a:lnTo>
                      <a:pt x="1018117" y="1111250"/>
                    </a:lnTo>
                    <a:lnTo>
                      <a:pt x="1017853" y="1104371"/>
                    </a:lnTo>
                    <a:lnTo>
                      <a:pt x="1017588" y="1097492"/>
                    </a:lnTo>
                    <a:lnTo>
                      <a:pt x="1017853" y="1090613"/>
                    </a:lnTo>
                    <a:lnTo>
                      <a:pt x="1018382" y="1083733"/>
                    </a:lnTo>
                    <a:lnTo>
                      <a:pt x="1019440" y="1077383"/>
                    </a:lnTo>
                    <a:lnTo>
                      <a:pt x="1020498" y="1070769"/>
                    </a:lnTo>
                    <a:lnTo>
                      <a:pt x="1022085" y="1064154"/>
                    </a:lnTo>
                    <a:lnTo>
                      <a:pt x="1024201" y="1057804"/>
                    </a:lnTo>
                    <a:lnTo>
                      <a:pt x="1026317" y="1051719"/>
                    </a:lnTo>
                    <a:lnTo>
                      <a:pt x="1028697" y="1045633"/>
                    </a:lnTo>
                    <a:lnTo>
                      <a:pt x="1031607" y="1039813"/>
                    </a:lnTo>
                    <a:lnTo>
                      <a:pt x="1034516" y="1033992"/>
                    </a:lnTo>
                    <a:lnTo>
                      <a:pt x="1037690" y="1028435"/>
                    </a:lnTo>
                    <a:lnTo>
                      <a:pt x="1041394" y="1023144"/>
                    </a:lnTo>
                    <a:lnTo>
                      <a:pt x="1045361" y="1017852"/>
                    </a:lnTo>
                    <a:lnTo>
                      <a:pt x="1049329" y="1012825"/>
                    </a:lnTo>
                    <a:lnTo>
                      <a:pt x="1053561" y="1008063"/>
                    </a:lnTo>
                    <a:lnTo>
                      <a:pt x="1058057" y="1003565"/>
                    </a:lnTo>
                    <a:lnTo>
                      <a:pt x="1062818" y="999067"/>
                    </a:lnTo>
                    <a:lnTo>
                      <a:pt x="1067844" y="994833"/>
                    </a:lnTo>
                    <a:lnTo>
                      <a:pt x="1073134" y="990865"/>
                    </a:lnTo>
                    <a:lnTo>
                      <a:pt x="1078689" y="987160"/>
                    </a:lnTo>
                    <a:lnTo>
                      <a:pt x="1083979" y="983721"/>
                    </a:lnTo>
                    <a:lnTo>
                      <a:pt x="1089798" y="980546"/>
                    </a:lnTo>
                    <a:lnTo>
                      <a:pt x="1095617" y="977635"/>
                    </a:lnTo>
                    <a:lnTo>
                      <a:pt x="1101701" y="975254"/>
                    </a:lnTo>
                    <a:lnTo>
                      <a:pt x="1108049" y="972873"/>
                    </a:lnTo>
                    <a:lnTo>
                      <a:pt x="1114133" y="970756"/>
                    </a:lnTo>
                    <a:lnTo>
                      <a:pt x="1120745" y="968904"/>
                    </a:lnTo>
                    <a:lnTo>
                      <a:pt x="1127358" y="967581"/>
                    </a:lnTo>
                    <a:lnTo>
                      <a:pt x="1134235" y="966258"/>
                    </a:lnTo>
                    <a:lnTo>
                      <a:pt x="1141112" y="965465"/>
                    </a:lnTo>
                    <a:lnTo>
                      <a:pt x="1147989" y="965200"/>
                    </a:lnTo>
                    <a:lnTo>
                      <a:pt x="1155131" y="964935"/>
                    </a:lnTo>
                    <a:lnTo>
                      <a:pt x="1332085" y="965994"/>
                    </a:lnTo>
                    <a:lnTo>
                      <a:pt x="1332879" y="793221"/>
                    </a:lnTo>
                    <a:lnTo>
                      <a:pt x="1333143" y="786342"/>
                    </a:lnTo>
                    <a:lnTo>
                      <a:pt x="1333672" y="779463"/>
                    </a:lnTo>
                    <a:lnTo>
                      <a:pt x="1334730" y="772583"/>
                    </a:lnTo>
                    <a:lnTo>
                      <a:pt x="1335788" y="765969"/>
                    </a:lnTo>
                    <a:lnTo>
                      <a:pt x="1337375" y="759883"/>
                    </a:lnTo>
                    <a:lnTo>
                      <a:pt x="1339227" y="753269"/>
                    </a:lnTo>
                    <a:lnTo>
                      <a:pt x="1341608" y="747448"/>
                    </a:lnTo>
                    <a:lnTo>
                      <a:pt x="1343988" y="741098"/>
                    </a:lnTo>
                    <a:lnTo>
                      <a:pt x="1346633" y="735013"/>
                    </a:lnTo>
                    <a:lnTo>
                      <a:pt x="1349807" y="729456"/>
                    </a:lnTo>
                    <a:lnTo>
                      <a:pt x="1353246" y="723900"/>
                    </a:lnTo>
                    <a:lnTo>
                      <a:pt x="1356684" y="718344"/>
                    </a:lnTo>
                    <a:lnTo>
                      <a:pt x="1360652" y="713317"/>
                    </a:lnTo>
                    <a:lnTo>
                      <a:pt x="1364355" y="708290"/>
                    </a:lnTo>
                    <a:lnTo>
                      <a:pt x="1368852" y="703527"/>
                    </a:lnTo>
                    <a:lnTo>
                      <a:pt x="1373348" y="698765"/>
                    </a:lnTo>
                    <a:lnTo>
                      <a:pt x="1378109" y="694267"/>
                    </a:lnTo>
                    <a:lnTo>
                      <a:pt x="1383135" y="690298"/>
                    </a:lnTo>
                    <a:lnTo>
                      <a:pt x="1388161" y="686329"/>
                    </a:lnTo>
                    <a:lnTo>
                      <a:pt x="1393451" y="682890"/>
                    </a:lnTo>
                    <a:lnTo>
                      <a:pt x="1399270" y="679186"/>
                    </a:lnTo>
                    <a:lnTo>
                      <a:pt x="1404824" y="676275"/>
                    </a:lnTo>
                    <a:lnTo>
                      <a:pt x="1410908" y="673365"/>
                    </a:lnTo>
                    <a:lnTo>
                      <a:pt x="1416992" y="670454"/>
                    </a:lnTo>
                    <a:lnTo>
                      <a:pt x="1423075" y="668073"/>
                    </a:lnTo>
                    <a:lnTo>
                      <a:pt x="1429688" y="666221"/>
                    </a:lnTo>
                    <a:lnTo>
                      <a:pt x="1436036" y="664369"/>
                    </a:lnTo>
                    <a:lnTo>
                      <a:pt x="1442649" y="662781"/>
                    </a:lnTo>
                    <a:lnTo>
                      <a:pt x="1449261" y="661988"/>
                    </a:lnTo>
                    <a:lnTo>
                      <a:pt x="1456138" y="660929"/>
                    </a:lnTo>
                    <a:lnTo>
                      <a:pt x="1463280" y="660400"/>
                    </a:lnTo>
                    <a:close/>
                    <a:moveTo>
                      <a:pt x="714108" y="0"/>
                    </a:moveTo>
                    <a:lnTo>
                      <a:pt x="723364" y="0"/>
                    </a:lnTo>
                    <a:lnTo>
                      <a:pt x="732621" y="264"/>
                    </a:lnTo>
                    <a:lnTo>
                      <a:pt x="741349" y="529"/>
                    </a:lnTo>
                    <a:lnTo>
                      <a:pt x="750606" y="1058"/>
                    </a:lnTo>
                    <a:lnTo>
                      <a:pt x="759599" y="2115"/>
                    </a:lnTo>
                    <a:lnTo>
                      <a:pt x="768591" y="3173"/>
                    </a:lnTo>
                    <a:lnTo>
                      <a:pt x="777319" y="4495"/>
                    </a:lnTo>
                    <a:lnTo>
                      <a:pt x="786312" y="5817"/>
                    </a:lnTo>
                    <a:lnTo>
                      <a:pt x="795040" y="7404"/>
                    </a:lnTo>
                    <a:lnTo>
                      <a:pt x="803503" y="9520"/>
                    </a:lnTo>
                    <a:lnTo>
                      <a:pt x="812231" y="11635"/>
                    </a:lnTo>
                    <a:lnTo>
                      <a:pt x="820959" y="14015"/>
                    </a:lnTo>
                    <a:lnTo>
                      <a:pt x="829158" y="16395"/>
                    </a:lnTo>
                    <a:lnTo>
                      <a:pt x="837622" y="19039"/>
                    </a:lnTo>
                    <a:lnTo>
                      <a:pt x="845821" y="21948"/>
                    </a:lnTo>
                    <a:lnTo>
                      <a:pt x="853755" y="24856"/>
                    </a:lnTo>
                    <a:lnTo>
                      <a:pt x="861954" y="28294"/>
                    </a:lnTo>
                    <a:lnTo>
                      <a:pt x="869889" y="31732"/>
                    </a:lnTo>
                    <a:lnTo>
                      <a:pt x="877559" y="35434"/>
                    </a:lnTo>
                    <a:lnTo>
                      <a:pt x="885493" y="39136"/>
                    </a:lnTo>
                    <a:lnTo>
                      <a:pt x="892899" y="43102"/>
                    </a:lnTo>
                    <a:lnTo>
                      <a:pt x="900569" y="47333"/>
                    </a:lnTo>
                    <a:lnTo>
                      <a:pt x="907710" y="51299"/>
                    </a:lnTo>
                    <a:lnTo>
                      <a:pt x="915116" y="56059"/>
                    </a:lnTo>
                    <a:lnTo>
                      <a:pt x="922257" y="60554"/>
                    </a:lnTo>
                    <a:lnTo>
                      <a:pt x="929398" y="65314"/>
                    </a:lnTo>
                    <a:lnTo>
                      <a:pt x="936274" y="70338"/>
                    </a:lnTo>
                    <a:lnTo>
                      <a:pt x="943151" y="75362"/>
                    </a:lnTo>
                    <a:lnTo>
                      <a:pt x="949763" y="80915"/>
                    </a:lnTo>
                    <a:lnTo>
                      <a:pt x="956111" y="86204"/>
                    </a:lnTo>
                    <a:lnTo>
                      <a:pt x="962458" y="91757"/>
                    </a:lnTo>
                    <a:lnTo>
                      <a:pt x="968806" y="97575"/>
                    </a:lnTo>
                    <a:lnTo>
                      <a:pt x="974889" y="103392"/>
                    </a:lnTo>
                    <a:lnTo>
                      <a:pt x="980972" y="109474"/>
                    </a:lnTo>
                    <a:lnTo>
                      <a:pt x="986526" y="115556"/>
                    </a:lnTo>
                    <a:lnTo>
                      <a:pt x="992080" y="121902"/>
                    </a:lnTo>
                    <a:lnTo>
                      <a:pt x="997635" y="128513"/>
                    </a:lnTo>
                    <a:lnTo>
                      <a:pt x="1002924" y="134859"/>
                    </a:lnTo>
                    <a:lnTo>
                      <a:pt x="1008214" y="141470"/>
                    </a:lnTo>
                    <a:lnTo>
                      <a:pt x="1013239" y="148345"/>
                    </a:lnTo>
                    <a:lnTo>
                      <a:pt x="1018000" y="155220"/>
                    </a:lnTo>
                    <a:lnTo>
                      <a:pt x="1022761" y="162360"/>
                    </a:lnTo>
                    <a:lnTo>
                      <a:pt x="1027257" y="169499"/>
                    </a:lnTo>
                    <a:lnTo>
                      <a:pt x="1031489" y="176903"/>
                    </a:lnTo>
                    <a:lnTo>
                      <a:pt x="1035720" y="184043"/>
                    </a:lnTo>
                    <a:lnTo>
                      <a:pt x="1039688" y="191711"/>
                    </a:lnTo>
                    <a:lnTo>
                      <a:pt x="1043655" y="199115"/>
                    </a:lnTo>
                    <a:lnTo>
                      <a:pt x="1047093" y="206784"/>
                    </a:lnTo>
                    <a:lnTo>
                      <a:pt x="1050532" y="214717"/>
                    </a:lnTo>
                    <a:lnTo>
                      <a:pt x="1053705" y="222650"/>
                    </a:lnTo>
                    <a:lnTo>
                      <a:pt x="1057144" y="230318"/>
                    </a:lnTo>
                    <a:lnTo>
                      <a:pt x="1059788" y="238780"/>
                    </a:lnTo>
                    <a:lnTo>
                      <a:pt x="1062433" y="246713"/>
                    </a:lnTo>
                    <a:lnTo>
                      <a:pt x="1064814" y="255175"/>
                    </a:lnTo>
                    <a:lnTo>
                      <a:pt x="1067194" y="263372"/>
                    </a:lnTo>
                    <a:lnTo>
                      <a:pt x="1069310" y="271834"/>
                    </a:lnTo>
                    <a:lnTo>
                      <a:pt x="1070897" y="280031"/>
                    </a:lnTo>
                    <a:lnTo>
                      <a:pt x="1072484" y="288757"/>
                    </a:lnTo>
                    <a:lnTo>
                      <a:pt x="1074071" y="297219"/>
                    </a:lnTo>
                    <a:lnTo>
                      <a:pt x="1075129" y="305945"/>
                    </a:lnTo>
                    <a:lnTo>
                      <a:pt x="1076186" y="314936"/>
                    </a:lnTo>
                    <a:lnTo>
                      <a:pt x="1076980" y="323397"/>
                    </a:lnTo>
                    <a:lnTo>
                      <a:pt x="1077509" y="332388"/>
                    </a:lnTo>
                    <a:lnTo>
                      <a:pt x="1077773" y="341379"/>
                    </a:lnTo>
                    <a:lnTo>
                      <a:pt x="1077773" y="350369"/>
                    </a:lnTo>
                    <a:lnTo>
                      <a:pt x="1077509" y="359360"/>
                    </a:lnTo>
                    <a:lnTo>
                      <a:pt x="1077244" y="368350"/>
                    </a:lnTo>
                    <a:lnTo>
                      <a:pt x="1076716" y="377341"/>
                    </a:lnTo>
                    <a:lnTo>
                      <a:pt x="1075658" y="385803"/>
                    </a:lnTo>
                    <a:lnTo>
                      <a:pt x="1074600" y="394793"/>
                    </a:lnTo>
                    <a:lnTo>
                      <a:pt x="1073277" y="403519"/>
                    </a:lnTo>
                    <a:lnTo>
                      <a:pt x="1071955" y="411981"/>
                    </a:lnTo>
                    <a:lnTo>
                      <a:pt x="1070103" y="420707"/>
                    </a:lnTo>
                    <a:lnTo>
                      <a:pt x="1068252" y="428905"/>
                    </a:lnTo>
                    <a:lnTo>
                      <a:pt x="1065872" y="437366"/>
                    </a:lnTo>
                    <a:lnTo>
                      <a:pt x="1063756" y="445564"/>
                    </a:lnTo>
                    <a:lnTo>
                      <a:pt x="1061111" y="454026"/>
                    </a:lnTo>
                    <a:lnTo>
                      <a:pt x="1058466" y="461958"/>
                    </a:lnTo>
                    <a:lnTo>
                      <a:pt x="1055557" y="469891"/>
                    </a:lnTo>
                    <a:lnTo>
                      <a:pt x="1052383" y="478089"/>
                    </a:lnTo>
                    <a:lnTo>
                      <a:pt x="1048945" y="485757"/>
                    </a:lnTo>
                    <a:lnTo>
                      <a:pt x="1045506" y="493426"/>
                    </a:lnTo>
                    <a:lnTo>
                      <a:pt x="1041804" y="501358"/>
                    </a:lnTo>
                    <a:lnTo>
                      <a:pt x="1038101" y="508762"/>
                    </a:lnTo>
                    <a:lnTo>
                      <a:pt x="1033869" y="516166"/>
                    </a:lnTo>
                    <a:lnTo>
                      <a:pt x="1029637" y="523570"/>
                    </a:lnTo>
                    <a:lnTo>
                      <a:pt x="1025141" y="530710"/>
                    </a:lnTo>
                    <a:lnTo>
                      <a:pt x="1020380" y="537850"/>
                    </a:lnTo>
                    <a:lnTo>
                      <a:pt x="1015620" y="544725"/>
                    </a:lnTo>
                    <a:lnTo>
                      <a:pt x="1010859" y="551864"/>
                    </a:lnTo>
                    <a:lnTo>
                      <a:pt x="1005834" y="558211"/>
                    </a:lnTo>
                    <a:lnTo>
                      <a:pt x="1000544" y="564821"/>
                    </a:lnTo>
                    <a:lnTo>
                      <a:pt x="995254" y="571432"/>
                    </a:lnTo>
                    <a:lnTo>
                      <a:pt x="989436" y="578043"/>
                    </a:lnTo>
                    <a:lnTo>
                      <a:pt x="983882" y="584125"/>
                    </a:lnTo>
                    <a:lnTo>
                      <a:pt x="977798" y="590207"/>
                    </a:lnTo>
                    <a:lnTo>
                      <a:pt x="971980" y="596024"/>
                    </a:lnTo>
                    <a:lnTo>
                      <a:pt x="965632" y="601842"/>
                    </a:lnTo>
                    <a:lnTo>
                      <a:pt x="959549" y="607659"/>
                    </a:lnTo>
                    <a:lnTo>
                      <a:pt x="953201" y="612948"/>
                    </a:lnTo>
                    <a:lnTo>
                      <a:pt x="946325" y="618501"/>
                    </a:lnTo>
                    <a:lnTo>
                      <a:pt x="939713" y="623789"/>
                    </a:lnTo>
                    <a:lnTo>
                      <a:pt x="933100" y="628813"/>
                    </a:lnTo>
                    <a:lnTo>
                      <a:pt x="926224" y="633573"/>
                    </a:lnTo>
                    <a:lnTo>
                      <a:pt x="919083" y="638333"/>
                    </a:lnTo>
                    <a:lnTo>
                      <a:pt x="911942" y="642828"/>
                    </a:lnTo>
                    <a:lnTo>
                      <a:pt x="904536" y="647323"/>
                    </a:lnTo>
                    <a:lnTo>
                      <a:pt x="897131" y="651290"/>
                    </a:lnTo>
                    <a:lnTo>
                      <a:pt x="889461" y="655521"/>
                    </a:lnTo>
                    <a:lnTo>
                      <a:pt x="881791" y="659487"/>
                    </a:lnTo>
                    <a:lnTo>
                      <a:pt x="874120" y="663189"/>
                    </a:lnTo>
                    <a:lnTo>
                      <a:pt x="866186" y="666627"/>
                    </a:lnTo>
                    <a:lnTo>
                      <a:pt x="857987" y="670064"/>
                    </a:lnTo>
                    <a:lnTo>
                      <a:pt x="850052" y="672973"/>
                    </a:lnTo>
                    <a:lnTo>
                      <a:pt x="841853" y="676146"/>
                    </a:lnTo>
                    <a:lnTo>
                      <a:pt x="833654" y="679055"/>
                    </a:lnTo>
                    <a:lnTo>
                      <a:pt x="825455" y="681699"/>
                    </a:lnTo>
                    <a:lnTo>
                      <a:pt x="816992" y="684079"/>
                    </a:lnTo>
                    <a:lnTo>
                      <a:pt x="808264" y="686195"/>
                    </a:lnTo>
                    <a:lnTo>
                      <a:pt x="799800" y="688310"/>
                    </a:lnTo>
                    <a:lnTo>
                      <a:pt x="791072" y="690161"/>
                    </a:lnTo>
                    <a:lnTo>
                      <a:pt x="782609" y="691483"/>
                    </a:lnTo>
                    <a:lnTo>
                      <a:pt x="773616" y="693070"/>
                    </a:lnTo>
                    <a:lnTo>
                      <a:pt x="764624" y="694128"/>
                    </a:lnTo>
                    <a:lnTo>
                      <a:pt x="755632" y="695185"/>
                    </a:lnTo>
                    <a:lnTo>
                      <a:pt x="746639" y="695714"/>
                    </a:lnTo>
                    <a:lnTo>
                      <a:pt x="737647" y="696243"/>
                    </a:lnTo>
                    <a:lnTo>
                      <a:pt x="728390" y="696507"/>
                    </a:lnTo>
                    <a:lnTo>
                      <a:pt x="719133" y="696507"/>
                    </a:lnTo>
                    <a:lnTo>
                      <a:pt x="709876" y="696507"/>
                    </a:lnTo>
                    <a:lnTo>
                      <a:pt x="700883" y="695979"/>
                    </a:lnTo>
                    <a:lnTo>
                      <a:pt x="691891" y="695450"/>
                    </a:lnTo>
                    <a:lnTo>
                      <a:pt x="682898" y="694392"/>
                    </a:lnTo>
                    <a:lnTo>
                      <a:pt x="673906" y="693599"/>
                    </a:lnTo>
                    <a:lnTo>
                      <a:pt x="664913" y="692541"/>
                    </a:lnTo>
                    <a:lnTo>
                      <a:pt x="656186" y="690954"/>
                    </a:lnTo>
                    <a:lnTo>
                      <a:pt x="647458" y="689103"/>
                    </a:lnTo>
                    <a:lnTo>
                      <a:pt x="638730" y="687252"/>
                    </a:lnTo>
                    <a:lnTo>
                      <a:pt x="630266" y="684872"/>
                    </a:lnTo>
                    <a:lnTo>
                      <a:pt x="621538" y="683021"/>
                    </a:lnTo>
                    <a:lnTo>
                      <a:pt x="613339" y="680113"/>
                    </a:lnTo>
                    <a:lnTo>
                      <a:pt x="604876" y="677468"/>
                    </a:lnTo>
                    <a:lnTo>
                      <a:pt x="596676" y="674824"/>
                    </a:lnTo>
                    <a:lnTo>
                      <a:pt x="588478" y="671651"/>
                    </a:lnTo>
                    <a:lnTo>
                      <a:pt x="580543" y="668213"/>
                    </a:lnTo>
                    <a:lnTo>
                      <a:pt x="572873" y="665040"/>
                    </a:lnTo>
                    <a:lnTo>
                      <a:pt x="564674" y="661603"/>
                    </a:lnTo>
                    <a:lnTo>
                      <a:pt x="557004" y="657636"/>
                    </a:lnTo>
                    <a:lnTo>
                      <a:pt x="549598" y="653405"/>
                    </a:lnTo>
                    <a:lnTo>
                      <a:pt x="541928" y="649439"/>
                    </a:lnTo>
                    <a:lnTo>
                      <a:pt x="534787" y="645208"/>
                    </a:lnTo>
                    <a:lnTo>
                      <a:pt x="527382" y="640713"/>
                    </a:lnTo>
                    <a:lnTo>
                      <a:pt x="520241" y="635953"/>
                    </a:lnTo>
                    <a:lnTo>
                      <a:pt x="513364" y="631193"/>
                    </a:lnTo>
                    <a:lnTo>
                      <a:pt x="506223" y="626169"/>
                    </a:lnTo>
                    <a:lnTo>
                      <a:pt x="499611" y="621145"/>
                    </a:lnTo>
                    <a:lnTo>
                      <a:pt x="492734" y="615592"/>
                    </a:lnTo>
                    <a:lnTo>
                      <a:pt x="486122" y="610303"/>
                    </a:lnTo>
                    <a:lnTo>
                      <a:pt x="480039" y="604750"/>
                    </a:lnTo>
                    <a:lnTo>
                      <a:pt x="473691" y="598933"/>
                    </a:lnTo>
                    <a:lnTo>
                      <a:pt x="467873" y="593115"/>
                    </a:lnTo>
                    <a:lnTo>
                      <a:pt x="461790" y="587298"/>
                    </a:lnTo>
                    <a:lnTo>
                      <a:pt x="455971" y="580952"/>
                    </a:lnTo>
                    <a:lnTo>
                      <a:pt x="450152" y="574605"/>
                    </a:lnTo>
                    <a:lnTo>
                      <a:pt x="444863" y="568523"/>
                    </a:lnTo>
                    <a:lnTo>
                      <a:pt x="439573" y="561913"/>
                    </a:lnTo>
                    <a:lnTo>
                      <a:pt x="434283" y="555038"/>
                    </a:lnTo>
                    <a:lnTo>
                      <a:pt x="429258" y="548162"/>
                    </a:lnTo>
                    <a:lnTo>
                      <a:pt x="424497" y="541287"/>
                    </a:lnTo>
                    <a:lnTo>
                      <a:pt x="419737" y="534148"/>
                    </a:lnTo>
                    <a:lnTo>
                      <a:pt x="415240" y="527008"/>
                    </a:lnTo>
                    <a:lnTo>
                      <a:pt x="411009" y="519868"/>
                    </a:lnTo>
                    <a:lnTo>
                      <a:pt x="406777" y="512464"/>
                    </a:lnTo>
                    <a:lnTo>
                      <a:pt x="402545" y="505060"/>
                    </a:lnTo>
                    <a:lnTo>
                      <a:pt x="398842" y="497392"/>
                    </a:lnTo>
                    <a:lnTo>
                      <a:pt x="395140" y="489988"/>
                    </a:lnTo>
                    <a:lnTo>
                      <a:pt x="391966" y="481791"/>
                    </a:lnTo>
                    <a:lnTo>
                      <a:pt x="388792" y="474122"/>
                    </a:lnTo>
                    <a:lnTo>
                      <a:pt x="385618" y="466189"/>
                    </a:lnTo>
                    <a:lnTo>
                      <a:pt x="382709" y="458256"/>
                    </a:lnTo>
                    <a:lnTo>
                      <a:pt x="380064" y="449795"/>
                    </a:lnTo>
                    <a:lnTo>
                      <a:pt x="377684" y="441862"/>
                    </a:lnTo>
                    <a:lnTo>
                      <a:pt x="375303" y="433400"/>
                    </a:lnTo>
                    <a:lnTo>
                      <a:pt x="373187" y="425203"/>
                    </a:lnTo>
                    <a:lnTo>
                      <a:pt x="371336" y="416477"/>
                    </a:lnTo>
                    <a:lnTo>
                      <a:pt x="370014" y="407750"/>
                    </a:lnTo>
                    <a:lnTo>
                      <a:pt x="368427" y="399289"/>
                    </a:lnTo>
                    <a:lnTo>
                      <a:pt x="367369" y="390562"/>
                    </a:lnTo>
                    <a:lnTo>
                      <a:pt x="366311" y="382101"/>
                    </a:lnTo>
                    <a:lnTo>
                      <a:pt x="365517" y="373110"/>
                    </a:lnTo>
                    <a:lnTo>
                      <a:pt x="364988" y="364120"/>
                    </a:lnTo>
                    <a:lnTo>
                      <a:pt x="364724" y="355129"/>
                    </a:lnTo>
                    <a:lnTo>
                      <a:pt x="364724" y="346403"/>
                    </a:lnTo>
                    <a:lnTo>
                      <a:pt x="364988" y="337412"/>
                    </a:lnTo>
                    <a:lnTo>
                      <a:pt x="365253" y="328422"/>
                    </a:lnTo>
                    <a:lnTo>
                      <a:pt x="365782" y="319695"/>
                    </a:lnTo>
                    <a:lnTo>
                      <a:pt x="366575" y="310705"/>
                    </a:lnTo>
                    <a:lnTo>
                      <a:pt x="367898" y="301979"/>
                    </a:lnTo>
                    <a:lnTo>
                      <a:pt x="368956" y="292988"/>
                    </a:lnTo>
                    <a:lnTo>
                      <a:pt x="370542" y="284791"/>
                    </a:lnTo>
                    <a:lnTo>
                      <a:pt x="372394" y="276064"/>
                    </a:lnTo>
                    <a:lnTo>
                      <a:pt x="374245" y="267603"/>
                    </a:lnTo>
                    <a:lnTo>
                      <a:pt x="376626" y="259141"/>
                    </a:lnTo>
                    <a:lnTo>
                      <a:pt x="378477" y="250944"/>
                    </a:lnTo>
                    <a:lnTo>
                      <a:pt x="381386" y="242746"/>
                    </a:lnTo>
                    <a:lnTo>
                      <a:pt x="384031" y="234549"/>
                    </a:lnTo>
                    <a:lnTo>
                      <a:pt x="386940" y="226616"/>
                    </a:lnTo>
                    <a:lnTo>
                      <a:pt x="390114" y="218683"/>
                    </a:lnTo>
                    <a:lnTo>
                      <a:pt x="393553" y="210750"/>
                    </a:lnTo>
                    <a:lnTo>
                      <a:pt x="396991" y="203082"/>
                    </a:lnTo>
                    <a:lnTo>
                      <a:pt x="400694" y="195678"/>
                    </a:lnTo>
                    <a:lnTo>
                      <a:pt x="404396" y="187745"/>
                    </a:lnTo>
                    <a:lnTo>
                      <a:pt x="408628" y="180341"/>
                    </a:lnTo>
                    <a:lnTo>
                      <a:pt x="412860" y="173201"/>
                    </a:lnTo>
                    <a:lnTo>
                      <a:pt x="417356" y="165797"/>
                    </a:lnTo>
                    <a:lnTo>
                      <a:pt x="422117" y="158658"/>
                    </a:lnTo>
                    <a:lnTo>
                      <a:pt x="426878" y="151783"/>
                    </a:lnTo>
                    <a:lnTo>
                      <a:pt x="431638" y="144907"/>
                    </a:lnTo>
                    <a:lnTo>
                      <a:pt x="436664" y="138297"/>
                    </a:lnTo>
                    <a:lnTo>
                      <a:pt x="441953" y="131686"/>
                    </a:lnTo>
                    <a:lnTo>
                      <a:pt x="447243" y="125075"/>
                    </a:lnTo>
                    <a:lnTo>
                      <a:pt x="453062" y="118993"/>
                    </a:lnTo>
                    <a:lnTo>
                      <a:pt x="458616" y="112647"/>
                    </a:lnTo>
                    <a:lnTo>
                      <a:pt x="464434" y="106301"/>
                    </a:lnTo>
                    <a:lnTo>
                      <a:pt x="470518" y="100483"/>
                    </a:lnTo>
                    <a:lnTo>
                      <a:pt x="476865" y="94666"/>
                    </a:lnTo>
                    <a:lnTo>
                      <a:pt x="482948" y="89113"/>
                    </a:lnTo>
                    <a:lnTo>
                      <a:pt x="489560" y="83560"/>
                    </a:lnTo>
                    <a:lnTo>
                      <a:pt x="496172" y="78271"/>
                    </a:lnTo>
                    <a:lnTo>
                      <a:pt x="502520" y="72983"/>
                    </a:lnTo>
                    <a:lnTo>
                      <a:pt x="509397" y="67958"/>
                    </a:lnTo>
                    <a:lnTo>
                      <a:pt x="516538" y="62934"/>
                    </a:lnTo>
                    <a:lnTo>
                      <a:pt x="523414" y="58175"/>
                    </a:lnTo>
                    <a:lnTo>
                      <a:pt x="530820" y="53679"/>
                    </a:lnTo>
                    <a:lnTo>
                      <a:pt x="537961" y="49184"/>
                    </a:lnTo>
                    <a:lnTo>
                      <a:pt x="545367" y="45217"/>
                    </a:lnTo>
                    <a:lnTo>
                      <a:pt x="553301" y="40987"/>
                    </a:lnTo>
                    <a:lnTo>
                      <a:pt x="560707" y="37020"/>
                    </a:lnTo>
                    <a:lnTo>
                      <a:pt x="568377" y="33583"/>
                    </a:lnTo>
                    <a:lnTo>
                      <a:pt x="576311" y="29881"/>
                    </a:lnTo>
                    <a:lnTo>
                      <a:pt x="584510" y="26707"/>
                    </a:lnTo>
                    <a:lnTo>
                      <a:pt x="592445" y="23534"/>
                    </a:lnTo>
                    <a:lnTo>
                      <a:pt x="600379" y="20361"/>
                    </a:lnTo>
                    <a:lnTo>
                      <a:pt x="608843" y="17717"/>
                    </a:lnTo>
                    <a:lnTo>
                      <a:pt x="617042" y="15073"/>
                    </a:lnTo>
                    <a:lnTo>
                      <a:pt x="625505" y="12693"/>
                    </a:lnTo>
                    <a:lnTo>
                      <a:pt x="633969" y="10313"/>
                    </a:lnTo>
                    <a:lnTo>
                      <a:pt x="642697" y="8462"/>
                    </a:lnTo>
                    <a:lnTo>
                      <a:pt x="651425" y="6875"/>
                    </a:lnTo>
                    <a:lnTo>
                      <a:pt x="659888" y="5024"/>
                    </a:lnTo>
                    <a:lnTo>
                      <a:pt x="668881" y="3702"/>
                    </a:lnTo>
                    <a:lnTo>
                      <a:pt x="677873" y="2644"/>
                    </a:lnTo>
                    <a:lnTo>
                      <a:pt x="686601" y="1851"/>
                    </a:lnTo>
                    <a:lnTo>
                      <a:pt x="695858" y="793"/>
                    </a:lnTo>
                    <a:lnTo>
                      <a:pt x="704851" y="264"/>
                    </a:lnTo>
                    <a:lnTo>
                      <a:pt x="714108" y="0"/>
                    </a:lnTo>
                    <a:close/>
                  </a:path>
                </a:pathLst>
              </a:custGeom>
              <a:solidFill>
                <a:srgbClr val="5B9BD5"/>
              </a:solidFill>
              <a:ln>
                <a:noFill/>
              </a:ln>
            </p:spPr>
            <p:txBody>
              <a:bodyPr anchor="ctr">
                <a:normAutofit fontScale="32500" lnSpcReduction="20000"/>
                <a:scene3d>
                  <a:camera prst="orthographicFront"/>
                  <a:lightRig rig="threePt" dir="t"/>
                </a:scene3d>
                <a:sp3d contourW="12700">
                  <a:contourClr>
                    <a:srgbClr val="FFFFFF"/>
                  </a:contourClr>
                </a:sp3d>
              </a:bodyPr>
              <a:lstStyle/>
              <a:p>
                <a:pPr algn="ctr" eaLnBrk="1" hangingPunct="1">
                  <a:defRPr/>
                </a:pPr>
                <a:endParaRPr lang="zh-CN" altLang="en-US">
                  <a:solidFill>
                    <a:srgbClr val="FFFFFF"/>
                  </a:solidFill>
                  <a:sym typeface="Arial" panose="020B0604020202020204" pitchFamily="34" charset="0"/>
                </a:endParaRPr>
              </a:p>
            </p:txBody>
          </p:sp>
        </p:grpSp>
        <p:grpSp>
          <p:nvGrpSpPr>
            <p:cNvPr id="33803" name="组合 29">
              <a:extLst>
                <a:ext uri="{FF2B5EF4-FFF2-40B4-BE49-F238E27FC236}">
                  <a16:creationId xmlns:a16="http://schemas.microsoft.com/office/drawing/2014/main" id="{C4EB9270-CA8A-4FA9-A02B-91B593775B32}"/>
                </a:ext>
              </a:extLst>
            </p:cNvPr>
            <p:cNvGrpSpPr>
              <a:grpSpLocks/>
            </p:cNvGrpSpPr>
            <p:nvPr/>
          </p:nvGrpSpPr>
          <p:grpSpPr bwMode="auto">
            <a:xfrm>
              <a:off x="4714" y="5942"/>
              <a:ext cx="1047" cy="774"/>
              <a:chOff x="1736271" y="4092353"/>
              <a:chExt cx="718457" cy="718457"/>
            </a:xfrm>
          </p:grpSpPr>
          <p:sp>
            <p:nvSpPr>
              <p:cNvPr id="32" name="椭圆 31">
                <a:extLst>
                  <a:ext uri="{FF2B5EF4-FFF2-40B4-BE49-F238E27FC236}">
                    <a16:creationId xmlns:a16="http://schemas.microsoft.com/office/drawing/2014/main" id="{96F92011-FEBA-4234-99A9-EC3FFD874CF3}"/>
                  </a:ext>
                </a:extLst>
              </p:cNvPr>
              <p:cNvSpPr/>
              <p:nvPr>
                <p:custDataLst>
                  <p:tags r:id="rId6"/>
                </p:custDataLst>
              </p:nvPr>
            </p:nvSpPr>
            <p:spPr>
              <a:xfrm>
                <a:off x="1736271" y="4092353"/>
                <a:ext cx="718457" cy="718457"/>
              </a:xfrm>
              <a:prstGeom prst="ellipse">
                <a:avLst/>
              </a:prstGeom>
              <a:solidFill>
                <a:srgbClr val="FFFFFF"/>
              </a:solidFill>
              <a:ln w="25400" cap="flat" cmpd="sng" algn="ctr">
                <a:noFill/>
                <a:prstDash val="solid"/>
              </a:ln>
              <a:effectLst>
                <a:glow rad="127000">
                  <a:srgbClr val="5B9BD5"/>
                </a:glow>
                <a:innerShdw blurRad="203200">
                  <a:srgbClr val="5B9BD5">
                    <a:lumMod val="75000"/>
                    <a:alpha val="73000"/>
                  </a:srgb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hangingPunct="1">
                  <a:defRPr/>
                </a:pPr>
                <a:endParaRPr lang="zh-CN" altLang="en-US" sz="1400">
                  <a:solidFill>
                    <a:srgbClr val="5B9BD5">
                      <a:lumMod val="75000"/>
                    </a:srgbClr>
                  </a:solidFill>
                  <a:sym typeface="Arial" panose="020B0604020202020204" pitchFamily="34" charset="0"/>
                </a:endParaRPr>
              </a:p>
            </p:txBody>
          </p:sp>
          <p:sp>
            <p:nvSpPr>
              <p:cNvPr id="35" name="KSO_Shape">
                <a:extLst>
                  <a:ext uri="{FF2B5EF4-FFF2-40B4-BE49-F238E27FC236}">
                    <a16:creationId xmlns:a16="http://schemas.microsoft.com/office/drawing/2014/main" id="{1C26BA5A-DACE-451B-AE14-63C18BB0561C}"/>
                  </a:ext>
                </a:extLst>
              </p:cNvPr>
              <p:cNvSpPr/>
              <p:nvPr>
                <p:custDataLst>
                  <p:tags r:id="rId7"/>
                </p:custDataLst>
              </p:nvPr>
            </p:nvSpPr>
            <p:spPr bwMode="auto">
              <a:xfrm>
                <a:off x="1973032" y="4315679"/>
                <a:ext cx="245339" cy="271420"/>
              </a:xfrm>
              <a:custGeom>
                <a:avLst/>
                <a:gdLst/>
                <a:ahLst/>
                <a:cxnLst/>
                <a:rect l="0" t="0" r="r" b="b"/>
                <a:pathLst>
                  <a:path w="1647825" h="1824038">
                    <a:moveTo>
                      <a:pt x="984667" y="1001712"/>
                    </a:moveTo>
                    <a:lnTo>
                      <a:pt x="990761" y="1001712"/>
                    </a:lnTo>
                    <a:lnTo>
                      <a:pt x="1530189" y="1001712"/>
                    </a:lnTo>
                    <a:lnTo>
                      <a:pt x="1536548" y="1001712"/>
                    </a:lnTo>
                    <a:lnTo>
                      <a:pt x="1542377" y="1002243"/>
                    </a:lnTo>
                    <a:lnTo>
                      <a:pt x="1548206" y="1003040"/>
                    </a:lnTo>
                    <a:lnTo>
                      <a:pt x="1554034" y="1004102"/>
                    </a:lnTo>
                    <a:lnTo>
                      <a:pt x="1559598" y="1005429"/>
                    </a:lnTo>
                    <a:lnTo>
                      <a:pt x="1565427" y="1006757"/>
                    </a:lnTo>
                    <a:lnTo>
                      <a:pt x="1570726" y="1008615"/>
                    </a:lnTo>
                    <a:lnTo>
                      <a:pt x="1576025" y="1010739"/>
                    </a:lnTo>
                    <a:lnTo>
                      <a:pt x="1581059" y="1013129"/>
                    </a:lnTo>
                    <a:lnTo>
                      <a:pt x="1586358" y="1015518"/>
                    </a:lnTo>
                    <a:lnTo>
                      <a:pt x="1591392" y="1018439"/>
                    </a:lnTo>
                    <a:lnTo>
                      <a:pt x="1596161" y="1021359"/>
                    </a:lnTo>
                    <a:lnTo>
                      <a:pt x="1600665" y="1024545"/>
                    </a:lnTo>
                    <a:lnTo>
                      <a:pt x="1604904" y="1027997"/>
                    </a:lnTo>
                    <a:lnTo>
                      <a:pt x="1609143" y="1031713"/>
                    </a:lnTo>
                    <a:lnTo>
                      <a:pt x="1613382" y="1035430"/>
                    </a:lnTo>
                    <a:lnTo>
                      <a:pt x="1617356" y="1039413"/>
                    </a:lnTo>
                    <a:lnTo>
                      <a:pt x="1621065" y="1043661"/>
                    </a:lnTo>
                    <a:lnTo>
                      <a:pt x="1624510" y="1048174"/>
                    </a:lnTo>
                    <a:lnTo>
                      <a:pt x="1627689" y="1052422"/>
                    </a:lnTo>
                    <a:lnTo>
                      <a:pt x="1630869" y="1057201"/>
                    </a:lnTo>
                    <a:lnTo>
                      <a:pt x="1633518" y="1061980"/>
                    </a:lnTo>
                    <a:lnTo>
                      <a:pt x="1636167" y="1066759"/>
                    </a:lnTo>
                    <a:lnTo>
                      <a:pt x="1638552" y="1071804"/>
                    </a:lnTo>
                    <a:lnTo>
                      <a:pt x="1640671" y="1077379"/>
                    </a:lnTo>
                    <a:lnTo>
                      <a:pt x="1642526" y="1082689"/>
                    </a:lnTo>
                    <a:lnTo>
                      <a:pt x="1644116" y="1087999"/>
                    </a:lnTo>
                    <a:lnTo>
                      <a:pt x="1645441" y="1093840"/>
                    </a:lnTo>
                    <a:lnTo>
                      <a:pt x="1646500" y="1099416"/>
                    </a:lnTo>
                    <a:lnTo>
                      <a:pt x="1647295" y="1104991"/>
                    </a:lnTo>
                    <a:lnTo>
                      <a:pt x="1647560" y="1111098"/>
                    </a:lnTo>
                    <a:lnTo>
                      <a:pt x="1647825" y="1116673"/>
                    </a:lnTo>
                    <a:lnTo>
                      <a:pt x="1647560" y="1122780"/>
                    </a:lnTo>
                    <a:lnTo>
                      <a:pt x="1647295" y="1128621"/>
                    </a:lnTo>
                    <a:lnTo>
                      <a:pt x="1646500" y="1134196"/>
                    </a:lnTo>
                    <a:lnTo>
                      <a:pt x="1645441" y="1140037"/>
                    </a:lnTo>
                    <a:lnTo>
                      <a:pt x="1644116" y="1145613"/>
                    </a:lnTo>
                    <a:lnTo>
                      <a:pt x="1642526" y="1150923"/>
                    </a:lnTo>
                    <a:lnTo>
                      <a:pt x="1640671" y="1156498"/>
                    </a:lnTo>
                    <a:lnTo>
                      <a:pt x="1638552" y="1161543"/>
                    </a:lnTo>
                    <a:lnTo>
                      <a:pt x="1636167" y="1166587"/>
                    </a:lnTo>
                    <a:lnTo>
                      <a:pt x="1633518" y="1171632"/>
                    </a:lnTo>
                    <a:lnTo>
                      <a:pt x="1630869" y="1176411"/>
                    </a:lnTo>
                    <a:lnTo>
                      <a:pt x="1627689" y="1181190"/>
                    </a:lnTo>
                    <a:lnTo>
                      <a:pt x="1624510" y="1185703"/>
                    </a:lnTo>
                    <a:lnTo>
                      <a:pt x="1621065" y="1189951"/>
                    </a:lnTo>
                    <a:lnTo>
                      <a:pt x="1617356" y="1193934"/>
                    </a:lnTo>
                    <a:lnTo>
                      <a:pt x="1613382" y="1198182"/>
                    </a:lnTo>
                    <a:lnTo>
                      <a:pt x="1609143" y="1201899"/>
                    </a:lnTo>
                    <a:lnTo>
                      <a:pt x="1604904" y="1205616"/>
                    </a:lnTo>
                    <a:lnTo>
                      <a:pt x="1600665" y="1209067"/>
                    </a:lnTo>
                    <a:lnTo>
                      <a:pt x="1596161" y="1212253"/>
                    </a:lnTo>
                    <a:lnTo>
                      <a:pt x="1591392" y="1215174"/>
                    </a:lnTo>
                    <a:lnTo>
                      <a:pt x="1586358" y="1217829"/>
                    </a:lnTo>
                    <a:lnTo>
                      <a:pt x="1581059" y="1220484"/>
                    </a:lnTo>
                    <a:lnTo>
                      <a:pt x="1576025" y="1222608"/>
                    </a:lnTo>
                    <a:lnTo>
                      <a:pt x="1570726" y="1224732"/>
                    </a:lnTo>
                    <a:lnTo>
                      <a:pt x="1565427" y="1226590"/>
                    </a:lnTo>
                    <a:lnTo>
                      <a:pt x="1559598" y="1228183"/>
                    </a:lnTo>
                    <a:lnTo>
                      <a:pt x="1554034" y="1229511"/>
                    </a:lnTo>
                    <a:lnTo>
                      <a:pt x="1548206" y="1230573"/>
                    </a:lnTo>
                    <a:lnTo>
                      <a:pt x="1542377" y="1231369"/>
                    </a:lnTo>
                    <a:lnTo>
                      <a:pt x="1536548" y="1231635"/>
                    </a:lnTo>
                    <a:lnTo>
                      <a:pt x="1530189" y="1231900"/>
                    </a:lnTo>
                    <a:lnTo>
                      <a:pt x="990761" y="1231900"/>
                    </a:lnTo>
                    <a:lnTo>
                      <a:pt x="984667" y="1231635"/>
                    </a:lnTo>
                    <a:lnTo>
                      <a:pt x="978838" y="1231369"/>
                    </a:lnTo>
                    <a:lnTo>
                      <a:pt x="972745" y="1230573"/>
                    </a:lnTo>
                    <a:lnTo>
                      <a:pt x="967181" y="1229511"/>
                    </a:lnTo>
                    <a:lnTo>
                      <a:pt x="961352" y="1228183"/>
                    </a:lnTo>
                    <a:lnTo>
                      <a:pt x="955788" y="1226590"/>
                    </a:lnTo>
                    <a:lnTo>
                      <a:pt x="950489" y="1224732"/>
                    </a:lnTo>
                    <a:lnTo>
                      <a:pt x="944925" y="1222608"/>
                    </a:lnTo>
                    <a:lnTo>
                      <a:pt x="939627" y="1220484"/>
                    </a:lnTo>
                    <a:lnTo>
                      <a:pt x="934593" y="1217829"/>
                    </a:lnTo>
                    <a:lnTo>
                      <a:pt x="929824" y="1215174"/>
                    </a:lnTo>
                    <a:lnTo>
                      <a:pt x="925055" y="1212253"/>
                    </a:lnTo>
                    <a:lnTo>
                      <a:pt x="920286" y="1209067"/>
                    </a:lnTo>
                    <a:lnTo>
                      <a:pt x="915781" y="1205616"/>
                    </a:lnTo>
                    <a:lnTo>
                      <a:pt x="911542" y="1201899"/>
                    </a:lnTo>
                    <a:lnTo>
                      <a:pt x="907568" y="1198182"/>
                    </a:lnTo>
                    <a:lnTo>
                      <a:pt x="903594" y="1193934"/>
                    </a:lnTo>
                    <a:lnTo>
                      <a:pt x="900150" y="1189951"/>
                    </a:lnTo>
                    <a:lnTo>
                      <a:pt x="896440" y="1185703"/>
                    </a:lnTo>
                    <a:lnTo>
                      <a:pt x="893261" y="1181190"/>
                    </a:lnTo>
                    <a:lnTo>
                      <a:pt x="890347" y="1176411"/>
                    </a:lnTo>
                    <a:lnTo>
                      <a:pt x="887167" y="1171632"/>
                    </a:lnTo>
                    <a:lnTo>
                      <a:pt x="884783" y="1166587"/>
                    </a:lnTo>
                    <a:lnTo>
                      <a:pt x="882398" y="1161543"/>
                    </a:lnTo>
                    <a:lnTo>
                      <a:pt x="880279" y="1156498"/>
                    </a:lnTo>
                    <a:lnTo>
                      <a:pt x="878689" y="1150923"/>
                    </a:lnTo>
                    <a:lnTo>
                      <a:pt x="876834" y="1145613"/>
                    </a:lnTo>
                    <a:lnTo>
                      <a:pt x="875510" y="1140037"/>
                    </a:lnTo>
                    <a:lnTo>
                      <a:pt x="874450" y="1134196"/>
                    </a:lnTo>
                    <a:lnTo>
                      <a:pt x="873920" y="1128621"/>
                    </a:lnTo>
                    <a:lnTo>
                      <a:pt x="873125" y="1122780"/>
                    </a:lnTo>
                    <a:lnTo>
                      <a:pt x="873125" y="1116673"/>
                    </a:lnTo>
                    <a:lnTo>
                      <a:pt x="873125" y="1111098"/>
                    </a:lnTo>
                    <a:lnTo>
                      <a:pt x="873920" y="1104991"/>
                    </a:lnTo>
                    <a:lnTo>
                      <a:pt x="874450" y="1099416"/>
                    </a:lnTo>
                    <a:lnTo>
                      <a:pt x="875510" y="1093840"/>
                    </a:lnTo>
                    <a:lnTo>
                      <a:pt x="876834" y="1087999"/>
                    </a:lnTo>
                    <a:lnTo>
                      <a:pt x="878689" y="1082689"/>
                    </a:lnTo>
                    <a:lnTo>
                      <a:pt x="880279" y="1077379"/>
                    </a:lnTo>
                    <a:lnTo>
                      <a:pt x="882398" y="1071804"/>
                    </a:lnTo>
                    <a:lnTo>
                      <a:pt x="884783" y="1066759"/>
                    </a:lnTo>
                    <a:lnTo>
                      <a:pt x="887167" y="1061980"/>
                    </a:lnTo>
                    <a:lnTo>
                      <a:pt x="890347" y="1057201"/>
                    </a:lnTo>
                    <a:lnTo>
                      <a:pt x="893261" y="1052422"/>
                    </a:lnTo>
                    <a:lnTo>
                      <a:pt x="896440" y="1048174"/>
                    </a:lnTo>
                    <a:lnTo>
                      <a:pt x="900150" y="1043661"/>
                    </a:lnTo>
                    <a:lnTo>
                      <a:pt x="903594" y="1039413"/>
                    </a:lnTo>
                    <a:lnTo>
                      <a:pt x="907568" y="1035430"/>
                    </a:lnTo>
                    <a:lnTo>
                      <a:pt x="911542" y="1031713"/>
                    </a:lnTo>
                    <a:lnTo>
                      <a:pt x="915781" y="1027997"/>
                    </a:lnTo>
                    <a:lnTo>
                      <a:pt x="920286" y="1024545"/>
                    </a:lnTo>
                    <a:lnTo>
                      <a:pt x="925055" y="1021359"/>
                    </a:lnTo>
                    <a:lnTo>
                      <a:pt x="929824" y="1018439"/>
                    </a:lnTo>
                    <a:lnTo>
                      <a:pt x="934593" y="1015518"/>
                    </a:lnTo>
                    <a:lnTo>
                      <a:pt x="939627" y="1013129"/>
                    </a:lnTo>
                    <a:lnTo>
                      <a:pt x="944925" y="1010739"/>
                    </a:lnTo>
                    <a:lnTo>
                      <a:pt x="950489" y="1008615"/>
                    </a:lnTo>
                    <a:lnTo>
                      <a:pt x="955788" y="1006757"/>
                    </a:lnTo>
                    <a:lnTo>
                      <a:pt x="961352" y="1005429"/>
                    </a:lnTo>
                    <a:lnTo>
                      <a:pt x="967181" y="1004102"/>
                    </a:lnTo>
                    <a:lnTo>
                      <a:pt x="972745" y="1003040"/>
                    </a:lnTo>
                    <a:lnTo>
                      <a:pt x="978838" y="1002243"/>
                    </a:lnTo>
                    <a:lnTo>
                      <a:pt x="984667" y="1001712"/>
                    </a:lnTo>
                    <a:close/>
                    <a:moveTo>
                      <a:pt x="710407" y="800017"/>
                    </a:moveTo>
                    <a:lnTo>
                      <a:pt x="719935" y="800017"/>
                    </a:lnTo>
                    <a:lnTo>
                      <a:pt x="729729" y="800281"/>
                    </a:lnTo>
                    <a:lnTo>
                      <a:pt x="739522" y="800810"/>
                    </a:lnTo>
                    <a:lnTo>
                      <a:pt x="749050" y="801604"/>
                    </a:lnTo>
                    <a:lnTo>
                      <a:pt x="768637" y="803190"/>
                    </a:lnTo>
                    <a:lnTo>
                      <a:pt x="787694" y="805571"/>
                    </a:lnTo>
                    <a:lnTo>
                      <a:pt x="806222" y="809009"/>
                    </a:lnTo>
                    <a:lnTo>
                      <a:pt x="825014" y="812711"/>
                    </a:lnTo>
                    <a:lnTo>
                      <a:pt x="843806" y="817207"/>
                    </a:lnTo>
                    <a:lnTo>
                      <a:pt x="862070" y="822232"/>
                    </a:lnTo>
                    <a:lnTo>
                      <a:pt x="880333" y="828315"/>
                    </a:lnTo>
                    <a:lnTo>
                      <a:pt x="898331" y="834398"/>
                    </a:lnTo>
                    <a:lnTo>
                      <a:pt x="916329" y="841538"/>
                    </a:lnTo>
                    <a:lnTo>
                      <a:pt x="934063" y="849472"/>
                    </a:lnTo>
                    <a:lnTo>
                      <a:pt x="951532" y="857671"/>
                    </a:lnTo>
                    <a:lnTo>
                      <a:pt x="968736" y="866663"/>
                    </a:lnTo>
                    <a:lnTo>
                      <a:pt x="985941" y="875919"/>
                    </a:lnTo>
                    <a:lnTo>
                      <a:pt x="1002351" y="885969"/>
                    </a:lnTo>
                    <a:lnTo>
                      <a:pt x="973236" y="888349"/>
                    </a:lnTo>
                    <a:lnTo>
                      <a:pt x="959208" y="889672"/>
                    </a:lnTo>
                    <a:lnTo>
                      <a:pt x="946503" y="891258"/>
                    </a:lnTo>
                    <a:lnTo>
                      <a:pt x="934328" y="892845"/>
                    </a:lnTo>
                    <a:lnTo>
                      <a:pt x="923476" y="894167"/>
                    </a:lnTo>
                    <a:lnTo>
                      <a:pt x="913947" y="896019"/>
                    </a:lnTo>
                    <a:lnTo>
                      <a:pt x="906007" y="897870"/>
                    </a:lnTo>
                    <a:lnTo>
                      <a:pt x="898596" y="899986"/>
                    </a:lnTo>
                    <a:lnTo>
                      <a:pt x="890920" y="902630"/>
                    </a:lnTo>
                    <a:lnTo>
                      <a:pt x="883244" y="905540"/>
                    </a:lnTo>
                    <a:lnTo>
                      <a:pt x="875304" y="909242"/>
                    </a:lnTo>
                    <a:lnTo>
                      <a:pt x="867628" y="912945"/>
                    </a:lnTo>
                    <a:lnTo>
                      <a:pt x="859952" y="917176"/>
                    </a:lnTo>
                    <a:lnTo>
                      <a:pt x="851747" y="921937"/>
                    </a:lnTo>
                    <a:lnTo>
                      <a:pt x="844071" y="926962"/>
                    </a:lnTo>
                    <a:lnTo>
                      <a:pt x="836131" y="932251"/>
                    </a:lnTo>
                    <a:lnTo>
                      <a:pt x="828455" y="938334"/>
                    </a:lnTo>
                    <a:lnTo>
                      <a:pt x="820779" y="944416"/>
                    </a:lnTo>
                    <a:lnTo>
                      <a:pt x="813368" y="951028"/>
                    </a:lnTo>
                    <a:lnTo>
                      <a:pt x="805957" y="958169"/>
                    </a:lnTo>
                    <a:lnTo>
                      <a:pt x="798811" y="965574"/>
                    </a:lnTo>
                    <a:lnTo>
                      <a:pt x="791929" y="973244"/>
                    </a:lnTo>
                    <a:lnTo>
                      <a:pt x="785312" y="981442"/>
                    </a:lnTo>
                    <a:lnTo>
                      <a:pt x="778695" y="989641"/>
                    </a:lnTo>
                    <a:lnTo>
                      <a:pt x="772607" y="998368"/>
                    </a:lnTo>
                    <a:lnTo>
                      <a:pt x="766784" y="1007360"/>
                    </a:lnTo>
                    <a:lnTo>
                      <a:pt x="761490" y="1016881"/>
                    </a:lnTo>
                    <a:lnTo>
                      <a:pt x="756197" y="1026402"/>
                    </a:lnTo>
                    <a:lnTo>
                      <a:pt x="751432" y="1036451"/>
                    </a:lnTo>
                    <a:lnTo>
                      <a:pt x="747462" y="1046501"/>
                    </a:lnTo>
                    <a:lnTo>
                      <a:pt x="743492" y="1056815"/>
                    </a:lnTo>
                    <a:lnTo>
                      <a:pt x="740316" y="1067923"/>
                    </a:lnTo>
                    <a:lnTo>
                      <a:pt x="737140" y="1079031"/>
                    </a:lnTo>
                    <a:lnTo>
                      <a:pt x="735287" y="1090138"/>
                    </a:lnTo>
                    <a:lnTo>
                      <a:pt x="733434" y="1101775"/>
                    </a:lnTo>
                    <a:lnTo>
                      <a:pt x="732111" y="1113412"/>
                    </a:lnTo>
                    <a:lnTo>
                      <a:pt x="731846" y="1125577"/>
                    </a:lnTo>
                    <a:lnTo>
                      <a:pt x="731846" y="1137743"/>
                    </a:lnTo>
                    <a:lnTo>
                      <a:pt x="732905" y="1150173"/>
                    </a:lnTo>
                    <a:lnTo>
                      <a:pt x="734228" y="1162867"/>
                    </a:lnTo>
                    <a:lnTo>
                      <a:pt x="736346" y="1174768"/>
                    </a:lnTo>
                    <a:lnTo>
                      <a:pt x="738992" y="1186405"/>
                    </a:lnTo>
                    <a:lnTo>
                      <a:pt x="742433" y="1197513"/>
                    </a:lnTo>
                    <a:lnTo>
                      <a:pt x="745874" y="1208620"/>
                    </a:lnTo>
                    <a:lnTo>
                      <a:pt x="750109" y="1219199"/>
                    </a:lnTo>
                    <a:lnTo>
                      <a:pt x="754873" y="1229513"/>
                    </a:lnTo>
                    <a:lnTo>
                      <a:pt x="759902" y="1239299"/>
                    </a:lnTo>
                    <a:lnTo>
                      <a:pt x="765461" y="1248555"/>
                    </a:lnTo>
                    <a:lnTo>
                      <a:pt x="771548" y="1257547"/>
                    </a:lnTo>
                    <a:lnTo>
                      <a:pt x="778165" y="1266274"/>
                    </a:lnTo>
                    <a:lnTo>
                      <a:pt x="784782" y="1274473"/>
                    </a:lnTo>
                    <a:lnTo>
                      <a:pt x="791929" y="1282407"/>
                    </a:lnTo>
                    <a:lnTo>
                      <a:pt x="799605" y="1289812"/>
                    </a:lnTo>
                    <a:lnTo>
                      <a:pt x="807545" y="1296953"/>
                    </a:lnTo>
                    <a:lnTo>
                      <a:pt x="815485" y="1303829"/>
                    </a:lnTo>
                    <a:lnTo>
                      <a:pt x="824220" y="1309912"/>
                    </a:lnTo>
                    <a:lnTo>
                      <a:pt x="832690" y="1315994"/>
                    </a:lnTo>
                    <a:lnTo>
                      <a:pt x="841689" y="1321284"/>
                    </a:lnTo>
                    <a:lnTo>
                      <a:pt x="850953" y="1326573"/>
                    </a:lnTo>
                    <a:lnTo>
                      <a:pt x="860481" y="1331334"/>
                    </a:lnTo>
                    <a:lnTo>
                      <a:pt x="870010" y="1335565"/>
                    </a:lnTo>
                    <a:lnTo>
                      <a:pt x="879803" y="1339532"/>
                    </a:lnTo>
                    <a:lnTo>
                      <a:pt x="889861" y="1342970"/>
                    </a:lnTo>
                    <a:lnTo>
                      <a:pt x="899919" y="1346144"/>
                    </a:lnTo>
                    <a:lnTo>
                      <a:pt x="910242" y="1349053"/>
                    </a:lnTo>
                    <a:lnTo>
                      <a:pt x="920300" y="1350904"/>
                    </a:lnTo>
                    <a:lnTo>
                      <a:pt x="930622" y="1353020"/>
                    </a:lnTo>
                    <a:lnTo>
                      <a:pt x="941209" y="1354607"/>
                    </a:lnTo>
                    <a:lnTo>
                      <a:pt x="951797" y="1355400"/>
                    </a:lnTo>
                    <a:lnTo>
                      <a:pt x="962384" y="1356194"/>
                    </a:lnTo>
                    <a:lnTo>
                      <a:pt x="972707" y="1356458"/>
                    </a:lnTo>
                    <a:lnTo>
                      <a:pt x="1352790" y="1356458"/>
                    </a:lnTo>
                    <a:lnTo>
                      <a:pt x="1360466" y="1380260"/>
                    </a:lnTo>
                    <a:lnTo>
                      <a:pt x="1367877" y="1404327"/>
                    </a:lnTo>
                    <a:lnTo>
                      <a:pt x="1375023" y="1428658"/>
                    </a:lnTo>
                    <a:lnTo>
                      <a:pt x="1381640" y="1453253"/>
                    </a:lnTo>
                    <a:lnTo>
                      <a:pt x="1387728" y="1478378"/>
                    </a:lnTo>
                    <a:lnTo>
                      <a:pt x="1393286" y="1503502"/>
                    </a:lnTo>
                    <a:lnTo>
                      <a:pt x="1398315" y="1529156"/>
                    </a:lnTo>
                    <a:lnTo>
                      <a:pt x="1402815" y="1555074"/>
                    </a:lnTo>
                    <a:lnTo>
                      <a:pt x="1407049" y="1581256"/>
                    </a:lnTo>
                    <a:lnTo>
                      <a:pt x="1410490" y="1607703"/>
                    </a:lnTo>
                    <a:lnTo>
                      <a:pt x="1413667" y="1634414"/>
                    </a:lnTo>
                    <a:lnTo>
                      <a:pt x="1416313" y="1661126"/>
                    </a:lnTo>
                    <a:lnTo>
                      <a:pt x="1417901" y="1688366"/>
                    </a:lnTo>
                    <a:lnTo>
                      <a:pt x="1419490" y="1715606"/>
                    </a:lnTo>
                    <a:lnTo>
                      <a:pt x="1420284" y="1742846"/>
                    </a:lnTo>
                    <a:lnTo>
                      <a:pt x="1420813" y="1770880"/>
                    </a:lnTo>
                    <a:lnTo>
                      <a:pt x="1420284" y="1797327"/>
                    </a:lnTo>
                    <a:lnTo>
                      <a:pt x="1419490" y="1824038"/>
                    </a:lnTo>
                    <a:lnTo>
                      <a:pt x="1059" y="1824038"/>
                    </a:lnTo>
                    <a:lnTo>
                      <a:pt x="265" y="1797327"/>
                    </a:lnTo>
                    <a:lnTo>
                      <a:pt x="0" y="1770880"/>
                    </a:lnTo>
                    <a:lnTo>
                      <a:pt x="265" y="1745756"/>
                    </a:lnTo>
                    <a:lnTo>
                      <a:pt x="794" y="1720896"/>
                    </a:lnTo>
                    <a:lnTo>
                      <a:pt x="2118" y="1696035"/>
                    </a:lnTo>
                    <a:lnTo>
                      <a:pt x="3441" y="1671704"/>
                    </a:lnTo>
                    <a:lnTo>
                      <a:pt x="5559" y="1647109"/>
                    </a:lnTo>
                    <a:lnTo>
                      <a:pt x="8205" y="1622778"/>
                    </a:lnTo>
                    <a:lnTo>
                      <a:pt x="11117" y="1598976"/>
                    </a:lnTo>
                    <a:lnTo>
                      <a:pt x="14293" y="1575173"/>
                    </a:lnTo>
                    <a:lnTo>
                      <a:pt x="17999" y="1551371"/>
                    </a:lnTo>
                    <a:lnTo>
                      <a:pt x="22234" y="1528362"/>
                    </a:lnTo>
                    <a:lnTo>
                      <a:pt x="26998" y="1505089"/>
                    </a:lnTo>
                    <a:lnTo>
                      <a:pt x="31762" y="1482081"/>
                    </a:lnTo>
                    <a:lnTo>
                      <a:pt x="37056" y="1459601"/>
                    </a:lnTo>
                    <a:lnTo>
                      <a:pt x="43143" y="1436856"/>
                    </a:lnTo>
                    <a:lnTo>
                      <a:pt x="49496" y="1414906"/>
                    </a:lnTo>
                    <a:lnTo>
                      <a:pt x="55848" y="1392955"/>
                    </a:lnTo>
                    <a:lnTo>
                      <a:pt x="62730" y="1371268"/>
                    </a:lnTo>
                    <a:lnTo>
                      <a:pt x="69876" y="1349846"/>
                    </a:lnTo>
                    <a:lnTo>
                      <a:pt x="77552" y="1328689"/>
                    </a:lnTo>
                    <a:lnTo>
                      <a:pt x="85757" y="1307796"/>
                    </a:lnTo>
                    <a:lnTo>
                      <a:pt x="93962" y="1287696"/>
                    </a:lnTo>
                    <a:lnTo>
                      <a:pt x="102697" y="1267332"/>
                    </a:lnTo>
                    <a:lnTo>
                      <a:pt x="111961" y="1247497"/>
                    </a:lnTo>
                    <a:lnTo>
                      <a:pt x="121489" y="1227926"/>
                    </a:lnTo>
                    <a:lnTo>
                      <a:pt x="131018" y="1208885"/>
                    </a:lnTo>
                    <a:lnTo>
                      <a:pt x="141076" y="1189843"/>
                    </a:lnTo>
                    <a:lnTo>
                      <a:pt x="151398" y="1171330"/>
                    </a:lnTo>
                    <a:lnTo>
                      <a:pt x="162250" y="1153346"/>
                    </a:lnTo>
                    <a:lnTo>
                      <a:pt x="173102" y="1135363"/>
                    </a:lnTo>
                    <a:lnTo>
                      <a:pt x="184484" y="1118172"/>
                    </a:lnTo>
                    <a:lnTo>
                      <a:pt x="196130" y="1100982"/>
                    </a:lnTo>
                    <a:lnTo>
                      <a:pt x="208040" y="1084320"/>
                    </a:lnTo>
                    <a:lnTo>
                      <a:pt x="220216" y="1067923"/>
                    </a:lnTo>
                    <a:lnTo>
                      <a:pt x="232656" y="1052055"/>
                    </a:lnTo>
                    <a:lnTo>
                      <a:pt x="245625" y="1036716"/>
                    </a:lnTo>
                    <a:lnTo>
                      <a:pt x="258330" y="1021641"/>
                    </a:lnTo>
                    <a:lnTo>
                      <a:pt x="271829" y="1006831"/>
                    </a:lnTo>
                    <a:lnTo>
                      <a:pt x="285327" y="992814"/>
                    </a:lnTo>
                    <a:lnTo>
                      <a:pt x="299091" y="979062"/>
                    </a:lnTo>
                    <a:lnTo>
                      <a:pt x="313119" y="965574"/>
                    </a:lnTo>
                    <a:lnTo>
                      <a:pt x="327412" y="952879"/>
                    </a:lnTo>
                    <a:lnTo>
                      <a:pt x="341969" y="940714"/>
                    </a:lnTo>
                    <a:lnTo>
                      <a:pt x="356792" y="928548"/>
                    </a:lnTo>
                    <a:lnTo>
                      <a:pt x="371614" y="917176"/>
                    </a:lnTo>
                    <a:lnTo>
                      <a:pt x="386965" y="906069"/>
                    </a:lnTo>
                    <a:lnTo>
                      <a:pt x="402317" y="895754"/>
                    </a:lnTo>
                    <a:lnTo>
                      <a:pt x="417933" y="885704"/>
                    </a:lnTo>
                    <a:lnTo>
                      <a:pt x="434079" y="876184"/>
                    </a:lnTo>
                    <a:lnTo>
                      <a:pt x="449695" y="867192"/>
                    </a:lnTo>
                    <a:lnTo>
                      <a:pt x="466105" y="858993"/>
                    </a:lnTo>
                    <a:lnTo>
                      <a:pt x="482516" y="850795"/>
                    </a:lnTo>
                    <a:lnTo>
                      <a:pt x="499190" y="843654"/>
                    </a:lnTo>
                    <a:lnTo>
                      <a:pt x="515865" y="836778"/>
                    </a:lnTo>
                    <a:lnTo>
                      <a:pt x="532805" y="830695"/>
                    </a:lnTo>
                    <a:lnTo>
                      <a:pt x="550009" y="824612"/>
                    </a:lnTo>
                    <a:lnTo>
                      <a:pt x="567214" y="819587"/>
                    </a:lnTo>
                    <a:lnTo>
                      <a:pt x="584683" y="815091"/>
                    </a:lnTo>
                    <a:lnTo>
                      <a:pt x="602152" y="811389"/>
                    </a:lnTo>
                    <a:lnTo>
                      <a:pt x="619885" y="807686"/>
                    </a:lnTo>
                    <a:lnTo>
                      <a:pt x="637619" y="805042"/>
                    </a:lnTo>
                    <a:lnTo>
                      <a:pt x="655618" y="802661"/>
                    </a:lnTo>
                    <a:lnTo>
                      <a:pt x="673881" y="801075"/>
                    </a:lnTo>
                    <a:lnTo>
                      <a:pt x="692144" y="800281"/>
                    </a:lnTo>
                    <a:lnTo>
                      <a:pt x="710407" y="800017"/>
                    </a:lnTo>
                    <a:close/>
                    <a:moveTo>
                      <a:pt x="717024" y="0"/>
                    </a:moveTo>
                    <a:lnTo>
                      <a:pt x="726288" y="265"/>
                    </a:lnTo>
                    <a:lnTo>
                      <a:pt x="735552" y="529"/>
                    </a:lnTo>
                    <a:lnTo>
                      <a:pt x="744286" y="1322"/>
                    </a:lnTo>
                    <a:lnTo>
                      <a:pt x="753550" y="1851"/>
                    </a:lnTo>
                    <a:lnTo>
                      <a:pt x="762549" y="2909"/>
                    </a:lnTo>
                    <a:lnTo>
                      <a:pt x="771548" y="4232"/>
                    </a:lnTo>
                    <a:lnTo>
                      <a:pt x="780547" y="5818"/>
                    </a:lnTo>
                    <a:lnTo>
                      <a:pt x="789017" y="7141"/>
                    </a:lnTo>
                    <a:lnTo>
                      <a:pt x="798016" y="8992"/>
                    </a:lnTo>
                    <a:lnTo>
                      <a:pt x="806751" y="11108"/>
                    </a:lnTo>
                    <a:lnTo>
                      <a:pt x="814956" y="13488"/>
                    </a:lnTo>
                    <a:lnTo>
                      <a:pt x="823691" y="15868"/>
                    </a:lnTo>
                    <a:lnTo>
                      <a:pt x="831896" y="18513"/>
                    </a:lnTo>
                    <a:lnTo>
                      <a:pt x="840366" y="21422"/>
                    </a:lnTo>
                    <a:lnTo>
                      <a:pt x="848306" y="24331"/>
                    </a:lnTo>
                    <a:lnTo>
                      <a:pt x="856511" y="27769"/>
                    </a:lnTo>
                    <a:lnTo>
                      <a:pt x="864452" y="30943"/>
                    </a:lnTo>
                    <a:lnTo>
                      <a:pt x="872392" y="34645"/>
                    </a:lnTo>
                    <a:lnTo>
                      <a:pt x="880068" y="38348"/>
                    </a:lnTo>
                    <a:lnTo>
                      <a:pt x="888008" y="42315"/>
                    </a:lnTo>
                    <a:lnTo>
                      <a:pt x="895419" y="46546"/>
                    </a:lnTo>
                    <a:lnTo>
                      <a:pt x="902831" y="50778"/>
                    </a:lnTo>
                    <a:lnTo>
                      <a:pt x="910242" y="55274"/>
                    </a:lnTo>
                    <a:lnTo>
                      <a:pt x="917388" y="59770"/>
                    </a:lnTo>
                    <a:lnTo>
                      <a:pt x="924534" y="64530"/>
                    </a:lnTo>
                    <a:lnTo>
                      <a:pt x="931416" y="69555"/>
                    </a:lnTo>
                    <a:lnTo>
                      <a:pt x="938298" y="74580"/>
                    </a:lnTo>
                    <a:lnTo>
                      <a:pt x="944915" y="80134"/>
                    </a:lnTo>
                    <a:lnTo>
                      <a:pt x="951532" y="85423"/>
                    </a:lnTo>
                    <a:lnTo>
                      <a:pt x="958149" y="90977"/>
                    </a:lnTo>
                    <a:lnTo>
                      <a:pt x="964501" y="96795"/>
                    </a:lnTo>
                    <a:lnTo>
                      <a:pt x="970324" y="102614"/>
                    </a:lnTo>
                    <a:lnTo>
                      <a:pt x="976677" y="108697"/>
                    </a:lnTo>
                    <a:lnTo>
                      <a:pt x="982235" y="114779"/>
                    </a:lnTo>
                    <a:lnTo>
                      <a:pt x="987793" y="121127"/>
                    </a:lnTo>
                    <a:lnTo>
                      <a:pt x="993616" y="127738"/>
                    </a:lnTo>
                    <a:lnTo>
                      <a:pt x="998910" y="134085"/>
                    </a:lnTo>
                    <a:lnTo>
                      <a:pt x="1004204" y="140697"/>
                    </a:lnTo>
                    <a:lnTo>
                      <a:pt x="1009233" y="147573"/>
                    </a:lnTo>
                    <a:lnTo>
                      <a:pt x="1013997" y="154450"/>
                    </a:lnTo>
                    <a:lnTo>
                      <a:pt x="1018761" y="161590"/>
                    </a:lnTo>
                    <a:lnTo>
                      <a:pt x="1023526" y="168731"/>
                    </a:lnTo>
                    <a:lnTo>
                      <a:pt x="1027760" y="175871"/>
                    </a:lnTo>
                    <a:lnTo>
                      <a:pt x="1032260" y="183277"/>
                    </a:lnTo>
                    <a:lnTo>
                      <a:pt x="1036230" y="190682"/>
                    </a:lnTo>
                    <a:lnTo>
                      <a:pt x="1039936" y="198351"/>
                    </a:lnTo>
                    <a:lnTo>
                      <a:pt x="1043906" y="206021"/>
                    </a:lnTo>
                    <a:lnTo>
                      <a:pt x="1047082" y="213955"/>
                    </a:lnTo>
                    <a:lnTo>
                      <a:pt x="1050523" y="221889"/>
                    </a:lnTo>
                    <a:lnTo>
                      <a:pt x="1053699" y="229823"/>
                    </a:lnTo>
                    <a:lnTo>
                      <a:pt x="1056611" y="238022"/>
                    </a:lnTo>
                    <a:lnTo>
                      <a:pt x="1059258" y="245956"/>
                    </a:lnTo>
                    <a:lnTo>
                      <a:pt x="1061640" y="254419"/>
                    </a:lnTo>
                    <a:lnTo>
                      <a:pt x="1064022" y="262617"/>
                    </a:lnTo>
                    <a:lnTo>
                      <a:pt x="1066139" y="271080"/>
                    </a:lnTo>
                    <a:lnTo>
                      <a:pt x="1068257" y="279543"/>
                    </a:lnTo>
                    <a:lnTo>
                      <a:pt x="1069845" y="288271"/>
                    </a:lnTo>
                    <a:lnTo>
                      <a:pt x="1071168" y="296734"/>
                    </a:lnTo>
                    <a:lnTo>
                      <a:pt x="1072492" y="305461"/>
                    </a:lnTo>
                    <a:lnTo>
                      <a:pt x="1073550" y="314453"/>
                    </a:lnTo>
                    <a:lnTo>
                      <a:pt x="1074344" y="323180"/>
                    </a:lnTo>
                    <a:lnTo>
                      <a:pt x="1074874" y="332172"/>
                    </a:lnTo>
                    <a:lnTo>
                      <a:pt x="1075403" y="341164"/>
                    </a:lnTo>
                    <a:lnTo>
                      <a:pt x="1075403" y="350156"/>
                    </a:lnTo>
                    <a:lnTo>
                      <a:pt x="1075403" y="359412"/>
                    </a:lnTo>
                    <a:lnTo>
                      <a:pt x="1074874" y="368140"/>
                    </a:lnTo>
                    <a:lnTo>
                      <a:pt x="1074344" y="377132"/>
                    </a:lnTo>
                    <a:lnTo>
                      <a:pt x="1073550" y="385859"/>
                    </a:lnTo>
                    <a:lnTo>
                      <a:pt x="1072492" y="394587"/>
                    </a:lnTo>
                    <a:lnTo>
                      <a:pt x="1071168" y="403314"/>
                    </a:lnTo>
                    <a:lnTo>
                      <a:pt x="1069845" y="412042"/>
                    </a:lnTo>
                    <a:lnTo>
                      <a:pt x="1068257" y="420505"/>
                    </a:lnTo>
                    <a:lnTo>
                      <a:pt x="1066139" y="429232"/>
                    </a:lnTo>
                    <a:lnTo>
                      <a:pt x="1064022" y="437431"/>
                    </a:lnTo>
                    <a:lnTo>
                      <a:pt x="1061640" y="445894"/>
                    </a:lnTo>
                    <a:lnTo>
                      <a:pt x="1059258" y="454092"/>
                    </a:lnTo>
                    <a:lnTo>
                      <a:pt x="1056611" y="462555"/>
                    </a:lnTo>
                    <a:lnTo>
                      <a:pt x="1053699" y="470489"/>
                    </a:lnTo>
                    <a:lnTo>
                      <a:pt x="1050523" y="478423"/>
                    </a:lnTo>
                    <a:lnTo>
                      <a:pt x="1047082" y="486357"/>
                    </a:lnTo>
                    <a:lnTo>
                      <a:pt x="1043906" y="494027"/>
                    </a:lnTo>
                    <a:lnTo>
                      <a:pt x="1039936" y="501696"/>
                    </a:lnTo>
                    <a:lnTo>
                      <a:pt x="1036230" y="509366"/>
                    </a:lnTo>
                    <a:lnTo>
                      <a:pt x="1032260" y="516771"/>
                    </a:lnTo>
                    <a:lnTo>
                      <a:pt x="1027760" y="524441"/>
                    </a:lnTo>
                    <a:lnTo>
                      <a:pt x="1023526" y="531581"/>
                    </a:lnTo>
                    <a:lnTo>
                      <a:pt x="1018761" y="538722"/>
                    </a:lnTo>
                    <a:lnTo>
                      <a:pt x="1013997" y="545863"/>
                    </a:lnTo>
                    <a:lnTo>
                      <a:pt x="1009233" y="552474"/>
                    </a:lnTo>
                    <a:lnTo>
                      <a:pt x="1004204" y="559351"/>
                    </a:lnTo>
                    <a:lnTo>
                      <a:pt x="998910" y="566227"/>
                    </a:lnTo>
                    <a:lnTo>
                      <a:pt x="993616" y="572838"/>
                    </a:lnTo>
                    <a:lnTo>
                      <a:pt x="987793" y="578921"/>
                    </a:lnTo>
                    <a:lnTo>
                      <a:pt x="982235" y="585533"/>
                    </a:lnTo>
                    <a:lnTo>
                      <a:pt x="976677" y="591616"/>
                    </a:lnTo>
                    <a:lnTo>
                      <a:pt x="970324" y="597434"/>
                    </a:lnTo>
                    <a:lnTo>
                      <a:pt x="964501" y="603517"/>
                    </a:lnTo>
                    <a:lnTo>
                      <a:pt x="958149" y="609071"/>
                    </a:lnTo>
                    <a:lnTo>
                      <a:pt x="951532" y="614624"/>
                    </a:lnTo>
                    <a:lnTo>
                      <a:pt x="944915" y="620178"/>
                    </a:lnTo>
                    <a:lnTo>
                      <a:pt x="938298" y="625468"/>
                    </a:lnTo>
                    <a:lnTo>
                      <a:pt x="931416" y="630493"/>
                    </a:lnTo>
                    <a:lnTo>
                      <a:pt x="924534" y="635517"/>
                    </a:lnTo>
                    <a:lnTo>
                      <a:pt x="917388" y="640278"/>
                    </a:lnTo>
                    <a:lnTo>
                      <a:pt x="910242" y="645038"/>
                    </a:lnTo>
                    <a:lnTo>
                      <a:pt x="902831" y="649534"/>
                    </a:lnTo>
                    <a:lnTo>
                      <a:pt x="895419" y="653766"/>
                    </a:lnTo>
                    <a:lnTo>
                      <a:pt x="888008" y="657733"/>
                    </a:lnTo>
                    <a:lnTo>
                      <a:pt x="880068" y="661700"/>
                    </a:lnTo>
                    <a:lnTo>
                      <a:pt x="872392" y="665667"/>
                    </a:lnTo>
                    <a:lnTo>
                      <a:pt x="864452" y="669105"/>
                    </a:lnTo>
                    <a:lnTo>
                      <a:pt x="856511" y="672807"/>
                    </a:lnTo>
                    <a:lnTo>
                      <a:pt x="848306" y="675981"/>
                    </a:lnTo>
                    <a:lnTo>
                      <a:pt x="840366" y="678890"/>
                    </a:lnTo>
                    <a:lnTo>
                      <a:pt x="831896" y="681535"/>
                    </a:lnTo>
                    <a:lnTo>
                      <a:pt x="823691" y="684180"/>
                    </a:lnTo>
                    <a:lnTo>
                      <a:pt x="814956" y="687089"/>
                    </a:lnTo>
                    <a:lnTo>
                      <a:pt x="806751" y="688940"/>
                    </a:lnTo>
                    <a:lnTo>
                      <a:pt x="798016" y="691056"/>
                    </a:lnTo>
                    <a:lnTo>
                      <a:pt x="789017" y="692907"/>
                    </a:lnTo>
                    <a:lnTo>
                      <a:pt x="780547" y="694758"/>
                    </a:lnTo>
                    <a:lnTo>
                      <a:pt x="771548" y="696081"/>
                    </a:lnTo>
                    <a:lnTo>
                      <a:pt x="762549" y="697403"/>
                    </a:lnTo>
                    <a:lnTo>
                      <a:pt x="753550" y="698196"/>
                    </a:lnTo>
                    <a:lnTo>
                      <a:pt x="744286" y="699254"/>
                    </a:lnTo>
                    <a:lnTo>
                      <a:pt x="735552" y="699783"/>
                    </a:lnTo>
                    <a:lnTo>
                      <a:pt x="726288" y="700048"/>
                    </a:lnTo>
                    <a:lnTo>
                      <a:pt x="717024" y="700048"/>
                    </a:lnTo>
                    <a:lnTo>
                      <a:pt x="707760" y="700048"/>
                    </a:lnTo>
                    <a:lnTo>
                      <a:pt x="698496" y="699783"/>
                    </a:lnTo>
                    <a:lnTo>
                      <a:pt x="689232" y="699254"/>
                    </a:lnTo>
                    <a:lnTo>
                      <a:pt x="680498" y="698196"/>
                    </a:lnTo>
                    <a:lnTo>
                      <a:pt x="671234" y="697403"/>
                    </a:lnTo>
                    <a:lnTo>
                      <a:pt x="662235" y="696081"/>
                    </a:lnTo>
                    <a:lnTo>
                      <a:pt x="653235" y="694758"/>
                    </a:lnTo>
                    <a:lnTo>
                      <a:pt x="644766" y="692907"/>
                    </a:lnTo>
                    <a:lnTo>
                      <a:pt x="636031" y="691056"/>
                    </a:lnTo>
                    <a:lnTo>
                      <a:pt x="627561" y="688940"/>
                    </a:lnTo>
                    <a:lnTo>
                      <a:pt x="618827" y="687089"/>
                    </a:lnTo>
                    <a:lnTo>
                      <a:pt x="610092" y="684180"/>
                    </a:lnTo>
                    <a:lnTo>
                      <a:pt x="601887" y="681535"/>
                    </a:lnTo>
                    <a:lnTo>
                      <a:pt x="593417" y="678890"/>
                    </a:lnTo>
                    <a:lnTo>
                      <a:pt x="585477" y="675981"/>
                    </a:lnTo>
                    <a:lnTo>
                      <a:pt x="577536" y="672807"/>
                    </a:lnTo>
                    <a:lnTo>
                      <a:pt x="569331" y="669105"/>
                    </a:lnTo>
                    <a:lnTo>
                      <a:pt x="561391" y="665667"/>
                    </a:lnTo>
                    <a:lnTo>
                      <a:pt x="553715" y="661700"/>
                    </a:lnTo>
                    <a:lnTo>
                      <a:pt x="545775" y="657733"/>
                    </a:lnTo>
                    <a:lnTo>
                      <a:pt x="538363" y="653766"/>
                    </a:lnTo>
                    <a:lnTo>
                      <a:pt x="530952" y="649534"/>
                    </a:lnTo>
                    <a:lnTo>
                      <a:pt x="523541" y="645038"/>
                    </a:lnTo>
                    <a:lnTo>
                      <a:pt x="516395" y="640278"/>
                    </a:lnTo>
                    <a:lnTo>
                      <a:pt x="509248" y="635517"/>
                    </a:lnTo>
                    <a:lnTo>
                      <a:pt x="502367" y="630493"/>
                    </a:lnTo>
                    <a:lnTo>
                      <a:pt x="495485" y="625468"/>
                    </a:lnTo>
                    <a:lnTo>
                      <a:pt x="488603" y="620178"/>
                    </a:lnTo>
                    <a:lnTo>
                      <a:pt x="482251" y="614624"/>
                    </a:lnTo>
                    <a:lnTo>
                      <a:pt x="475898" y="609071"/>
                    </a:lnTo>
                    <a:lnTo>
                      <a:pt x="469546" y="603517"/>
                    </a:lnTo>
                    <a:lnTo>
                      <a:pt x="463458" y="597434"/>
                    </a:lnTo>
                    <a:lnTo>
                      <a:pt x="457371" y="591616"/>
                    </a:lnTo>
                    <a:lnTo>
                      <a:pt x="451548" y="585533"/>
                    </a:lnTo>
                    <a:lnTo>
                      <a:pt x="445989" y="578921"/>
                    </a:lnTo>
                    <a:lnTo>
                      <a:pt x="440166" y="572838"/>
                    </a:lnTo>
                    <a:lnTo>
                      <a:pt x="434873" y="566227"/>
                    </a:lnTo>
                    <a:lnTo>
                      <a:pt x="429579" y="559351"/>
                    </a:lnTo>
                    <a:lnTo>
                      <a:pt x="424550" y="552474"/>
                    </a:lnTo>
                    <a:lnTo>
                      <a:pt x="419786" y="545863"/>
                    </a:lnTo>
                    <a:lnTo>
                      <a:pt x="415022" y="538722"/>
                    </a:lnTo>
                    <a:lnTo>
                      <a:pt x="410257" y="531581"/>
                    </a:lnTo>
                    <a:lnTo>
                      <a:pt x="406022" y="524441"/>
                    </a:lnTo>
                    <a:lnTo>
                      <a:pt x="401523" y="516771"/>
                    </a:lnTo>
                    <a:lnTo>
                      <a:pt x="397553" y="509366"/>
                    </a:lnTo>
                    <a:lnTo>
                      <a:pt x="393847" y="501696"/>
                    </a:lnTo>
                    <a:lnTo>
                      <a:pt x="389877" y="494027"/>
                    </a:lnTo>
                    <a:lnTo>
                      <a:pt x="386701" y="486357"/>
                    </a:lnTo>
                    <a:lnTo>
                      <a:pt x="383260" y="478423"/>
                    </a:lnTo>
                    <a:lnTo>
                      <a:pt x="380084" y="470489"/>
                    </a:lnTo>
                    <a:lnTo>
                      <a:pt x="377172" y="462555"/>
                    </a:lnTo>
                    <a:lnTo>
                      <a:pt x="374525" y="454092"/>
                    </a:lnTo>
                    <a:lnTo>
                      <a:pt x="372143" y="445894"/>
                    </a:lnTo>
                    <a:lnTo>
                      <a:pt x="369761" y="437431"/>
                    </a:lnTo>
                    <a:lnTo>
                      <a:pt x="367644" y="429232"/>
                    </a:lnTo>
                    <a:lnTo>
                      <a:pt x="365791" y="420505"/>
                    </a:lnTo>
                    <a:lnTo>
                      <a:pt x="363938" y="412042"/>
                    </a:lnTo>
                    <a:lnTo>
                      <a:pt x="362615" y="403314"/>
                    </a:lnTo>
                    <a:lnTo>
                      <a:pt x="361291" y="394587"/>
                    </a:lnTo>
                    <a:lnTo>
                      <a:pt x="360232" y="385859"/>
                    </a:lnTo>
                    <a:lnTo>
                      <a:pt x="359438" y="377132"/>
                    </a:lnTo>
                    <a:lnTo>
                      <a:pt x="358909" y="368140"/>
                    </a:lnTo>
                    <a:lnTo>
                      <a:pt x="358380" y="359412"/>
                    </a:lnTo>
                    <a:lnTo>
                      <a:pt x="358380" y="350156"/>
                    </a:lnTo>
                    <a:lnTo>
                      <a:pt x="358380" y="341164"/>
                    </a:lnTo>
                    <a:lnTo>
                      <a:pt x="358909" y="332172"/>
                    </a:lnTo>
                    <a:lnTo>
                      <a:pt x="359438" y="323180"/>
                    </a:lnTo>
                    <a:lnTo>
                      <a:pt x="360232" y="314453"/>
                    </a:lnTo>
                    <a:lnTo>
                      <a:pt x="361291" y="305461"/>
                    </a:lnTo>
                    <a:lnTo>
                      <a:pt x="362615" y="296734"/>
                    </a:lnTo>
                    <a:lnTo>
                      <a:pt x="363938" y="288271"/>
                    </a:lnTo>
                    <a:lnTo>
                      <a:pt x="365791" y="279543"/>
                    </a:lnTo>
                    <a:lnTo>
                      <a:pt x="367644" y="271080"/>
                    </a:lnTo>
                    <a:lnTo>
                      <a:pt x="369761" y="262617"/>
                    </a:lnTo>
                    <a:lnTo>
                      <a:pt x="372143" y="254419"/>
                    </a:lnTo>
                    <a:lnTo>
                      <a:pt x="374525" y="245956"/>
                    </a:lnTo>
                    <a:lnTo>
                      <a:pt x="377172" y="238022"/>
                    </a:lnTo>
                    <a:lnTo>
                      <a:pt x="380084" y="229823"/>
                    </a:lnTo>
                    <a:lnTo>
                      <a:pt x="383260" y="221889"/>
                    </a:lnTo>
                    <a:lnTo>
                      <a:pt x="386701" y="213955"/>
                    </a:lnTo>
                    <a:lnTo>
                      <a:pt x="389877" y="206021"/>
                    </a:lnTo>
                    <a:lnTo>
                      <a:pt x="393847" y="198351"/>
                    </a:lnTo>
                    <a:lnTo>
                      <a:pt x="397553" y="190682"/>
                    </a:lnTo>
                    <a:lnTo>
                      <a:pt x="401523" y="183277"/>
                    </a:lnTo>
                    <a:lnTo>
                      <a:pt x="406022" y="175871"/>
                    </a:lnTo>
                    <a:lnTo>
                      <a:pt x="410257" y="168731"/>
                    </a:lnTo>
                    <a:lnTo>
                      <a:pt x="415022" y="161590"/>
                    </a:lnTo>
                    <a:lnTo>
                      <a:pt x="419786" y="154450"/>
                    </a:lnTo>
                    <a:lnTo>
                      <a:pt x="424550" y="147573"/>
                    </a:lnTo>
                    <a:lnTo>
                      <a:pt x="429579" y="140697"/>
                    </a:lnTo>
                    <a:lnTo>
                      <a:pt x="434873" y="134085"/>
                    </a:lnTo>
                    <a:lnTo>
                      <a:pt x="440166" y="127738"/>
                    </a:lnTo>
                    <a:lnTo>
                      <a:pt x="445989" y="121127"/>
                    </a:lnTo>
                    <a:lnTo>
                      <a:pt x="451548" y="114779"/>
                    </a:lnTo>
                    <a:lnTo>
                      <a:pt x="457371" y="108697"/>
                    </a:lnTo>
                    <a:lnTo>
                      <a:pt x="463458" y="102614"/>
                    </a:lnTo>
                    <a:lnTo>
                      <a:pt x="469546" y="96795"/>
                    </a:lnTo>
                    <a:lnTo>
                      <a:pt x="475898" y="90977"/>
                    </a:lnTo>
                    <a:lnTo>
                      <a:pt x="482251" y="85423"/>
                    </a:lnTo>
                    <a:lnTo>
                      <a:pt x="488603" y="80134"/>
                    </a:lnTo>
                    <a:lnTo>
                      <a:pt x="495485" y="74580"/>
                    </a:lnTo>
                    <a:lnTo>
                      <a:pt x="502367" y="69555"/>
                    </a:lnTo>
                    <a:lnTo>
                      <a:pt x="509248" y="64530"/>
                    </a:lnTo>
                    <a:lnTo>
                      <a:pt x="516395" y="59770"/>
                    </a:lnTo>
                    <a:lnTo>
                      <a:pt x="523541" y="55274"/>
                    </a:lnTo>
                    <a:lnTo>
                      <a:pt x="530952" y="50778"/>
                    </a:lnTo>
                    <a:lnTo>
                      <a:pt x="538363" y="46546"/>
                    </a:lnTo>
                    <a:lnTo>
                      <a:pt x="545775" y="42315"/>
                    </a:lnTo>
                    <a:lnTo>
                      <a:pt x="553715" y="38348"/>
                    </a:lnTo>
                    <a:lnTo>
                      <a:pt x="561391" y="34645"/>
                    </a:lnTo>
                    <a:lnTo>
                      <a:pt x="569331" y="30943"/>
                    </a:lnTo>
                    <a:lnTo>
                      <a:pt x="577536" y="27769"/>
                    </a:lnTo>
                    <a:lnTo>
                      <a:pt x="585477" y="24331"/>
                    </a:lnTo>
                    <a:lnTo>
                      <a:pt x="593417" y="21422"/>
                    </a:lnTo>
                    <a:lnTo>
                      <a:pt x="601887" y="18513"/>
                    </a:lnTo>
                    <a:lnTo>
                      <a:pt x="610092" y="15868"/>
                    </a:lnTo>
                    <a:lnTo>
                      <a:pt x="618827" y="13488"/>
                    </a:lnTo>
                    <a:lnTo>
                      <a:pt x="627561" y="11108"/>
                    </a:lnTo>
                    <a:lnTo>
                      <a:pt x="636031" y="8992"/>
                    </a:lnTo>
                    <a:lnTo>
                      <a:pt x="644766" y="7141"/>
                    </a:lnTo>
                    <a:lnTo>
                      <a:pt x="653235" y="5818"/>
                    </a:lnTo>
                    <a:lnTo>
                      <a:pt x="662235" y="4232"/>
                    </a:lnTo>
                    <a:lnTo>
                      <a:pt x="671234" y="2909"/>
                    </a:lnTo>
                    <a:lnTo>
                      <a:pt x="680498" y="1851"/>
                    </a:lnTo>
                    <a:lnTo>
                      <a:pt x="689232" y="1322"/>
                    </a:lnTo>
                    <a:lnTo>
                      <a:pt x="698496" y="529"/>
                    </a:lnTo>
                    <a:lnTo>
                      <a:pt x="707760" y="265"/>
                    </a:lnTo>
                    <a:lnTo>
                      <a:pt x="717024" y="0"/>
                    </a:lnTo>
                    <a:close/>
                  </a:path>
                </a:pathLst>
              </a:custGeom>
              <a:solidFill>
                <a:srgbClr val="5B9BD5"/>
              </a:solidFill>
              <a:ln>
                <a:noFill/>
              </a:ln>
            </p:spPr>
            <p:txBody>
              <a:bodyPr anchor="ctr">
                <a:normAutofit fontScale="40000" lnSpcReduction="20000"/>
                <a:scene3d>
                  <a:camera prst="orthographicFront"/>
                  <a:lightRig rig="threePt" dir="t"/>
                </a:scene3d>
                <a:sp3d contourW="12700">
                  <a:contourClr>
                    <a:srgbClr val="FFFFFF"/>
                  </a:contourClr>
                </a:sp3d>
              </a:bodyPr>
              <a:lstStyle/>
              <a:p>
                <a:pPr algn="ctr" eaLnBrk="1" hangingPunct="1">
                  <a:defRPr/>
                </a:pPr>
                <a:endParaRPr lang="zh-CN" altLang="en-US">
                  <a:solidFill>
                    <a:srgbClr val="FFFFFF"/>
                  </a:solidFill>
                  <a:sym typeface="Arial" panose="020B0604020202020204" pitchFamily="34" charset="0"/>
                </a:endParaRPr>
              </a:p>
            </p:txBody>
          </p:sp>
        </p:grpSp>
        <p:cxnSp>
          <p:nvCxnSpPr>
            <p:cNvPr id="38" name="直接连接符 37">
              <a:extLst>
                <a:ext uri="{FF2B5EF4-FFF2-40B4-BE49-F238E27FC236}">
                  <a16:creationId xmlns:a16="http://schemas.microsoft.com/office/drawing/2014/main" id="{CD4466A8-5EA8-469E-A11B-43ED36332D39}"/>
                </a:ext>
              </a:extLst>
            </p:cNvPr>
            <p:cNvCxnSpPr/>
            <p:nvPr>
              <p:custDataLst>
                <p:tags r:id="rId5"/>
              </p:custDataLst>
            </p:nvPr>
          </p:nvCxnSpPr>
          <p:spPr>
            <a:xfrm>
              <a:off x="4714" y="5700"/>
              <a:ext cx="8338" cy="0"/>
            </a:xfrm>
            <a:prstGeom prst="line">
              <a:avLst/>
            </a:prstGeom>
            <a:noFill/>
            <a:ln w="9525" cap="flat" cmpd="sng" algn="ctr">
              <a:solidFill>
                <a:srgbClr val="FFFFFF">
                  <a:lumMod val="85000"/>
                </a:srgbClr>
              </a:solidFill>
              <a:prstDash val="sysDash"/>
            </a:ln>
            <a:effectLst/>
          </p:spPr>
          <p:style>
            <a:lnRef idx="1">
              <a:schemeClr val="accent1"/>
            </a:lnRef>
            <a:fillRef idx="0">
              <a:schemeClr val="accent1"/>
            </a:fillRef>
            <a:effectRef idx="0">
              <a:schemeClr val="accent1"/>
            </a:effectRef>
            <a:fontRef idx="minor">
              <a:schemeClr val="tx1"/>
            </a:fontRef>
          </p:style>
        </p:cxnSp>
      </p:grpSp>
      <p:sp>
        <p:nvSpPr>
          <p:cNvPr id="33796" name="文本框 35">
            <a:extLst>
              <a:ext uri="{FF2B5EF4-FFF2-40B4-BE49-F238E27FC236}">
                <a16:creationId xmlns:a16="http://schemas.microsoft.com/office/drawing/2014/main" id="{40862E76-AFE0-458B-AD0A-0940CD8B26EA}"/>
              </a:ext>
            </a:extLst>
          </p:cNvPr>
          <p:cNvSpPr txBox="1">
            <a:spLocks noChangeArrowheads="1"/>
          </p:cNvSpPr>
          <p:nvPr>
            <p:custDataLst>
              <p:tags r:id="rId2"/>
            </p:custDataLst>
          </p:nvPr>
        </p:nvSpPr>
        <p:spPr bwMode="auto">
          <a:xfrm>
            <a:off x="3294064" y="3962400"/>
            <a:ext cx="6696075"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a:ea typeface="微软雅黑" panose="020B0503020204020204" pitchFamily="34" charset="-122"/>
                <a:sym typeface="Arial" panose="020B0604020202020204" pitchFamily="34" charset="0"/>
              </a:rPr>
              <a:t>坚持不懈促进高校</a:t>
            </a:r>
            <a:r>
              <a:rPr lang="zh-CN" altLang="en-US" sz="2800" u="sng">
                <a:ea typeface="微软雅黑" panose="020B0503020204020204" pitchFamily="34" charset="-122"/>
                <a:sym typeface="Arial" panose="020B0604020202020204" pitchFamily="34" charset="0"/>
              </a:rPr>
              <a:t>和谐稳定</a:t>
            </a:r>
          </a:p>
        </p:txBody>
      </p:sp>
      <p:sp>
        <p:nvSpPr>
          <p:cNvPr id="33797" name="灯片编号占位符 27">
            <a:extLst>
              <a:ext uri="{FF2B5EF4-FFF2-40B4-BE49-F238E27FC236}">
                <a16:creationId xmlns:a16="http://schemas.microsoft.com/office/drawing/2014/main" id="{8F761C45-F8D4-423C-A759-57B5100A3E0A}"/>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Char char="•"/>
            </a:pPr>
            <a:fld id="{7126CBCA-9872-426C-BCEE-6656567886F6}" type="slidenum">
              <a:rPr lang="zh-CN" altLang="en-US" smtClean="0"/>
              <a:pPr>
                <a:buFont typeface="Arial" panose="020B0604020202020204" pitchFamily="34" charset="0"/>
                <a:buChar char="•"/>
              </a:pPr>
              <a:t>20</a:t>
            </a:fld>
            <a:endParaRPr lang="zh-CN" altLang="en-US"/>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9">
            <a:extLst>
              <a:ext uri="{FF2B5EF4-FFF2-40B4-BE49-F238E27FC236}">
                <a16:creationId xmlns:a16="http://schemas.microsoft.com/office/drawing/2014/main" id="{9F969F3C-F37F-4DED-8B81-39917BAC9A51}"/>
              </a:ext>
            </a:extLst>
          </p:cNvPr>
          <p:cNvSpPr txBox="1">
            <a:spLocks noChangeArrowheads="1"/>
          </p:cNvSpPr>
          <p:nvPr/>
        </p:nvSpPr>
        <p:spPr bwMode="auto">
          <a:xfrm>
            <a:off x="1555422" y="1435329"/>
            <a:ext cx="8121290" cy="3869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defRPr/>
            </a:pPr>
            <a:r>
              <a:rPr lang="zh-CN" altLang="en-US" sz="2800" b="1" dirty="0">
                <a:solidFill>
                  <a:srgbClr val="C00000"/>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sym typeface="+mn-ea"/>
              </a:rPr>
              <a:t>习近平：</a:t>
            </a:r>
            <a:endParaRPr lang="en-US" altLang="zh-CN" sz="2800" b="1" dirty="0">
              <a:solidFill>
                <a:srgbClr val="C00000"/>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sym typeface="+mn-ea"/>
            </a:endParaRPr>
          </a:p>
          <a:p>
            <a:pPr algn="just" eaLnBrk="1" hangingPunct="1">
              <a:lnSpc>
                <a:spcPct val="150000"/>
              </a:lnSpc>
              <a:defRPr/>
            </a:pPr>
            <a:r>
              <a:rPr lang="en-US" altLang="zh-CN" sz="2800" b="1" dirty="0">
                <a:solidFill>
                  <a:srgbClr val="0070C0"/>
                </a:solidFill>
                <a:latin typeface="仿宋" panose="02010609060101010101" pitchFamily="49" charset="-122"/>
                <a:ea typeface="仿宋" panose="02010609060101010101" pitchFamily="49" charset="-122"/>
                <a:sym typeface="+mn-ea"/>
              </a:rPr>
              <a:t>    </a:t>
            </a:r>
            <a:r>
              <a:rPr lang="zh-CN" altLang="en-US" sz="2800" b="1" dirty="0">
                <a:solidFill>
                  <a:srgbClr val="0070C0"/>
                </a:solidFill>
                <a:latin typeface="仿宋" panose="02010609060101010101" pitchFamily="49" charset="-122"/>
                <a:ea typeface="仿宋" panose="02010609060101010101" pitchFamily="49" charset="-122"/>
                <a:sym typeface="+mn-ea"/>
              </a:rPr>
              <a:t>最关键</a:t>
            </a:r>
            <a:r>
              <a:rPr lang="zh-CN" altLang="en-US" sz="2800" b="1" dirty="0">
                <a:latin typeface="仿宋" panose="02010609060101010101" pitchFamily="49" charset="-122"/>
                <a:ea typeface="仿宋" panose="02010609060101010101" pitchFamily="49" charset="-122"/>
                <a:sym typeface="+mn-ea"/>
              </a:rPr>
              <a:t>的就是牢牢掌握意识形态工作领导权和话语权，强化并切实发挥马克思主义学科的引领作用，坚持</a:t>
            </a:r>
            <a:r>
              <a:rPr lang="zh-CN" altLang="en-US" sz="28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课堂讲授守纪律、公开言论守规矩</a:t>
            </a:r>
            <a:r>
              <a:rPr lang="zh-CN" altLang="en-US" sz="2800" b="1" dirty="0">
                <a:latin typeface="仿宋" panose="02010609060101010101" pitchFamily="49" charset="-122"/>
                <a:ea typeface="仿宋" panose="02010609060101010101" pitchFamily="49" charset="-122"/>
                <a:sym typeface="+mn-ea"/>
              </a:rPr>
              <a:t>，管好阵地，守好底线，决不给错误思想任何舞台，决不能出现大的意识形态事件和</a:t>
            </a:r>
            <a:r>
              <a:rPr lang="zh-CN" altLang="en-US" sz="2800" b="1" dirty="0">
                <a:solidFill>
                  <a:srgbClr val="C00000"/>
                </a:solidFill>
                <a:latin typeface="仿宋" panose="02010609060101010101" pitchFamily="49" charset="-122"/>
                <a:ea typeface="仿宋" panose="02010609060101010101" pitchFamily="49" charset="-122"/>
                <a:sym typeface="+mn-ea"/>
              </a:rPr>
              <a:t>舆论漩涡</a:t>
            </a:r>
            <a:r>
              <a:rPr lang="zh-CN" altLang="en-US" sz="2800" b="1" dirty="0">
                <a:latin typeface="仿宋" panose="02010609060101010101" pitchFamily="49" charset="-122"/>
                <a:ea typeface="仿宋" panose="02010609060101010101" pitchFamily="49" charset="-122"/>
                <a:sym typeface="+mn-ea"/>
              </a:rPr>
              <a:t>。</a:t>
            </a:r>
            <a:endParaRPr lang="en-US" altLang="zh-CN" sz="2800" b="1" dirty="0">
              <a:latin typeface="仿宋" panose="02010609060101010101" pitchFamily="49" charset="-122"/>
              <a:ea typeface="仿宋" panose="02010609060101010101" pitchFamily="49" charset="-122"/>
              <a:sym typeface="+mn-ea"/>
            </a:endParaRPr>
          </a:p>
        </p:txBody>
      </p:sp>
      <p:sp>
        <p:nvSpPr>
          <p:cNvPr id="35843" name="灯片编号占位符 2">
            <a:extLst>
              <a:ext uri="{FF2B5EF4-FFF2-40B4-BE49-F238E27FC236}">
                <a16:creationId xmlns:a16="http://schemas.microsoft.com/office/drawing/2014/main" id="{1F4FC0A4-6260-49D4-8199-3B2E32E0E0E1}"/>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Char char="•"/>
            </a:pPr>
            <a:fld id="{3CB92C4E-6DF9-4859-AD0B-91D1F447B928}" type="slidenum">
              <a:rPr lang="zh-CN" altLang="en-US" smtClean="0"/>
              <a:pPr>
                <a:buFont typeface="Arial" panose="020B0604020202020204" pitchFamily="34" charset="0"/>
                <a:buChar char="•"/>
              </a:pPr>
              <a:t>21</a:t>
            </a:fld>
            <a:endParaRPr lang="zh-CN" altLang="en-US"/>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610C4BF1-C0FA-4907-BC07-7F738C67E7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63515"/>
            <a:ext cx="2643188" cy="2653760"/>
          </a:xfrm>
          <a:prstGeom prst="rect">
            <a:avLst/>
          </a:prstGeom>
        </p:spPr>
      </p:pic>
      <p:sp>
        <p:nvSpPr>
          <p:cNvPr id="12" name="矩形 11">
            <a:extLst>
              <a:ext uri="{FF2B5EF4-FFF2-40B4-BE49-F238E27FC236}">
                <a16:creationId xmlns:a16="http://schemas.microsoft.com/office/drawing/2014/main" id="{57362A79-B5DC-43B0-8E9D-2EB45F001E61}"/>
              </a:ext>
            </a:extLst>
          </p:cNvPr>
          <p:cNvSpPr/>
          <p:nvPr/>
        </p:nvSpPr>
        <p:spPr>
          <a:xfrm>
            <a:off x="1524000" y="1331914"/>
            <a:ext cx="9144000"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37893" name="矩形 12">
            <a:extLst>
              <a:ext uri="{FF2B5EF4-FFF2-40B4-BE49-F238E27FC236}">
                <a16:creationId xmlns:a16="http://schemas.microsoft.com/office/drawing/2014/main" id="{4052985B-90B0-4EDF-8C89-3857CEB7400E}"/>
              </a:ext>
            </a:extLst>
          </p:cNvPr>
          <p:cNvSpPr>
            <a:spLocks noChangeArrowheads="1"/>
          </p:cNvSpPr>
          <p:nvPr/>
        </p:nvSpPr>
        <p:spPr bwMode="auto">
          <a:xfrm>
            <a:off x="2643188" y="716660"/>
            <a:ext cx="6818312" cy="525657"/>
          </a:xfrm>
          <a:prstGeom prst="rect">
            <a:avLst/>
          </a:prstGeom>
          <a:solidFill>
            <a:srgbClr val="9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lnSpc>
                <a:spcPct val="130000"/>
              </a:lnSpc>
              <a:spcBef>
                <a:spcPts val="600"/>
              </a:spcBef>
              <a:spcAft>
                <a:spcPts val="600"/>
              </a:spcAft>
            </a:pP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37894" name="矩形 15">
            <a:extLst>
              <a:ext uri="{FF2B5EF4-FFF2-40B4-BE49-F238E27FC236}">
                <a16:creationId xmlns:a16="http://schemas.microsoft.com/office/drawing/2014/main" id="{A0FA4272-396B-4989-9A27-7E33160B66A9}"/>
              </a:ext>
            </a:extLst>
          </p:cNvPr>
          <p:cNvSpPr>
            <a:spLocks noChangeArrowheads="1"/>
          </p:cNvSpPr>
          <p:nvPr/>
        </p:nvSpPr>
        <p:spPr bwMode="auto">
          <a:xfrm>
            <a:off x="2643188" y="673101"/>
            <a:ext cx="68183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3600" b="1">
                <a:solidFill>
                  <a:srgbClr val="FFFFFF"/>
                </a:solidFill>
                <a:latin typeface="微软雅黑" panose="020B0503020204020204" pitchFamily="34" charset="-122"/>
                <a:ea typeface="微软雅黑" panose="020B0503020204020204" pitchFamily="34" charset="-122"/>
              </a:rPr>
              <a:t>要把牢思想舆论阵地</a:t>
            </a:r>
            <a:endParaRPr lang="en-US" altLang="zh-CN" b="1">
              <a:solidFill>
                <a:schemeClr val="bg1"/>
              </a:solidFill>
              <a:latin typeface="Arial" panose="020B0604020202020204" pitchFamily="34" charset="0"/>
              <a:ea typeface="微软雅黑" panose="020B0503020204020204" pitchFamily="34" charset="-122"/>
            </a:endParaRPr>
          </a:p>
        </p:txBody>
      </p:sp>
      <p:sp>
        <p:nvSpPr>
          <p:cNvPr id="23559" name="矩形 2">
            <a:extLst>
              <a:ext uri="{FF2B5EF4-FFF2-40B4-BE49-F238E27FC236}">
                <a16:creationId xmlns:a16="http://schemas.microsoft.com/office/drawing/2014/main" id="{D3702EC7-097B-4BF3-92B9-F4CC40002AA0}"/>
              </a:ext>
            </a:extLst>
          </p:cNvPr>
          <p:cNvSpPr>
            <a:spLocks noChangeArrowheads="1"/>
          </p:cNvSpPr>
          <p:nvPr/>
        </p:nvSpPr>
        <p:spPr bwMode="auto">
          <a:xfrm>
            <a:off x="2643188" y="1720850"/>
            <a:ext cx="7212805" cy="3905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defRPr/>
            </a:pPr>
            <a:r>
              <a:rPr lang="zh-CN" altLang="en-US" sz="2400" b="1" dirty="0">
                <a:solidFill>
                  <a:schemeClr val="accent2">
                    <a:lumMod val="60000"/>
                    <a:lumOff val="40000"/>
                  </a:schemeClr>
                </a:solidFill>
                <a:latin typeface="微软雅黑" panose="020B0503020204020204" pitchFamily="34" charset="-122"/>
                <a:ea typeface="微软雅黑" panose="020B0503020204020204" pitchFamily="34" charset="-122"/>
                <a:sym typeface="+mn-ea"/>
              </a:rPr>
              <a:t>       守好高校论坛、讲座、报告会和研讨会关口，依法管理境外非政府组织在高校的活动，防范校园传教，防范敌对势力渗透，既守住底线，筑牢防止各种错误思潮</a:t>
            </a:r>
            <a:r>
              <a:rPr lang="zh-CN" altLang="en-US" sz="2400" b="1" dirty="0">
                <a:solidFill>
                  <a:schemeClr val="accent2">
                    <a:lumMod val="60000"/>
                    <a:lumOff val="40000"/>
                  </a:schemeClr>
                </a:solidFill>
                <a:latin typeface="Arial" panose="020B0604020202020204" pitchFamily="34" charset="0"/>
                <a:ea typeface="微软雅黑" panose="020B0503020204020204" pitchFamily="34" charset="-122"/>
                <a:sym typeface="+mn-ea"/>
              </a:rPr>
              <a:t>“</a:t>
            </a:r>
            <a:r>
              <a:rPr lang="zh-CN" altLang="en-US"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抢滩</a:t>
            </a:r>
            <a:r>
              <a:rPr lang="zh-CN" altLang="en-US" sz="2400" b="1" dirty="0">
                <a:solidFill>
                  <a:schemeClr val="accent2">
                    <a:lumMod val="60000"/>
                    <a:lumOff val="40000"/>
                  </a:schemeClr>
                </a:solidFill>
                <a:latin typeface="Arial" panose="020B0604020202020204" pitchFamily="34" charset="0"/>
                <a:ea typeface="微软雅黑" panose="020B0503020204020204" pitchFamily="34" charset="-122"/>
                <a:sym typeface="+mn-ea"/>
              </a:rPr>
              <a:t>”</a:t>
            </a:r>
            <a:r>
              <a:rPr lang="zh-CN" altLang="en-US" sz="2400" b="1" dirty="0">
                <a:solidFill>
                  <a:schemeClr val="accent2">
                    <a:lumMod val="60000"/>
                    <a:lumOff val="40000"/>
                  </a:schemeClr>
                </a:solidFill>
                <a:latin typeface="微软雅黑" panose="020B0503020204020204" pitchFamily="34" charset="-122"/>
                <a:ea typeface="微软雅黑" panose="020B0503020204020204" pitchFamily="34" charset="-122"/>
                <a:sym typeface="+mn-ea"/>
              </a:rPr>
              <a:t>、防止西方价值观</a:t>
            </a:r>
            <a:r>
              <a:rPr lang="zh-CN" altLang="en-US" sz="2400" b="1" dirty="0">
                <a:solidFill>
                  <a:schemeClr val="accent2">
                    <a:lumMod val="60000"/>
                    <a:lumOff val="40000"/>
                  </a:schemeClr>
                </a:solidFill>
                <a:latin typeface="Arial" panose="020B0604020202020204" pitchFamily="34" charset="0"/>
                <a:ea typeface="微软雅黑" panose="020B0503020204020204" pitchFamily="34" charset="-122"/>
                <a:sym typeface="+mn-ea"/>
              </a:rPr>
              <a:t>“</a:t>
            </a:r>
            <a:r>
              <a:rPr lang="zh-CN" altLang="en-US" sz="24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松土</a:t>
            </a:r>
            <a:r>
              <a:rPr lang="zh-CN" altLang="en-US" sz="2400" b="1" dirty="0">
                <a:solidFill>
                  <a:schemeClr val="accent2">
                    <a:lumMod val="60000"/>
                    <a:lumOff val="40000"/>
                  </a:schemeClr>
                </a:solidFill>
                <a:latin typeface="Arial" panose="020B0604020202020204" pitchFamily="34" charset="0"/>
                <a:ea typeface="微软雅黑" panose="020B0503020204020204" pitchFamily="34" charset="-122"/>
                <a:sym typeface="+mn-ea"/>
              </a:rPr>
              <a:t>”</a:t>
            </a:r>
            <a:r>
              <a:rPr lang="zh-CN" altLang="en-US" sz="2400" b="1" dirty="0">
                <a:solidFill>
                  <a:schemeClr val="accent2">
                    <a:lumMod val="60000"/>
                    <a:lumOff val="40000"/>
                  </a:schemeClr>
                </a:solidFill>
                <a:latin typeface="微软雅黑" panose="020B0503020204020204" pitchFamily="34" charset="-122"/>
                <a:ea typeface="微软雅黑" panose="020B0503020204020204" pitchFamily="34" charset="-122"/>
                <a:sym typeface="+mn-ea"/>
              </a:rPr>
              <a:t>的堤坝，又主动发声，亮明中国优秀传统文化和革命文化、社会主义先进文化的旗帜，亮明社会主义核心价值观的旗帜。</a:t>
            </a:r>
          </a:p>
        </p:txBody>
      </p:sp>
      <p:pic>
        <p:nvPicPr>
          <p:cNvPr id="3" name="图片 2">
            <a:extLst>
              <a:ext uri="{FF2B5EF4-FFF2-40B4-BE49-F238E27FC236}">
                <a16:creationId xmlns:a16="http://schemas.microsoft.com/office/drawing/2014/main" id="{0524C9EE-F855-4A10-8D13-DA6B5AB19D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0132" y="4769963"/>
            <a:ext cx="2961868" cy="18930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6ACA8F-6196-4705-B43B-458638E6F523}"/>
              </a:ext>
            </a:extLst>
          </p:cNvPr>
          <p:cNvSpPr>
            <a:spLocks noGrp="1"/>
          </p:cNvSpPr>
          <p:nvPr>
            <p:ph type="title"/>
          </p:nvPr>
        </p:nvSpPr>
        <p:spPr>
          <a:xfrm>
            <a:off x="2279651" y="1243013"/>
            <a:ext cx="4824413" cy="615950"/>
          </a:xfrm>
        </p:spPr>
        <p:txBody>
          <a:bodyPr>
            <a:normAutofit/>
          </a:bodyPr>
          <a:lstStyle/>
          <a:p>
            <a:pPr algn="l">
              <a:defRPr/>
            </a:pPr>
            <a:r>
              <a:rPr lang="en-US" altLang="zh-CN" sz="3200" b="1" dirty="0">
                <a:solidFill>
                  <a:srgbClr val="0000FF"/>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cs typeface="+mn-cs"/>
              </a:rPr>
              <a:t>3</a:t>
            </a:r>
            <a:r>
              <a:rPr lang="zh-CN" altLang="en-US" sz="3200" b="1" dirty="0">
                <a:solidFill>
                  <a:srgbClr val="0000FF"/>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cs typeface="+mn-cs"/>
              </a:rPr>
              <a:t>、</a:t>
            </a:r>
            <a:r>
              <a:rPr lang="zh-CN" altLang="zh-CN" sz="3200" b="1" dirty="0">
                <a:solidFill>
                  <a:srgbClr val="0000FF"/>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cs typeface="+mn-cs"/>
              </a:rPr>
              <a:t>人才培养的辩证法</a:t>
            </a:r>
            <a:endParaRPr lang="zh-CN" altLang="en-US" dirty="0"/>
          </a:p>
        </p:txBody>
      </p:sp>
      <p:sp>
        <p:nvSpPr>
          <p:cNvPr id="3" name="内容占位符 2">
            <a:extLst>
              <a:ext uri="{FF2B5EF4-FFF2-40B4-BE49-F238E27FC236}">
                <a16:creationId xmlns:a16="http://schemas.microsoft.com/office/drawing/2014/main" id="{CDFB51EA-5149-4723-B7F7-F2ACBE209A0A}"/>
              </a:ext>
            </a:extLst>
          </p:cNvPr>
          <p:cNvSpPr>
            <a:spLocks noGrp="1"/>
          </p:cNvSpPr>
          <p:nvPr>
            <p:ph idx="1"/>
          </p:nvPr>
        </p:nvSpPr>
        <p:spPr>
          <a:xfrm>
            <a:off x="1847850" y="2205039"/>
            <a:ext cx="8496300" cy="4160837"/>
          </a:xfrm>
        </p:spPr>
        <p:txBody>
          <a:bodyPr/>
          <a:lstStyle/>
          <a:p>
            <a:pPr indent="-455930">
              <a:defRPr/>
            </a:pPr>
            <a:r>
              <a:rPr lang="zh-CN" altLang="zh-CN" sz="3200" b="1" dirty="0">
                <a:solidFill>
                  <a:srgbClr val="7030A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人无德不立，</a:t>
            </a:r>
            <a:r>
              <a:rPr lang="zh-CN" altLang="zh-CN" sz="3200" b="1" u="sng" dirty="0">
                <a:solidFill>
                  <a:srgbClr val="7030A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育人的根本在于立德</a:t>
            </a:r>
            <a:r>
              <a:rPr lang="zh-CN" altLang="zh-CN" sz="3200" b="1" dirty="0">
                <a:solidFill>
                  <a:srgbClr val="7030A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。这是人才培养的辩证法。</a:t>
            </a:r>
            <a:endParaRPr lang="en-US" altLang="zh-CN" sz="3200" b="1" dirty="0">
              <a:solidFill>
                <a:srgbClr val="7030A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indent="-455930">
              <a:defRPr/>
            </a:pPr>
            <a:r>
              <a:rPr lang="zh-CN" altLang="zh-CN" sz="3200" b="1" dirty="0">
                <a:solidFill>
                  <a:srgbClr val="7030A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办学就要尊重这个规律，否则就办不好学。</a:t>
            </a:r>
            <a:endParaRPr lang="en-US" altLang="zh-CN" sz="3200" b="1" dirty="0">
              <a:solidFill>
                <a:srgbClr val="7030A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indent="-455930">
              <a:defRPr/>
            </a:pPr>
            <a:r>
              <a:rPr lang="zh-CN" altLang="zh-CN" sz="3200" b="1" dirty="0">
                <a:solidFill>
                  <a:srgbClr val="7030A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要把立德树人的成效作为检验学校一切工作的</a:t>
            </a:r>
            <a:r>
              <a:rPr lang="zh-CN" altLang="zh-CN" sz="3200" b="1" dirty="0">
                <a:solidFill>
                  <a:srgbClr val="8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根本标准</a:t>
            </a:r>
            <a:r>
              <a:rPr lang="zh-CN" altLang="zh-CN" sz="3200" b="1" dirty="0">
                <a:solidFill>
                  <a:srgbClr val="7030A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p>
          <a:p>
            <a:pPr marL="1270" indent="0">
              <a:buNone/>
              <a:defRPr/>
            </a:pPr>
            <a:endParaRPr lang="en-US" altLang="zh-CN" sz="3200" dirty="0"/>
          </a:p>
          <a:p>
            <a:pPr marL="1270" indent="0">
              <a:buNone/>
              <a:defRPr/>
            </a:pPr>
            <a:r>
              <a:rPr lang="en-US" altLang="zh-CN" sz="3200" dirty="0"/>
              <a:t>         </a:t>
            </a:r>
            <a:r>
              <a:rPr lang="zh-CN" altLang="zh-CN" sz="2000" dirty="0">
                <a:solidFill>
                  <a:srgbClr val="800000"/>
                </a:solidFill>
                <a:latin typeface="华文琥珀" panose="02010800040101010101" pitchFamily="2" charset="-122"/>
                <a:ea typeface="华文琥珀" panose="02010800040101010101" pitchFamily="2" charset="-122"/>
              </a:rPr>
              <a:t>——</a:t>
            </a:r>
            <a:r>
              <a:rPr lang="en-US" altLang="zh-CN" sz="2000" dirty="0">
                <a:solidFill>
                  <a:srgbClr val="800000"/>
                </a:solidFill>
                <a:latin typeface="华文琥珀" panose="02010800040101010101" pitchFamily="2" charset="-122"/>
                <a:ea typeface="华文琥珀" panose="02010800040101010101" pitchFamily="2" charset="-122"/>
              </a:rPr>
              <a:t>2018</a:t>
            </a:r>
            <a:r>
              <a:rPr lang="zh-CN" altLang="zh-CN" sz="2000" dirty="0">
                <a:solidFill>
                  <a:srgbClr val="800000"/>
                </a:solidFill>
                <a:latin typeface="华文琥珀" panose="02010800040101010101" pitchFamily="2" charset="-122"/>
                <a:ea typeface="华文琥珀" panose="02010800040101010101" pitchFamily="2" charset="-122"/>
              </a:rPr>
              <a:t>年</a:t>
            </a:r>
            <a:r>
              <a:rPr lang="en-US" altLang="zh-CN" sz="2000" dirty="0">
                <a:solidFill>
                  <a:srgbClr val="800000"/>
                </a:solidFill>
                <a:latin typeface="华文琥珀" panose="02010800040101010101" pitchFamily="2" charset="-122"/>
                <a:ea typeface="华文琥珀" panose="02010800040101010101" pitchFamily="2" charset="-122"/>
              </a:rPr>
              <a:t>5</a:t>
            </a:r>
            <a:r>
              <a:rPr lang="zh-CN" altLang="zh-CN" sz="2000" dirty="0">
                <a:solidFill>
                  <a:srgbClr val="800000"/>
                </a:solidFill>
                <a:latin typeface="华文琥珀" panose="02010800040101010101" pitchFamily="2" charset="-122"/>
                <a:ea typeface="华文琥珀" panose="02010800040101010101" pitchFamily="2" charset="-122"/>
              </a:rPr>
              <a:t>月</a:t>
            </a:r>
            <a:r>
              <a:rPr lang="en-US" altLang="zh-CN" sz="2000" dirty="0">
                <a:solidFill>
                  <a:srgbClr val="800000"/>
                </a:solidFill>
                <a:latin typeface="华文琥珀" panose="02010800040101010101" pitchFamily="2" charset="-122"/>
                <a:ea typeface="华文琥珀" panose="02010800040101010101" pitchFamily="2" charset="-122"/>
              </a:rPr>
              <a:t>2</a:t>
            </a:r>
            <a:r>
              <a:rPr lang="zh-CN" altLang="zh-CN" sz="2000" dirty="0">
                <a:solidFill>
                  <a:srgbClr val="800000"/>
                </a:solidFill>
                <a:latin typeface="华文琥珀" panose="02010800040101010101" pitchFamily="2" charset="-122"/>
                <a:ea typeface="华文琥珀" panose="02010800040101010101" pitchFamily="2" charset="-122"/>
              </a:rPr>
              <a:t>日，习近平在北京大学师生座谈会上的讲话</a:t>
            </a:r>
          </a:p>
          <a:p>
            <a:pPr marL="1270" indent="0">
              <a:buNone/>
              <a:defRPr/>
            </a:pPr>
            <a:endParaRPr lang="zh-CN" altLang="en-US" dirty="0"/>
          </a:p>
        </p:txBody>
      </p:sp>
      <p:sp>
        <p:nvSpPr>
          <p:cNvPr id="39940" name="灯片编号占位符 3">
            <a:extLst>
              <a:ext uri="{FF2B5EF4-FFF2-40B4-BE49-F238E27FC236}">
                <a16:creationId xmlns:a16="http://schemas.microsoft.com/office/drawing/2014/main" id="{7C66737E-A08B-4FFE-A28A-02F296EA68F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Char char="•"/>
            </a:pPr>
            <a:fld id="{C3D90DB3-575F-437D-9010-CCF36DA22A9F}" type="slidenum">
              <a:rPr lang="zh-CN" altLang="en-US" smtClean="0"/>
              <a:pPr>
                <a:buFont typeface="Arial" panose="020B0604020202020204" pitchFamily="34" charset="0"/>
                <a:buChar char="•"/>
              </a:pPr>
              <a:t>23</a:t>
            </a:fld>
            <a:endParaRPr lang="zh-CN" altLang="en-US"/>
          </a:p>
        </p:txBody>
      </p:sp>
      <p:sp>
        <p:nvSpPr>
          <p:cNvPr id="5" name="矩形: 棱台 4">
            <a:extLst>
              <a:ext uri="{FF2B5EF4-FFF2-40B4-BE49-F238E27FC236}">
                <a16:creationId xmlns:a16="http://schemas.microsoft.com/office/drawing/2014/main" id="{8C5EED63-E9E9-4D20-8BC1-BEAB31757634}"/>
              </a:ext>
            </a:extLst>
          </p:cNvPr>
          <p:cNvSpPr/>
          <p:nvPr/>
        </p:nvSpPr>
        <p:spPr>
          <a:xfrm>
            <a:off x="2993011" y="290414"/>
            <a:ext cx="6553200" cy="615950"/>
          </a:xfrm>
          <a:prstGeom prst="bevel">
            <a:avLst/>
          </a:prstGeom>
          <a:solidFill>
            <a:srgbClr val="75C4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200" b="1" dirty="0">
                <a:solidFill>
                  <a:srgbClr val="C00000"/>
                </a:solidFill>
                <a:effectLst>
                  <a:outerShdw blurRad="38100" dist="38100" dir="2700000" algn="tl">
                    <a:srgbClr val="000000">
                      <a:alpha val="43137"/>
                    </a:srgbClr>
                  </a:outerShdw>
                </a:effectLst>
                <a:latin typeface="隶书" panose="02010509060101010101" pitchFamily="49" charset="-122"/>
                <a:ea typeface="隶书" panose="02010509060101010101" pitchFamily="49" charset="-122"/>
                <a:sym typeface="+mn-ea"/>
              </a:rPr>
              <a:t>立德树人使命的深入思考</a:t>
            </a:r>
            <a:endParaRPr lang="zh-CN" altLang="en-US" sz="3200" dirty="0">
              <a:sym typeface="+mn-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18">
            <a:extLst>
              <a:ext uri="{FF2B5EF4-FFF2-40B4-BE49-F238E27FC236}">
                <a16:creationId xmlns:a16="http://schemas.microsoft.com/office/drawing/2014/main" id="{36B6124C-608D-4BA8-8DA7-780A8B988EA2}"/>
              </a:ext>
            </a:extLst>
          </p:cNvPr>
          <p:cNvSpPr>
            <a:spLocks noChangeShapeType="1"/>
          </p:cNvSpPr>
          <p:nvPr>
            <p:custDataLst>
              <p:tags r:id="rId2"/>
            </p:custDataLst>
          </p:nvPr>
        </p:nvSpPr>
        <p:spPr bwMode="gray">
          <a:xfrm>
            <a:off x="-2980531" y="896621"/>
            <a:ext cx="0" cy="3959225"/>
          </a:xfrm>
          <a:prstGeom prst="line">
            <a:avLst/>
          </a:prstGeom>
          <a:noFill/>
          <a:ln w="25400">
            <a:solidFill>
              <a:srgbClr val="5B9BD5">
                <a:lumMod val="60000"/>
                <a:lumOff val="40000"/>
              </a:srgbClr>
            </a:solidFill>
            <a:round/>
          </a:ln>
          <a:effectLst>
            <a:glow rad="127000">
              <a:srgbClr val="E7E6E6"/>
            </a:glow>
          </a:effectLst>
        </p:spPr>
        <p:txBody>
          <a:bodyPr>
            <a:normAutofit fontScale="25000" lnSpcReduction="20000"/>
          </a:bodyPr>
          <a:lstStyle/>
          <a:p>
            <a:pPr eaLnBrk="1" hangingPunct="1">
              <a:defRPr/>
            </a:pPr>
            <a:endParaRPr lang="zh-CN" altLang="en-US">
              <a:solidFill>
                <a:srgbClr val="000000"/>
              </a:solidFill>
              <a:sym typeface="Arial" panose="020B0604020202020204" pitchFamily="34" charset="0"/>
            </a:endParaRPr>
          </a:p>
        </p:txBody>
      </p:sp>
      <p:grpSp>
        <p:nvGrpSpPr>
          <p:cNvPr id="40965" name="组合 3">
            <a:extLst>
              <a:ext uri="{FF2B5EF4-FFF2-40B4-BE49-F238E27FC236}">
                <a16:creationId xmlns:a16="http://schemas.microsoft.com/office/drawing/2014/main" id="{B3803AE2-16BE-43B8-BDAE-AE46D42DAB0F}"/>
              </a:ext>
            </a:extLst>
          </p:cNvPr>
          <p:cNvGrpSpPr>
            <a:grpSpLocks/>
          </p:cNvGrpSpPr>
          <p:nvPr/>
        </p:nvGrpSpPr>
        <p:grpSpPr bwMode="auto">
          <a:xfrm>
            <a:off x="1446031" y="2615609"/>
            <a:ext cx="8593321" cy="2940641"/>
            <a:chOff x="2756594" y="4255286"/>
            <a:chExt cx="7379893" cy="2776469"/>
          </a:xfrm>
        </p:grpSpPr>
        <p:sp>
          <p:nvSpPr>
            <p:cNvPr id="23" name="Rectangle 19">
              <a:extLst>
                <a:ext uri="{FF2B5EF4-FFF2-40B4-BE49-F238E27FC236}">
                  <a16:creationId xmlns:a16="http://schemas.microsoft.com/office/drawing/2014/main" id="{F4EC5D21-9B1E-4747-863D-806E4D683712}"/>
                </a:ext>
              </a:extLst>
            </p:cNvPr>
            <p:cNvSpPr>
              <a:spLocks noChangeArrowheads="1"/>
            </p:cNvSpPr>
            <p:nvPr>
              <p:custDataLst>
                <p:tags r:id="rId3"/>
              </p:custDataLst>
            </p:nvPr>
          </p:nvSpPr>
          <p:spPr bwMode="auto">
            <a:xfrm>
              <a:off x="3175690" y="4255286"/>
              <a:ext cx="6292149" cy="635776"/>
            </a:xfrm>
            <a:prstGeom prst="rect">
              <a:avLst/>
            </a:prstGeom>
            <a:noFill/>
            <a:ln>
              <a:noFill/>
            </a:ln>
            <a:effectLst>
              <a:glow rad="127000">
                <a:srgbClr val="E7E6E6"/>
              </a:glow>
            </a:effectLst>
          </p:spPr>
          <p:txBody>
            <a:bodyPr lIns="0" tIns="0" rIns="0" bIns="0" anchor="ctr">
              <a:normAutofit/>
            </a:bodyPr>
            <a:lstStyle/>
            <a:p>
              <a:pPr eaLnBrk="1" hangingPunct="1">
                <a:buClr>
                  <a:srgbClr val="FF0066"/>
                </a:buClr>
                <a:buSzPct val="75000"/>
                <a:defRPr/>
              </a:pPr>
              <a:r>
                <a:rPr lang="zh-CN" altLang="en-US" sz="3200" dirty="0">
                  <a:solidFill>
                    <a:srgbClr val="5B9BD5">
                      <a:lumMod val="75000"/>
                    </a:srgbClr>
                  </a:solidFill>
                  <a:latin typeface="华文琥珀" panose="02010800040101010101" pitchFamily="2" charset="-122"/>
                  <a:ea typeface="华文琥珀" panose="02010800040101010101" pitchFamily="2" charset="-122"/>
                  <a:cs typeface="+mj-cs"/>
                  <a:sym typeface="Arial" panose="020B0604020202020204" pitchFamily="34" charset="0"/>
                </a:rPr>
                <a:t>用足用好课堂教学主渠道</a:t>
              </a:r>
            </a:p>
          </p:txBody>
        </p:sp>
        <p:sp>
          <p:nvSpPr>
            <p:cNvPr id="24" name="Text Box 22">
              <a:extLst>
                <a:ext uri="{FF2B5EF4-FFF2-40B4-BE49-F238E27FC236}">
                  <a16:creationId xmlns:a16="http://schemas.microsoft.com/office/drawing/2014/main" id="{543EA242-6500-4B71-ACD2-783750FE6B68}"/>
                </a:ext>
              </a:extLst>
            </p:cNvPr>
            <p:cNvSpPr txBox="1">
              <a:spLocks noChangeArrowheads="1"/>
            </p:cNvSpPr>
            <p:nvPr>
              <p:custDataLst>
                <p:tags r:id="rId4"/>
              </p:custDataLst>
            </p:nvPr>
          </p:nvSpPr>
          <p:spPr bwMode="gray">
            <a:xfrm>
              <a:off x="3175690" y="4999304"/>
              <a:ext cx="6960797" cy="2032451"/>
            </a:xfrm>
            <a:prstGeom prst="rect">
              <a:avLst/>
            </a:prstGeom>
            <a:noFill/>
            <a:ln>
              <a:noFill/>
            </a:ln>
            <a:effectLst>
              <a:glow rad="127000">
                <a:srgbClr val="E7E6E6"/>
              </a:glow>
            </a:effectLst>
          </p:spPr>
          <p:txBody>
            <a:bodyPr lIns="0" tIns="0" rIns="0" bIns="0">
              <a:norm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algn="ctr" eaLnBrk="0" fontAlgn="base" hangingPunct="0">
                <a:spcBef>
                  <a:spcPct val="0"/>
                </a:spcBef>
                <a:spcAft>
                  <a:spcPct val="0"/>
                </a:spcAft>
                <a:defRPr i="1">
                  <a:solidFill>
                    <a:schemeClr val="tx1"/>
                  </a:solidFill>
                  <a:latin typeface="Arial" panose="020B0604020202020204" pitchFamily="34" charset="0"/>
                </a:defRPr>
              </a:lvl6pPr>
              <a:lvl7pPr marL="2971800" indent="-228600" algn="ctr" eaLnBrk="0" fontAlgn="base" hangingPunct="0">
                <a:spcBef>
                  <a:spcPct val="0"/>
                </a:spcBef>
                <a:spcAft>
                  <a:spcPct val="0"/>
                </a:spcAft>
                <a:defRPr i="1">
                  <a:solidFill>
                    <a:schemeClr val="tx1"/>
                  </a:solidFill>
                  <a:latin typeface="Arial" panose="020B0604020202020204" pitchFamily="34" charset="0"/>
                </a:defRPr>
              </a:lvl7pPr>
              <a:lvl8pPr marL="3429000" indent="-228600" algn="ctr" eaLnBrk="0" fontAlgn="base" hangingPunct="0">
                <a:spcBef>
                  <a:spcPct val="0"/>
                </a:spcBef>
                <a:spcAft>
                  <a:spcPct val="0"/>
                </a:spcAft>
                <a:defRPr i="1">
                  <a:solidFill>
                    <a:schemeClr val="tx1"/>
                  </a:solidFill>
                  <a:latin typeface="Arial" panose="020B0604020202020204" pitchFamily="34" charset="0"/>
                </a:defRPr>
              </a:lvl8pPr>
              <a:lvl9pPr marL="3886200" indent="-228600" algn="ctr" eaLnBrk="0" fontAlgn="base" hangingPunct="0">
                <a:spcBef>
                  <a:spcPct val="0"/>
                </a:spcBef>
                <a:spcAft>
                  <a:spcPct val="0"/>
                </a:spcAft>
                <a:defRPr i="1">
                  <a:solidFill>
                    <a:schemeClr val="tx1"/>
                  </a:solidFill>
                  <a:latin typeface="Arial" panose="020B0604020202020204" pitchFamily="34" charset="0"/>
                </a:defRPr>
              </a:lvl9pPr>
            </a:lstStyle>
            <a:p>
              <a:pPr algn="just">
                <a:lnSpc>
                  <a:spcPct val="120000"/>
                </a:lnSpc>
                <a:defRPr/>
              </a:pPr>
              <a:r>
                <a:rPr lang="zh-CN" altLang="da-DK" sz="2800" i="0" dirty="0">
                  <a:latin typeface="+mn-lt"/>
                  <a:sym typeface="Arial" panose="020B0604020202020204" pitchFamily="34" charset="0"/>
                </a:rPr>
                <a:t>注重把</a:t>
              </a:r>
              <a:r>
                <a:rPr lang="zh-CN" altLang="da-DK" sz="2800" b="1" i="0" dirty="0">
                  <a:solidFill>
                    <a:srgbClr val="0000CC"/>
                  </a:solidFill>
                  <a:latin typeface="华文琥珀" panose="02010800040101010101" pitchFamily="2" charset="-122"/>
                  <a:ea typeface="华文琥珀" panose="02010800040101010101" pitchFamily="2" charset="-122"/>
                  <a:sym typeface="Arial" panose="020B0604020202020204" pitchFamily="34" charset="0"/>
                </a:rPr>
                <a:t>价值教育</a:t>
              </a:r>
              <a:r>
                <a:rPr lang="zh-CN" altLang="da-DK" sz="2800" i="0" dirty="0">
                  <a:latin typeface="+mn-lt"/>
                  <a:sym typeface="Arial" panose="020B0604020202020204" pitchFamily="34" charset="0"/>
                </a:rPr>
                <a:t>同</a:t>
              </a:r>
              <a:r>
                <a:rPr lang="zh-CN" altLang="da-DK" sz="2800" b="1" i="0" dirty="0">
                  <a:solidFill>
                    <a:srgbClr val="0000CC"/>
                  </a:solidFill>
                  <a:latin typeface="华文琥珀" panose="02010800040101010101" pitchFamily="2" charset="-122"/>
                  <a:ea typeface="华文琥珀" panose="02010800040101010101" pitchFamily="2" charset="-122"/>
                  <a:sym typeface="Arial" panose="020B0604020202020204" pitchFamily="34" charset="0"/>
                </a:rPr>
                <a:t>知识教育</a:t>
              </a:r>
              <a:r>
                <a:rPr lang="zh-CN" altLang="da-DK" sz="2800" i="0" dirty="0">
                  <a:latin typeface="+mn-lt"/>
                  <a:sym typeface="Arial" panose="020B0604020202020204" pitchFamily="34" charset="0"/>
                </a:rPr>
                <a:t>、</a:t>
              </a:r>
              <a:r>
                <a:rPr lang="zh-CN" altLang="da-DK" sz="2800" b="1" i="0" dirty="0">
                  <a:solidFill>
                    <a:srgbClr val="0000CC"/>
                  </a:solidFill>
                  <a:latin typeface="华文琥珀" panose="02010800040101010101" pitchFamily="2" charset="-122"/>
                  <a:ea typeface="华文琥珀" panose="02010800040101010101" pitchFamily="2" charset="-122"/>
                  <a:sym typeface="Arial" panose="020B0604020202020204" pitchFamily="34" charset="0"/>
                </a:rPr>
                <a:t>能力</a:t>
              </a:r>
              <a:r>
                <a:rPr lang="zh-CN" altLang="en-US" sz="2800" b="1" i="0" dirty="0">
                  <a:solidFill>
                    <a:srgbClr val="0000CC"/>
                  </a:solidFill>
                  <a:latin typeface="华文琥珀" panose="02010800040101010101" pitchFamily="2" charset="-122"/>
                  <a:ea typeface="华文琥珀" panose="02010800040101010101" pitchFamily="2" charset="-122"/>
                  <a:sym typeface="Arial" panose="020B0604020202020204" pitchFamily="34" charset="0"/>
                </a:rPr>
                <a:t>培养</a:t>
              </a:r>
              <a:r>
                <a:rPr lang="zh-CN" altLang="da-DK" sz="2800" i="0" dirty="0">
                  <a:latin typeface="+mn-lt"/>
                  <a:sym typeface="Arial" panose="020B0604020202020204" pitchFamily="34" charset="0"/>
                </a:rPr>
                <a:t>结合起来，推动教授为本科生上课，引导教师把更多的时间和精力投入到课堂教学中，认认真真讲好每一堂课。</a:t>
              </a:r>
            </a:p>
          </p:txBody>
        </p:sp>
        <p:sp>
          <p:nvSpPr>
            <p:cNvPr id="25" name="Oval 55">
              <a:extLst>
                <a:ext uri="{FF2B5EF4-FFF2-40B4-BE49-F238E27FC236}">
                  <a16:creationId xmlns:a16="http://schemas.microsoft.com/office/drawing/2014/main" id="{6B2756D8-6431-4EE2-AE43-6EC56A35BEA9}"/>
                </a:ext>
              </a:extLst>
            </p:cNvPr>
            <p:cNvSpPr>
              <a:spLocks noChangeArrowheads="1"/>
            </p:cNvSpPr>
            <p:nvPr>
              <p:custDataLst>
                <p:tags r:id="rId5"/>
              </p:custDataLst>
            </p:nvPr>
          </p:nvSpPr>
          <p:spPr bwMode="gray">
            <a:xfrm>
              <a:off x="2756594" y="4466540"/>
              <a:ext cx="212714" cy="212841"/>
            </a:xfrm>
            <a:prstGeom prst="ellipse">
              <a:avLst/>
            </a:prstGeom>
            <a:solidFill>
              <a:srgbClr val="5B9BD5"/>
            </a:solidFill>
            <a:ln w="12700">
              <a:solidFill>
                <a:srgbClr val="FFFFFF"/>
              </a:solidFill>
              <a:round/>
            </a:ln>
            <a:effectLst>
              <a:outerShdw blurRad="25400" dist="25400" dir="2700000" algn="tl" rotWithShape="0">
                <a:prstClr val="black">
                  <a:alpha val="35000"/>
                </a:prstClr>
              </a:outerShdw>
            </a:effectLst>
          </p:spPr>
          <p:txBody>
            <a:bodyPr wrap="none" anchor="ctr">
              <a:normAutofit fontScale="25000" lnSpcReduction="20000"/>
            </a:bodyPr>
            <a:lstStyle/>
            <a:p>
              <a:pPr eaLnBrk="1" hangingPunct="1">
                <a:defRPr/>
              </a:pPr>
              <a:endParaRPr lang="zh-CN" altLang="en-US">
                <a:solidFill>
                  <a:srgbClr val="000000"/>
                </a:solidFill>
                <a:sym typeface="Arial" panose="020B0604020202020204" pitchFamily="34" charset="0"/>
              </a:endParaRPr>
            </a:p>
          </p:txBody>
        </p:sp>
      </p:grpSp>
      <p:sp>
        <p:nvSpPr>
          <p:cNvPr id="40966" name="灯片编号占位符 10">
            <a:extLst>
              <a:ext uri="{FF2B5EF4-FFF2-40B4-BE49-F238E27FC236}">
                <a16:creationId xmlns:a16="http://schemas.microsoft.com/office/drawing/2014/main" id="{6AFE0C75-1591-4F4A-A9D8-F8056B1CFE44}"/>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Char char="•"/>
            </a:pPr>
            <a:fld id="{D012535D-F002-43B0-85AF-4235DF59BE45}" type="slidenum">
              <a:rPr lang="zh-CN" altLang="en-US" smtClean="0"/>
              <a:pPr>
                <a:buFont typeface="Arial" panose="020B0604020202020204" pitchFamily="34" charset="0"/>
                <a:buChar char="•"/>
              </a:pPr>
              <a:t>24</a:t>
            </a:fld>
            <a:endParaRPr lang="zh-CN" altLang="en-US"/>
          </a:p>
        </p:txBody>
      </p:sp>
      <p:sp>
        <p:nvSpPr>
          <p:cNvPr id="3" name="流程图: 多文档 2">
            <a:extLst>
              <a:ext uri="{FF2B5EF4-FFF2-40B4-BE49-F238E27FC236}">
                <a16:creationId xmlns:a16="http://schemas.microsoft.com/office/drawing/2014/main" id="{CE463490-1818-44EA-B044-FB9DE1B7A0FF}"/>
              </a:ext>
            </a:extLst>
          </p:cNvPr>
          <p:cNvSpPr/>
          <p:nvPr/>
        </p:nvSpPr>
        <p:spPr>
          <a:xfrm>
            <a:off x="2424114" y="1557338"/>
            <a:ext cx="4016375" cy="635000"/>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en-US" altLang="zh-CN" sz="2400" b="1" dirty="0">
                <a:solidFill>
                  <a:srgbClr val="0000FF"/>
                </a:solidFill>
                <a:effectLst>
                  <a:outerShdw blurRad="38100" dist="38100" dir="2700000" algn="tl">
                    <a:srgbClr val="000000">
                      <a:alpha val="43137"/>
                    </a:srgbClr>
                  </a:outerShdw>
                </a:effectLst>
                <a:sym typeface="+mn-ea"/>
              </a:rPr>
              <a:t>4</a:t>
            </a:r>
            <a:r>
              <a:rPr lang="zh-CN" altLang="en-US" sz="2400" b="1" dirty="0">
                <a:solidFill>
                  <a:srgbClr val="0000FF"/>
                </a:solidFill>
                <a:effectLst>
                  <a:outerShdw blurRad="38100" dist="38100" dir="2700000" algn="tl">
                    <a:srgbClr val="000000">
                      <a:alpha val="43137"/>
                    </a:srgbClr>
                  </a:outerShdw>
                </a:effectLst>
                <a:sym typeface="+mn-ea"/>
              </a:rPr>
              <a:t>、</a:t>
            </a:r>
            <a:r>
              <a:rPr lang="en-US" altLang="zh-CN" sz="2400" b="1" dirty="0">
                <a:solidFill>
                  <a:srgbClr val="0000FF"/>
                </a:solidFill>
                <a:effectLst>
                  <a:outerShdw blurRad="38100" dist="38100" dir="2700000" algn="tl">
                    <a:srgbClr val="000000">
                      <a:alpha val="43137"/>
                    </a:srgbClr>
                  </a:outerShdw>
                </a:effectLst>
                <a:sym typeface="+mn-ea"/>
              </a:rPr>
              <a:t>   </a:t>
            </a:r>
            <a:r>
              <a:rPr lang="zh-CN" altLang="en-US" sz="2400" b="1" dirty="0">
                <a:solidFill>
                  <a:srgbClr val="0000FF"/>
                </a:solidFill>
                <a:effectLst>
                  <a:outerShdw blurRad="38100" dist="38100" dir="2700000" algn="tl">
                    <a:srgbClr val="000000">
                      <a:alpha val="43137"/>
                    </a:srgbClr>
                  </a:outerShdw>
                </a:effectLst>
                <a:sym typeface="+mn-ea"/>
              </a:rPr>
              <a:t>教育三要素</a:t>
            </a:r>
          </a:p>
        </p:txBody>
      </p:sp>
      <p:sp>
        <p:nvSpPr>
          <p:cNvPr id="9" name="矩形: 棱台 8">
            <a:extLst>
              <a:ext uri="{FF2B5EF4-FFF2-40B4-BE49-F238E27FC236}">
                <a16:creationId xmlns:a16="http://schemas.microsoft.com/office/drawing/2014/main" id="{90AAD4CE-5A46-437C-AEDD-51964F6D2316}"/>
              </a:ext>
            </a:extLst>
          </p:cNvPr>
          <p:cNvSpPr/>
          <p:nvPr/>
        </p:nvSpPr>
        <p:spPr>
          <a:xfrm>
            <a:off x="3282166" y="401029"/>
            <a:ext cx="6553200" cy="615950"/>
          </a:xfrm>
          <a:prstGeom prst="bevel">
            <a:avLst/>
          </a:prstGeom>
          <a:solidFill>
            <a:srgbClr val="75C4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200" b="1" dirty="0">
                <a:solidFill>
                  <a:srgbClr val="C00000"/>
                </a:solidFill>
                <a:effectLst>
                  <a:outerShdw blurRad="38100" dist="38100" dir="2700000" algn="tl">
                    <a:srgbClr val="000000">
                      <a:alpha val="43137"/>
                    </a:srgbClr>
                  </a:outerShdw>
                </a:effectLst>
                <a:latin typeface="隶书" panose="02010509060101010101" pitchFamily="49" charset="-122"/>
                <a:ea typeface="隶书" panose="02010509060101010101" pitchFamily="49" charset="-122"/>
                <a:sym typeface="+mn-ea"/>
              </a:rPr>
              <a:t>立德树人使命的深入思考</a:t>
            </a:r>
            <a:endParaRPr lang="zh-CN" altLang="en-US" sz="3200" dirty="0">
              <a:sym typeface="+mn-ea"/>
            </a:endParaRP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BC38585-0097-4384-98AF-601A43FCA660}"/>
              </a:ext>
            </a:extLst>
          </p:cNvPr>
          <p:cNvSpPr/>
          <p:nvPr/>
        </p:nvSpPr>
        <p:spPr>
          <a:xfrm>
            <a:off x="1944689" y="911226"/>
            <a:ext cx="8301037" cy="584775"/>
          </a:xfrm>
          <a:prstGeom prst="rect">
            <a:avLst/>
          </a:prstGeom>
        </p:spPr>
        <p:txBody>
          <a:bodyPr>
            <a:spAutoFit/>
          </a:bodyPr>
          <a:lstStyle/>
          <a:p>
            <a:pPr algn="ctr" eaLnBrk="1" hangingPunct="1">
              <a:defRPr/>
            </a:pPr>
            <a:r>
              <a:rPr lang="zh-CN" altLang="en-US" sz="3200" b="1" dirty="0">
                <a:solidFill>
                  <a:srgbClr val="0070C0"/>
                </a:solidFill>
                <a:effectLst>
                  <a:outerShdw blurRad="38100" dist="25400" dir="5400000" algn="ctr" rotWithShape="0">
                    <a:srgbClr val="6E747A">
                      <a:alpha val="43000"/>
                    </a:srgbClr>
                  </a:outerShdw>
                </a:effectLst>
                <a:latin typeface="+mn-ea"/>
                <a:sym typeface="+mn-ea"/>
              </a:rPr>
              <a:t>增强高校思想政治工作的时代感和时效性</a:t>
            </a:r>
          </a:p>
        </p:txBody>
      </p:sp>
      <p:sp>
        <p:nvSpPr>
          <p:cNvPr id="43011" name="矩形 52">
            <a:extLst>
              <a:ext uri="{FF2B5EF4-FFF2-40B4-BE49-F238E27FC236}">
                <a16:creationId xmlns:a16="http://schemas.microsoft.com/office/drawing/2014/main" id="{53AE3DA4-516F-404E-A27A-28D50612EB1D}"/>
              </a:ext>
            </a:extLst>
          </p:cNvPr>
          <p:cNvSpPr/>
          <p:nvPr/>
        </p:nvSpPr>
        <p:spPr>
          <a:xfrm>
            <a:off x="1878013" y="1984376"/>
            <a:ext cx="8197850" cy="3324225"/>
          </a:xfrm>
          <a:prstGeom prst="rect">
            <a:avLst/>
          </a:prstGeom>
          <a:noFill/>
          <a:ln w="9525">
            <a:noFill/>
          </a:ln>
        </p:spPr>
        <p:txBody>
          <a:bodyPr>
            <a:spAutoFit/>
          </a:bodyPr>
          <a:lstStyle/>
          <a:p>
            <a:pPr eaLnBrk="1" hangingPunct="1">
              <a:lnSpc>
                <a:spcPct val="150000"/>
              </a:lnSpc>
              <a:buFont typeface="Wingdings" panose="05000000000000000000" pitchFamily="2" charset="2"/>
              <a:buChar char="l"/>
              <a:defRPr/>
            </a:pPr>
            <a:r>
              <a:rPr lang="en-US" altLang="zh-CN" sz="2800" dirty="0">
                <a:latin typeface="宋体" panose="02010600030101010101" pitchFamily="2" charset="-122"/>
                <a:sym typeface="Arial" panose="020B0604020202020204" pitchFamily="34" charset="0"/>
              </a:rPr>
              <a:t> </a:t>
            </a:r>
            <a:r>
              <a:rPr lang="zh-CN" altLang="en-US" sz="2800" b="1" dirty="0">
                <a:solidFill>
                  <a:srgbClr val="0070C0"/>
                </a:solidFill>
                <a:latin typeface="+mj-lt"/>
                <a:ea typeface="+mj-ea"/>
                <a:cs typeface="+mj-cs"/>
                <a:sym typeface="Arial" panose="020B0604020202020204" pitchFamily="34" charset="0"/>
              </a:rPr>
              <a:t>创新上好主课堂</a:t>
            </a:r>
            <a:endParaRPr lang="zh-CN" altLang="en-US" sz="2800" dirty="0">
              <a:latin typeface="宋体" panose="02010600030101010101" pitchFamily="2" charset="-122"/>
              <a:sym typeface="Arial" panose="020B0604020202020204" pitchFamily="34" charset="0"/>
            </a:endParaRPr>
          </a:p>
          <a:p>
            <a:pPr eaLnBrk="1" hangingPunct="1">
              <a:lnSpc>
                <a:spcPct val="150000"/>
              </a:lnSpc>
              <a:buFont typeface="Wingdings" panose="05000000000000000000" pitchFamily="2" charset="2"/>
              <a:buNone/>
              <a:defRPr/>
            </a:pPr>
            <a:r>
              <a:rPr lang="zh-CN" altLang="en-US" sz="2800" dirty="0">
                <a:latin typeface="宋体" panose="02010600030101010101" pitchFamily="2" charset="-122"/>
                <a:sym typeface="Arial" panose="020B0604020202020204" pitchFamily="34" charset="0"/>
              </a:rPr>
              <a:t>     </a:t>
            </a:r>
            <a:r>
              <a:rPr lang="zh-CN" altLang="en-US" sz="2800" b="1" dirty="0">
                <a:solidFill>
                  <a:srgbClr val="C00000"/>
                </a:solidFill>
                <a:effectLst>
                  <a:outerShdw blurRad="38100" dist="38100" dir="2700000" algn="tl">
                    <a:srgbClr val="000000">
                      <a:alpha val="43137"/>
                    </a:srgbClr>
                  </a:outerShdw>
                </a:effectLst>
                <a:latin typeface="楷体_GB2312" panose="02010609030101010101" pitchFamily="49" charset="-122"/>
                <a:ea typeface="楷体_GB2312" panose="02010609030101010101" pitchFamily="49" charset="-122"/>
                <a:sym typeface="Arial" panose="020B0604020202020204" pitchFamily="34" charset="0"/>
              </a:rPr>
              <a:t>所有课堂</a:t>
            </a:r>
            <a:r>
              <a:rPr lang="zh-CN" altLang="en-US" sz="2800" b="1" dirty="0">
                <a:latin typeface="楷体_GB2312" panose="02010609030101010101" pitchFamily="49" charset="-122"/>
                <a:ea typeface="楷体_GB2312" panose="02010609030101010101" pitchFamily="49" charset="-122"/>
                <a:sym typeface="Arial" panose="020B0604020202020204" pitchFamily="34" charset="0"/>
              </a:rPr>
              <a:t>都要强化改进</a:t>
            </a:r>
            <a:r>
              <a:rPr lang="zh-CN" altLang="en-US" sz="2800" b="1" dirty="0">
                <a:solidFill>
                  <a:srgbClr val="C00000"/>
                </a:solidFill>
                <a:effectLst>
                  <a:outerShdw blurRad="38100" dist="38100" dir="2700000" algn="tl">
                    <a:srgbClr val="000000">
                      <a:alpha val="43137"/>
                    </a:srgbClr>
                  </a:outerShdw>
                </a:effectLst>
                <a:latin typeface="楷体_GB2312" panose="02010609030101010101" pitchFamily="49" charset="-122"/>
                <a:ea typeface="楷体_GB2312" panose="02010609030101010101" pitchFamily="49" charset="-122"/>
                <a:sym typeface="Arial" panose="020B0604020202020204" pitchFamily="34" charset="0"/>
              </a:rPr>
              <a:t>育人功能</a:t>
            </a:r>
            <a:r>
              <a:rPr lang="zh-CN" altLang="en-US" sz="2800" b="1" dirty="0">
                <a:latin typeface="楷体_GB2312" panose="02010609030101010101" pitchFamily="49" charset="-122"/>
                <a:ea typeface="楷体_GB2312" panose="02010609030101010101" pitchFamily="49" charset="-122"/>
                <a:sym typeface="Arial" panose="020B0604020202020204" pitchFamily="34" charset="0"/>
              </a:rPr>
              <a:t>，把我们想说的与大学生想听的结合起来，把</a:t>
            </a:r>
            <a:r>
              <a:rPr lang="en-US" altLang="zh-CN" sz="2800" b="1" dirty="0">
                <a:latin typeface="楷体_GB2312" panose="02010609030101010101" pitchFamily="49" charset="-122"/>
                <a:ea typeface="楷体_GB2312" panose="02010609030101010101" pitchFamily="49" charset="-122"/>
                <a:sym typeface="Arial" panose="020B0604020202020204" pitchFamily="34" charset="0"/>
              </a:rPr>
              <a:t>“</a:t>
            </a:r>
            <a:r>
              <a:rPr lang="zh-CN" altLang="en-US" sz="2800" b="1" dirty="0">
                <a:latin typeface="楷体_GB2312" panose="02010609030101010101" pitchFamily="49" charset="-122"/>
                <a:ea typeface="楷体_GB2312" panose="02010609030101010101" pitchFamily="49" charset="-122"/>
                <a:sym typeface="Arial" panose="020B0604020202020204" pitchFamily="34" charset="0"/>
              </a:rPr>
              <a:t>大水漫灌</a:t>
            </a:r>
            <a:r>
              <a:rPr lang="en-US" altLang="zh-CN" sz="2800" b="1" dirty="0">
                <a:latin typeface="楷体_GB2312" panose="02010609030101010101" pitchFamily="49" charset="-122"/>
                <a:ea typeface="楷体_GB2312" panose="02010609030101010101" pitchFamily="49" charset="-122"/>
                <a:sym typeface="Arial" panose="020B0604020202020204" pitchFamily="34" charset="0"/>
              </a:rPr>
              <a:t>”</a:t>
            </a:r>
            <a:r>
              <a:rPr lang="zh-CN" altLang="en-US" sz="2800" b="1" dirty="0">
                <a:latin typeface="楷体_GB2312" panose="02010609030101010101" pitchFamily="49" charset="-122"/>
                <a:ea typeface="楷体_GB2312" panose="02010609030101010101" pitchFamily="49" charset="-122"/>
                <a:sym typeface="Arial" panose="020B0604020202020204" pitchFamily="34" charset="0"/>
              </a:rPr>
              <a:t>与</a:t>
            </a:r>
            <a:r>
              <a:rPr lang="en-US" altLang="zh-CN" sz="2800" b="1" dirty="0">
                <a:latin typeface="楷体_GB2312" panose="02010609030101010101" pitchFamily="49" charset="-122"/>
                <a:ea typeface="楷体_GB2312" panose="02010609030101010101" pitchFamily="49" charset="-122"/>
                <a:sym typeface="Arial" panose="020B0604020202020204" pitchFamily="34" charset="0"/>
              </a:rPr>
              <a:t>“</a:t>
            </a:r>
            <a:r>
              <a:rPr lang="zh-CN" altLang="en-US" sz="2800" b="1" dirty="0">
                <a:latin typeface="楷体_GB2312" panose="02010609030101010101" pitchFamily="49" charset="-122"/>
                <a:ea typeface="楷体_GB2312" panose="02010609030101010101" pitchFamily="49" charset="-122"/>
                <a:sym typeface="Arial" panose="020B0604020202020204" pitchFamily="34" charset="0"/>
              </a:rPr>
              <a:t>精准滴灌</a:t>
            </a:r>
            <a:r>
              <a:rPr lang="en-US" altLang="zh-CN" sz="2800" b="1" dirty="0">
                <a:latin typeface="楷体_GB2312" panose="02010609030101010101" pitchFamily="49" charset="-122"/>
                <a:ea typeface="楷体_GB2312" panose="02010609030101010101" pitchFamily="49" charset="-122"/>
                <a:sym typeface="Arial" panose="020B0604020202020204" pitchFamily="34" charset="0"/>
              </a:rPr>
              <a:t>”</a:t>
            </a:r>
            <a:r>
              <a:rPr lang="zh-CN" altLang="en-US" sz="2800" b="1" dirty="0">
                <a:latin typeface="楷体_GB2312" panose="02010609030101010101" pitchFamily="49" charset="-122"/>
                <a:ea typeface="楷体_GB2312" panose="02010609030101010101" pitchFamily="49" charset="-122"/>
                <a:sym typeface="Arial" panose="020B0604020202020204" pitchFamily="34" charset="0"/>
              </a:rPr>
              <a:t>结合起来，把大道理变成小故事，让大学生想听爱听。</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9F0C4EC-256B-4728-9303-99B6324863BA}"/>
              </a:ext>
            </a:extLst>
          </p:cNvPr>
          <p:cNvSpPr/>
          <p:nvPr/>
        </p:nvSpPr>
        <p:spPr>
          <a:xfrm>
            <a:off x="1847850" y="2276476"/>
            <a:ext cx="8301038" cy="584775"/>
          </a:xfrm>
          <a:prstGeom prst="rect">
            <a:avLst/>
          </a:prstGeom>
        </p:spPr>
        <p:txBody>
          <a:bodyPr>
            <a:spAutoFit/>
          </a:bodyPr>
          <a:lstStyle/>
          <a:p>
            <a:pPr algn="ctr" eaLnBrk="1" hangingPunct="1">
              <a:defRPr/>
            </a:pPr>
            <a:r>
              <a:rPr lang="zh-CN" altLang="en-US" sz="3200" b="1" dirty="0">
                <a:solidFill>
                  <a:srgbClr val="0070C0"/>
                </a:solidFill>
                <a:effectLst>
                  <a:outerShdw blurRad="38100" dist="25400" dir="5400000" algn="ctr" rotWithShape="0">
                    <a:srgbClr val="6E747A">
                      <a:alpha val="43000"/>
                    </a:srgbClr>
                  </a:outerShdw>
                </a:effectLst>
                <a:latin typeface="+mn-ea"/>
                <a:sym typeface="+mn-ea"/>
              </a:rPr>
              <a:t>因事而化、因时而进、因势而新</a:t>
            </a:r>
            <a:endParaRPr lang="zh-CN" altLang="en-US" sz="3200" b="1" dirty="0">
              <a:solidFill>
                <a:srgbClr val="0070C0"/>
              </a:solidFill>
              <a:latin typeface="+mn-ea"/>
              <a:sym typeface="+mn-ea"/>
            </a:endParaRPr>
          </a:p>
        </p:txBody>
      </p:sp>
      <p:sp>
        <p:nvSpPr>
          <p:cNvPr id="43011" name="矩形 52">
            <a:extLst>
              <a:ext uri="{FF2B5EF4-FFF2-40B4-BE49-F238E27FC236}">
                <a16:creationId xmlns:a16="http://schemas.microsoft.com/office/drawing/2014/main" id="{EDFB6689-094E-4095-85F9-9DC4A16973BE}"/>
              </a:ext>
            </a:extLst>
          </p:cNvPr>
          <p:cNvSpPr/>
          <p:nvPr/>
        </p:nvSpPr>
        <p:spPr>
          <a:xfrm>
            <a:off x="1944688" y="3068639"/>
            <a:ext cx="8399462" cy="3324225"/>
          </a:xfrm>
          <a:prstGeom prst="rect">
            <a:avLst/>
          </a:prstGeom>
          <a:noFill/>
          <a:ln w="9525">
            <a:noFill/>
          </a:ln>
        </p:spPr>
        <p:txBody>
          <a:bodyPr>
            <a:spAutoFit/>
          </a:bodyPr>
          <a:lstStyle/>
          <a:p>
            <a:pPr eaLnBrk="1" hangingPunct="1">
              <a:lnSpc>
                <a:spcPct val="150000"/>
              </a:lnSpc>
              <a:buFont typeface="Wingdings" panose="05000000000000000000" pitchFamily="2" charset="2"/>
              <a:buChar char="l"/>
              <a:defRPr/>
            </a:pPr>
            <a:r>
              <a:rPr lang="en-US" altLang="zh-CN" sz="2800" dirty="0">
                <a:latin typeface="宋体" panose="02010600030101010101" pitchFamily="2" charset="-122"/>
                <a:sym typeface="Arial" panose="020B0604020202020204" pitchFamily="34" charset="0"/>
              </a:rPr>
              <a:t> </a:t>
            </a:r>
            <a:r>
              <a:rPr lang="zh-CN" altLang="en-US" sz="2800" dirty="0">
                <a:latin typeface="+mj-lt"/>
                <a:ea typeface="+mj-ea"/>
                <a:cs typeface="+mj-cs"/>
                <a:sym typeface="Arial" panose="020B0604020202020204" pitchFamily="34" charset="0"/>
              </a:rPr>
              <a:t>强调要提升思想政治教育的</a:t>
            </a:r>
            <a:r>
              <a:rPr lang="zh-CN" altLang="en-US" sz="2800" b="1" dirty="0">
                <a:solidFill>
                  <a:srgbClr val="C00000"/>
                </a:solidFill>
                <a:effectLst>
                  <a:outerShdw blurRad="38100" dist="38100" dir="2700000" algn="tl">
                    <a:srgbClr val="000000">
                      <a:alpha val="43137"/>
                    </a:srgbClr>
                  </a:outerShdw>
                </a:effectLst>
                <a:latin typeface="+mj-lt"/>
                <a:ea typeface="+mj-ea"/>
                <a:cs typeface="+mj-cs"/>
                <a:sym typeface="Arial" panose="020B0604020202020204" pitchFamily="34" charset="0"/>
              </a:rPr>
              <a:t>亲和力和针对性</a:t>
            </a:r>
            <a:r>
              <a:rPr lang="zh-CN" altLang="en-US" sz="2800" dirty="0">
                <a:latin typeface="+mj-lt"/>
                <a:ea typeface="+mj-ea"/>
                <a:cs typeface="+mj-cs"/>
                <a:sym typeface="Arial" panose="020B0604020202020204" pitchFamily="34" charset="0"/>
              </a:rPr>
              <a:t>，满足学生成长发展需求和期待，及时回应学生的真实困惑，真正为学生解答好人生应该在哪里用力、对谁用情、如何用心、做什么样的人</a:t>
            </a:r>
            <a:r>
              <a:rPr lang="zh-CN" altLang="en-US" sz="2800" dirty="0">
                <a:latin typeface="+mj-lt"/>
                <a:ea typeface="+mj-ea"/>
                <a:cs typeface="+mj-cs"/>
                <a:sym typeface="+mn-ea"/>
              </a:rPr>
              <a:t>。</a:t>
            </a:r>
          </a:p>
          <a:p>
            <a:pPr eaLnBrk="1" hangingPunct="1">
              <a:lnSpc>
                <a:spcPct val="150000"/>
              </a:lnSpc>
              <a:buFont typeface="Wingdings" panose="05000000000000000000" pitchFamily="2" charset="2"/>
              <a:buNone/>
              <a:defRPr/>
            </a:pPr>
            <a:endParaRPr lang="zh-CN" altLang="en-US" sz="2800" dirty="0">
              <a:latin typeface="宋体" panose="02010600030101010101" pitchFamily="2" charset="-122"/>
              <a:sym typeface="Arial" panose="020B0604020202020204" pitchFamily="34" charset="0"/>
            </a:endParaRPr>
          </a:p>
        </p:txBody>
      </p:sp>
      <p:sp>
        <p:nvSpPr>
          <p:cNvPr id="3" name="流程图: 多文档 2">
            <a:extLst>
              <a:ext uri="{FF2B5EF4-FFF2-40B4-BE49-F238E27FC236}">
                <a16:creationId xmlns:a16="http://schemas.microsoft.com/office/drawing/2014/main" id="{9F3C0542-BA71-4695-9743-B2A53CA5BE8C}"/>
              </a:ext>
            </a:extLst>
          </p:cNvPr>
          <p:cNvSpPr/>
          <p:nvPr/>
        </p:nvSpPr>
        <p:spPr>
          <a:xfrm>
            <a:off x="1944688" y="1341438"/>
            <a:ext cx="3960812" cy="614362"/>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en-US" altLang="zh-CN" sz="2800" b="1" dirty="0">
                <a:solidFill>
                  <a:srgbClr val="0000FF"/>
                </a:solidFill>
                <a:effectLst>
                  <a:outerShdw blurRad="38100" dist="38100" dir="2700000" algn="tl">
                    <a:srgbClr val="000000">
                      <a:alpha val="43137"/>
                    </a:srgbClr>
                  </a:outerShdw>
                </a:effectLst>
                <a:sym typeface="+mn-ea"/>
              </a:rPr>
              <a:t>5</a:t>
            </a:r>
            <a:r>
              <a:rPr lang="zh-CN" altLang="en-US" sz="2800" b="1" dirty="0">
                <a:solidFill>
                  <a:srgbClr val="0000FF"/>
                </a:solidFill>
                <a:effectLst>
                  <a:outerShdw blurRad="38100" dist="38100" dir="2700000" algn="tl">
                    <a:srgbClr val="000000">
                      <a:alpha val="43137"/>
                    </a:srgbClr>
                  </a:outerShdw>
                </a:effectLst>
                <a:sym typeface="+mn-ea"/>
              </a:rPr>
              <a:t>、  三全育人体系</a:t>
            </a:r>
          </a:p>
        </p:txBody>
      </p:sp>
      <p:sp>
        <p:nvSpPr>
          <p:cNvPr id="5" name="矩形: 棱台 4">
            <a:extLst>
              <a:ext uri="{FF2B5EF4-FFF2-40B4-BE49-F238E27FC236}">
                <a16:creationId xmlns:a16="http://schemas.microsoft.com/office/drawing/2014/main" id="{C21B438B-4E31-4168-8C6A-CD0EF37B0F8A}"/>
              </a:ext>
            </a:extLst>
          </p:cNvPr>
          <p:cNvSpPr/>
          <p:nvPr/>
        </p:nvSpPr>
        <p:spPr>
          <a:xfrm>
            <a:off x="3338623" y="313819"/>
            <a:ext cx="6553200" cy="615950"/>
          </a:xfrm>
          <a:prstGeom prst="bevel">
            <a:avLst/>
          </a:prstGeom>
          <a:solidFill>
            <a:srgbClr val="75C4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200" b="1" dirty="0">
                <a:solidFill>
                  <a:srgbClr val="C00000"/>
                </a:solidFill>
                <a:effectLst>
                  <a:outerShdw blurRad="38100" dist="38100" dir="2700000" algn="tl">
                    <a:srgbClr val="000000">
                      <a:alpha val="43137"/>
                    </a:srgbClr>
                  </a:outerShdw>
                </a:effectLst>
                <a:latin typeface="隶书" panose="02010509060101010101" pitchFamily="49" charset="-122"/>
                <a:ea typeface="隶书" panose="02010509060101010101" pitchFamily="49" charset="-122"/>
                <a:sym typeface="+mn-ea"/>
              </a:rPr>
              <a:t>立德树人使命的深入思考</a:t>
            </a:r>
            <a:endParaRPr lang="zh-CN" altLang="en-US" sz="3200" dirty="0">
              <a:sym typeface="+mn-ea"/>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C9656AB-4508-44FB-91DE-BA4945087F4B}"/>
              </a:ext>
            </a:extLst>
          </p:cNvPr>
          <p:cNvSpPr txBox="1">
            <a:spLocks noChangeArrowheads="1"/>
          </p:cNvSpPr>
          <p:nvPr>
            <p:custDataLst>
              <p:tags r:id="rId1"/>
            </p:custDataLst>
          </p:nvPr>
        </p:nvSpPr>
        <p:spPr bwMode="auto">
          <a:xfrm>
            <a:off x="1881189" y="428626"/>
            <a:ext cx="8358187"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30000"/>
              </a:lnSpc>
              <a:buFont typeface="Arial" panose="020B0604020202020204" pitchFamily="34" charset="0"/>
              <a:buNone/>
              <a:defRPr/>
            </a:pPr>
            <a:r>
              <a:rPr lang="en-US" altLang="zh-CN" sz="2800" b="1">
                <a:solidFill>
                  <a:srgbClr val="0070C0"/>
                </a:solidFill>
                <a:effectLst>
                  <a:outerShdw blurRad="38100" dist="38100" dir="2700000" algn="tl">
                    <a:srgbClr val="C0C0C0"/>
                  </a:outerShdw>
                </a:effectLst>
                <a:latin typeface="Arial" panose="020B0604020202020204" pitchFamily="34" charset="0"/>
                <a:ea typeface="微软雅黑" panose="020B0503020204020204" pitchFamily="34" charset="-122"/>
                <a:sym typeface="Arial" panose="020B0604020202020204" pitchFamily="34" charset="0"/>
              </a:rPr>
              <a:t>“</a:t>
            </a:r>
            <a:r>
              <a:rPr lang="zh-CN" altLang="en-US" sz="2800" b="1">
                <a:solidFill>
                  <a:srgbClr val="0070C0"/>
                </a:solidFill>
                <a:effectLst>
                  <a:outerShdw blurRad="38100" dist="38100" dir="2700000" algn="tl">
                    <a:srgbClr val="C0C0C0"/>
                  </a:outerShdw>
                </a:effectLst>
                <a:latin typeface="Arial" panose="020B0604020202020204" pitchFamily="34" charset="0"/>
                <a:ea typeface="微软雅黑" panose="020B0503020204020204" pitchFamily="34" charset="-122"/>
                <a:sym typeface="Arial" panose="020B0604020202020204" pitchFamily="34" charset="0"/>
              </a:rPr>
              <a:t>七育人</a:t>
            </a:r>
            <a:r>
              <a:rPr lang="en-US" altLang="zh-CN" sz="2800" b="1">
                <a:solidFill>
                  <a:srgbClr val="0070C0"/>
                </a:solidFill>
                <a:effectLst>
                  <a:outerShdw blurRad="38100" dist="38100" dir="2700000" algn="tl">
                    <a:srgbClr val="C0C0C0"/>
                  </a:outerShdw>
                </a:effectLst>
                <a:latin typeface="Arial" panose="020B0604020202020204" pitchFamily="34" charset="0"/>
                <a:ea typeface="微软雅黑" panose="020B0503020204020204" pitchFamily="34" charset="-122"/>
                <a:sym typeface="Arial" panose="020B0604020202020204" pitchFamily="34" charset="0"/>
              </a:rPr>
              <a:t>”</a:t>
            </a:r>
          </a:p>
          <a:p>
            <a:pPr eaLnBrk="1" hangingPunct="1">
              <a:lnSpc>
                <a:spcPct val="110000"/>
              </a:lnSpc>
              <a:buFont typeface="Arial" panose="020B0604020202020204" pitchFamily="34" charset="0"/>
              <a:buNone/>
              <a:defRPr/>
            </a:pPr>
            <a:r>
              <a:rPr lang="zh-CN" altLang="en-US" b="1">
                <a:solidFill>
                  <a:srgbClr val="0000CC"/>
                </a:solidFill>
                <a:effectLst>
                  <a:outerShdw blurRad="38100" dist="38100" dir="2700000" algn="tl">
                    <a:srgbClr val="C0C0C0"/>
                  </a:outerShdw>
                </a:effectLst>
                <a:latin typeface="Arial" panose="020B0604020202020204" pitchFamily="34" charset="0"/>
                <a:ea typeface="微软雅黑" panose="020B0503020204020204" pitchFamily="34" charset="-122"/>
                <a:sym typeface="Arial" panose="020B0604020202020204" pitchFamily="34" charset="0"/>
              </a:rPr>
              <a:t>教书育人、管理育人、服务育人，科研育人、实践育人、文化育人、组织育人。</a:t>
            </a:r>
            <a:endParaRPr lang="en-US" altLang="zh-CN" sz="2800">
              <a:solidFill>
                <a:srgbClr val="0070C0"/>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11" name="矩形 2">
            <a:extLst>
              <a:ext uri="{FF2B5EF4-FFF2-40B4-BE49-F238E27FC236}">
                <a16:creationId xmlns:a16="http://schemas.microsoft.com/office/drawing/2014/main" id="{D19136D4-603F-4E7D-98F6-5E68616BED64}"/>
              </a:ext>
            </a:extLst>
          </p:cNvPr>
          <p:cNvSpPr>
            <a:spLocks noChangeArrowheads="1"/>
          </p:cNvSpPr>
          <p:nvPr/>
        </p:nvSpPr>
        <p:spPr bwMode="auto">
          <a:xfrm>
            <a:off x="1031358" y="1773239"/>
            <a:ext cx="10196623" cy="4356257"/>
          </a:xfrm>
          <a:prstGeom prst="rect">
            <a:avLst/>
          </a:prstGeom>
          <a:noFill/>
          <a:ln w="9525">
            <a:noFill/>
            <a:miter lim="800000"/>
          </a:ln>
        </p:spPr>
        <p:txBody>
          <a:bodyPr wrap="square">
            <a:spAutoFit/>
          </a:bodyPr>
          <a:lstStyle/>
          <a:p>
            <a:pPr eaLnBrk="1" hangingPunct="1">
              <a:lnSpc>
                <a:spcPct val="150000"/>
              </a:lnSpc>
              <a:defRPr/>
            </a:pPr>
            <a:r>
              <a:rPr lang="zh-CN" altLang="en-US" sz="2000" b="1" u="sng" dirty="0">
                <a:solidFill>
                  <a:srgbClr val="0000CC"/>
                </a:solidFill>
                <a:effectLst>
                  <a:outerShdw blurRad="38100" dist="38100" dir="2700000" algn="tl">
                    <a:srgbClr val="000000">
                      <a:alpha val="43137"/>
                    </a:srgbClr>
                  </a:outerShdw>
                </a:effectLst>
                <a:latin typeface="楷体_GB2312" panose="02010609030101010101" pitchFamily="49" charset="-122"/>
                <a:ea typeface="楷体_GB2312" panose="02010609030101010101" pitchFamily="49" charset="-122"/>
                <a:sym typeface="+mn-ea"/>
              </a:rPr>
              <a:t>习总书记指出： </a:t>
            </a:r>
            <a:endParaRPr lang="en-US" altLang="zh-CN" sz="2000" b="1" u="sng" dirty="0">
              <a:solidFill>
                <a:srgbClr val="0000CC"/>
              </a:solidFill>
              <a:effectLst>
                <a:outerShdw blurRad="38100" dist="38100" dir="2700000" algn="tl">
                  <a:srgbClr val="000000">
                    <a:alpha val="43137"/>
                  </a:srgbClr>
                </a:outerShdw>
              </a:effectLst>
              <a:latin typeface="楷体_GB2312" panose="02010609030101010101" pitchFamily="49" charset="-122"/>
              <a:ea typeface="楷体_GB2312" panose="02010609030101010101" pitchFamily="49" charset="-122"/>
              <a:sym typeface="+mn-ea"/>
            </a:endParaRPr>
          </a:p>
          <a:p>
            <a:pPr eaLnBrk="1" hangingPunct="1">
              <a:lnSpc>
                <a:spcPct val="150000"/>
              </a:lnSpc>
              <a:buFont typeface="Wingdings" panose="05000000000000000000" pitchFamily="2" charset="2"/>
              <a:buChar char="l"/>
              <a:defRPr/>
            </a:pPr>
            <a:r>
              <a:rPr lang="zh-CN" altLang="en-US" sz="2100" b="1" dirty="0">
                <a:latin typeface="楷体_GB2312" panose="02010609030101010101" pitchFamily="49" charset="-122"/>
                <a:ea typeface="楷体_GB2312" panose="02010609030101010101" pitchFamily="49" charset="-122"/>
                <a:sym typeface="+mn-ea"/>
              </a:rPr>
              <a:t>高校的根本还是培养人才，</a:t>
            </a:r>
            <a:r>
              <a:rPr lang="zh-CN" altLang="en-US" sz="2100" b="1" dirty="0">
                <a:solidFill>
                  <a:srgbClr val="FF0000"/>
                </a:solidFill>
                <a:latin typeface="楷体_GB2312" panose="02010609030101010101" pitchFamily="49" charset="-122"/>
                <a:ea typeface="楷体_GB2312" panose="02010609030101010101" pitchFamily="49" charset="-122"/>
                <a:sym typeface="+mn-ea"/>
              </a:rPr>
              <a:t>只有培养出一流人才的高校，才能够成为世界一流大学</a:t>
            </a:r>
            <a:r>
              <a:rPr lang="zh-CN" altLang="en-US" sz="2100" b="1" dirty="0">
                <a:latin typeface="楷体_GB2312" panose="02010609030101010101" pitchFamily="49" charset="-122"/>
                <a:ea typeface="楷体_GB2312" panose="02010609030101010101" pitchFamily="49" charset="-122"/>
                <a:sym typeface="+mn-ea"/>
              </a:rPr>
              <a:t>。抓住</a:t>
            </a:r>
            <a:r>
              <a:rPr lang="zh-CN" altLang="en-US" sz="2100" b="1" dirty="0">
                <a:solidFill>
                  <a:srgbClr val="FF0000"/>
                </a:solidFill>
                <a:latin typeface="楷体_GB2312" panose="02010609030101010101" pitchFamily="49" charset="-122"/>
                <a:ea typeface="楷体_GB2312" panose="02010609030101010101" pitchFamily="49" charset="-122"/>
                <a:sym typeface="+mn-ea"/>
              </a:rPr>
              <a:t>全面提高人才培养能力的</a:t>
            </a:r>
            <a:r>
              <a:rPr lang="zh-CN" altLang="en-US" sz="2100" b="1" dirty="0">
                <a:latin typeface="楷体_GB2312" panose="02010609030101010101" pitchFamily="49" charset="-122"/>
                <a:ea typeface="楷体_GB2312" panose="02010609030101010101" pitchFamily="49" charset="-122"/>
                <a:sym typeface="+mn-ea"/>
              </a:rPr>
              <a:t>核心点。</a:t>
            </a:r>
            <a:endParaRPr lang="en-US" altLang="zh-CN" sz="2100" b="1" dirty="0">
              <a:latin typeface="楷体_GB2312" panose="02010609030101010101" pitchFamily="49" charset="-122"/>
              <a:ea typeface="楷体_GB2312" panose="02010609030101010101" pitchFamily="49" charset="-122"/>
              <a:sym typeface="+mn-ea"/>
            </a:endParaRPr>
          </a:p>
          <a:p>
            <a:pPr eaLnBrk="1" hangingPunct="1">
              <a:lnSpc>
                <a:spcPct val="150000"/>
              </a:lnSpc>
              <a:buFont typeface="Wingdings" panose="05000000000000000000" pitchFamily="2" charset="2"/>
              <a:buChar char="l"/>
              <a:defRPr/>
            </a:pPr>
            <a:r>
              <a:rPr lang="zh-CN" altLang="en-US" sz="2100" b="1" dirty="0">
                <a:latin typeface="楷体_GB2312" panose="02010609030101010101" pitchFamily="49" charset="-122"/>
                <a:ea typeface="楷体_GB2312" panose="02010609030101010101" pitchFamily="49" charset="-122"/>
                <a:sym typeface="Arial" panose="020B0604020202020204" pitchFamily="34" charset="0"/>
              </a:rPr>
              <a:t> </a:t>
            </a:r>
            <a:r>
              <a:rPr lang="zh-CN" altLang="en-US" sz="2100" b="1" dirty="0">
                <a:latin typeface="楷体_GB2312" panose="02010609030101010101" pitchFamily="49" charset="-122"/>
                <a:ea typeface="楷体_GB2312" panose="02010609030101010101" pitchFamily="49" charset="-122"/>
                <a:sym typeface="+mn-ea"/>
              </a:rPr>
              <a:t>高校是引人以大道、启人以大智的重要场所，绝不能仅仅把硬件投入、学科建设、科研成果等看作是势在必夺的</a:t>
            </a:r>
            <a:r>
              <a:rPr lang="en-US" altLang="zh-CN" sz="2100" b="1" dirty="0">
                <a:latin typeface="楷体_GB2312" panose="02010609030101010101" pitchFamily="49" charset="-122"/>
                <a:ea typeface="楷体_GB2312" panose="02010609030101010101" pitchFamily="49" charset="-122"/>
                <a:sym typeface="+mn-ea"/>
              </a:rPr>
              <a:t>“</a:t>
            </a:r>
            <a:r>
              <a:rPr lang="zh-CN" altLang="en-US" sz="2100" b="1" dirty="0">
                <a:latin typeface="楷体_GB2312" panose="02010609030101010101" pitchFamily="49" charset="-122"/>
                <a:ea typeface="楷体_GB2312" panose="02010609030101010101" pitchFamily="49" charset="-122"/>
                <a:sym typeface="+mn-ea"/>
              </a:rPr>
              <a:t>硬任务</a:t>
            </a:r>
            <a:r>
              <a:rPr lang="en-US" altLang="zh-CN" sz="2100" b="1" dirty="0">
                <a:latin typeface="楷体_GB2312" panose="02010609030101010101" pitchFamily="49" charset="-122"/>
                <a:ea typeface="楷体_GB2312" panose="02010609030101010101" pitchFamily="49" charset="-122"/>
                <a:sym typeface="+mn-ea"/>
              </a:rPr>
              <a:t>”</a:t>
            </a:r>
            <a:r>
              <a:rPr lang="zh-CN" altLang="en-US" sz="2100" b="1" dirty="0">
                <a:latin typeface="楷体_GB2312" panose="02010609030101010101" pitchFamily="49" charset="-122"/>
                <a:ea typeface="楷体_GB2312" panose="02010609030101010101" pitchFamily="49" charset="-122"/>
                <a:sym typeface="+mn-ea"/>
              </a:rPr>
              <a:t>，而把立德树人视为可有可无的</a:t>
            </a:r>
            <a:r>
              <a:rPr lang="en-US" altLang="zh-CN" sz="2100" b="1" dirty="0">
                <a:latin typeface="楷体_GB2312" panose="02010609030101010101" pitchFamily="49" charset="-122"/>
                <a:ea typeface="楷体_GB2312" panose="02010609030101010101" pitchFamily="49" charset="-122"/>
                <a:sym typeface="+mn-ea"/>
              </a:rPr>
              <a:t>“</a:t>
            </a:r>
            <a:r>
              <a:rPr lang="zh-CN" altLang="en-US" sz="2100" b="1" dirty="0">
                <a:latin typeface="楷体_GB2312" panose="02010609030101010101" pitchFamily="49" charset="-122"/>
                <a:ea typeface="楷体_GB2312" panose="02010609030101010101" pitchFamily="49" charset="-122"/>
                <a:sym typeface="+mn-ea"/>
              </a:rPr>
              <a:t>软指标</a:t>
            </a:r>
            <a:r>
              <a:rPr lang="en-US" altLang="zh-CN" sz="2100" b="1" dirty="0">
                <a:latin typeface="楷体_GB2312" panose="02010609030101010101" pitchFamily="49" charset="-122"/>
                <a:ea typeface="楷体_GB2312" panose="02010609030101010101" pitchFamily="49" charset="-122"/>
                <a:sym typeface="+mn-ea"/>
              </a:rPr>
              <a:t>”</a:t>
            </a:r>
            <a:r>
              <a:rPr lang="zh-CN" altLang="en-US" sz="2100" b="1" dirty="0">
                <a:latin typeface="楷体_GB2312" panose="02010609030101010101" pitchFamily="49" charset="-122"/>
                <a:ea typeface="楷体_GB2312" panose="02010609030101010101" pitchFamily="49" charset="-122"/>
                <a:sym typeface="+mn-ea"/>
              </a:rPr>
              <a:t>，</a:t>
            </a:r>
            <a:r>
              <a:rPr lang="zh-CN" altLang="en-US" sz="2100" b="1" dirty="0">
                <a:solidFill>
                  <a:srgbClr val="C00000"/>
                </a:solidFill>
                <a:latin typeface="楷体_GB2312" panose="02010609030101010101" pitchFamily="49" charset="-122"/>
                <a:ea typeface="楷体_GB2312" panose="02010609030101010101" pitchFamily="49" charset="-122"/>
                <a:sym typeface="+mn-ea"/>
              </a:rPr>
              <a:t>一定要回归育人本源。</a:t>
            </a:r>
            <a:endParaRPr lang="en-US" altLang="zh-CN" sz="2100" b="1" dirty="0">
              <a:solidFill>
                <a:srgbClr val="C00000"/>
              </a:solidFill>
              <a:latin typeface="楷体_GB2312" panose="02010609030101010101" pitchFamily="49" charset="-122"/>
              <a:ea typeface="楷体_GB2312" panose="02010609030101010101" pitchFamily="49" charset="-122"/>
              <a:sym typeface="+mn-ea"/>
            </a:endParaRPr>
          </a:p>
          <a:p>
            <a:pPr eaLnBrk="1" hangingPunct="1">
              <a:lnSpc>
                <a:spcPct val="150000"/>
              </a:lnSpc>
              <a:buFont typeface="Wingdings" panose="05000000000000000000" pitchFamily="2" charset="2"/>
              <a:buChar char="l"/>
              <a:defRPr/>
            </a:pPr>
            <a:r>
              <a:rPr lang="zh-CN" altLang="en-US" sz="2100" b="1" dirty="0">
                <a:latin typeface="楷体_GB2312" panose="02010609030101010101" pitchFamily="49" charset="-122"/>
                <a:ea typeface="楷体_GB2312" panose="02010609030101010101" pitchFamily="49" charset="-122"/>
                <a:sym typeface="+mn-ea"/>
              </a:rPr>
              <a:t> 教师是人类灵魂的工程师，育人是教师义不容辞的责任，绝不能因为搞科研而影响、耽误教学，一定要扭转重科研轻教学的评价导向，注重教书育人并举、智育德育并重，</a:t>
            </a:r>
            <a:r>
              <a:rPr lang="zh-CN" altLang="en-US" sz="2100" b="1" dirty="0">
                <a:solidFill>
                  <a:srgbClr val="FF0000"/>
                </a:solidFill>
                <a:latin typeface="楷体_GB2312" panose="02010609030101010101" pitchFamily="49" charset="-122"/>
                <a:ea typeface="楷体_GB2312" panose="02010609030101010101" pitchFamily="49" charset="-122"/>
                <a:sym typeface="+mn-ea"/>
              </a:rPr>
              <a:t>让每一名教师都回归课堂、热爱教学。</a:t>
            </a:r>
            <a:endParaRPr lang="zh-CN" altLang="en-US" sz="2100" b="1" dirty="0">
              <a:latin typeface="楷体_GB2312" panose="02010609030101010101" pitchFamily="49" charset="-122"/>
              <a:ea typeface="楷体_GB2312" panose="02010609030101010101" pitchFamily="49" charset="-122"/>
              <a:sym typeface="+mn-ea"/>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标题 1">
            <a:extLst>
              <a:ext uri="{FF2B5EF4-FFF2-40B4-BE49-F238E27FC236}">
                <a16:creationId xmlns:a16="http://schemas.microsoft.com/office/drawing/2014/main" id="{ABCC2D70-C09D-401D-8258-DCB0DECCCE3D}"/>
              </a:ext>
            </a:extLst>
          </p:cNvPr>
          <p:cNvSpPr>
            <a:spLocks noGrp="1" noChangeArrowheads="1"/>
          </p:cNvSpPr>
          <p:nvPr>
            <p:ph type="title"/>
          </p:nvPr>
        </p:nvSpPr>
        <p:spPr bwMode="auto">
          <a:xfrm>
            <a:off x="2152650" y="549275"/>
            <a:ext cx="788670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zh-CN" altLang="zh-CN" sz="3200" b="1">
                <a:solidFill>
                  <a:srgbClr val="C00000"/>
                </a:solidFill>
              </a:rPr>
              <a:t>努力构建德智体美劳全面培养的教育体系</a:t>
            </a:r>
            <a:endParaRPr lang="zh-CN" altLang="en-US" sz="3200">
              <a:solidFill>
                <a:srgbClr val="C00000"/>
              </a:solidFill>
            </a:endParaRPr>
          </a:p>
        </p:txBody>
      </p:sp>
      <p:sp>
        <p:nvSpPr>
          <p:cNvPr id="45059" name="内容占位符 2">
            <a:extLst>
              <a:ext uri="{FF2B5EF4-FFF2-40B4-BE49-F238E27FC236}">
                <a16:creationId xmlns:a16="http://schemas.microsoft.com/office/drawing/2014/main" id="{28A12E83-E5E1-4739-A12A-7561F2ADA89E}"/>
              </a:ext>
            </a:extLst>
          </p:cNvPr>
          <p:cNvSpPr>
            <a:spLocks noGrp="1" noChangeArrowheads="1"/>
          </p:cNvSpPr>
          <p:nvPr>
            <p:ph idx="1"/>
          </p:nvPr>
        </p:nvSpPr>
        <p:spPr bwMode="auto">
          <a:xfrm>
            <a:off x="1874026" y="1765005"/>
            <a:ext cx="8614587" cy="441195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zh-CN" altLang="zh-CN" b="1" dirty="0">
                <a:solidFill>
                  <a:srgbClr val="0000FF"/>
                </a:solidFill>
                <a:latin typeface="楷体" panose="02010609060101010101" pitchFamily="49" charset="-122"/>
                <a:ea typeface="楷体" panose="02010609060101010101" pitchFamily="49" charset="-122"/>
              </a:rPr>
              <a:t>要把立德树人融入思想道德教育、文化知识教育、社会实践教育各环节，贯穿基础教育、职业教育、高等教育各领域，</a:t>
            </a:r>
            <a:r>
              <a:rPr lang="zh-CN" altLang="zh-CN" b="1" dirty="0">
                <a:solidFill>
                  <a:srgbClr val="800000"/>
                </a:solidFill>
                <a:latin typeface="楷体" panose="02010609060101010101" pitchFamily="49" charset="-122"/>
                <a:ea typeface="楷体" panose="02010609060101010101" pitchFamily="49" charset="-122"/>
              </a:rPr>
              <a:t>学科体系</a:t>
            </a:r>
            <a:r>
              <a:rPr lang="zh-CN" altLang="zh-CN" b="1" dirty="0">
                <a:solidFill>
                  <a:srgbClr val="0000FF"/>
                </a:solidFill>
                <a:latin typeface="楷体" panose="02010609060101010101" pitchFamily="49" charset="-122"/>
                <a:ea typeface="楷体" panose="02010609060101010101" pitchFamily="49" charset="-122"/>
              </a:rPr>
              <a:t>、</a:t>
            </a:r>
            <a:r>
              <a:rPr lang="zh-CN" altLang="zh-CN" b="1" dirty="0">
                <a:solidFill>
                  <a:srgbClr val="800000"/>
                </a:solidFill>
                <a:latin typeface="楷体" panose="02010609060101010101" pitchFamily="49" charset="-122"/>
                <a:ea typeface="楷体" panose="02010609060101010101" pitchFamily="49" charset="-122"/>
              </a:rPr>
              <a:t>教学体系</a:t>
            </a:r>
            <a:r>
              <a:rPr lang="zh-CN" altLang="zh-CN" b="1" dirty="0">
                <a:solidFill>
                  <a:srgbClr val="0000FF"/>
                </a:solidFill>
                <a:latin typeface="楷体" panose="02010609060101010101" pitchFamily="49" charset="-122"/>
                <a:ea typeface="楷体" panose="02010609060101010101" pitchFamily="49" charset="-122"/>
              </a:rPr>
              <a:t>、</a:t>
            </a:r>
            <a:r>
              <a:rPr lang="zh-CN" altLang="zh-CN" b="1" dirty="0">
                <a:solidFill>
                  <a:srgbClr val="800000"/>
                </a:solidFill>
                <a:latin typeface="楷体" panose="02010609060101010101" pitchFamily="49" charset="-122"/>
                <a:ea typeface="楷体" panose="02010609060101010101" pitchFamily="49" charset="-122"/>
              </a:rPr>
              <a:t>教材体系</a:t>
            </a:r>
            <a:r>
              <a:rPr lang="zh-CN" altLang="zh-CN" b="1" dirty="0">
                <a:solidFill>
                  <a:srgbClr val="0000FF"/>
                </a:solidFill>
                <a:latin typeface="楷体" panose="02010609060101010101" pitchFamily="49" charset="-122"/>
                <a:ea typeface="楷体" panose="02010609060101010101" pitchFamily="49" charset="-122"/>
              </a:rPr>
              <a:t>、</a:t>
            </a:r>
            <a:r>
              <a:rPr lang="zh-CN" altLang="zh-CN" b="1" dirty="0">
                <a:solidFill>
                  <a:srgbClr val="800000"/>
                </a:solidFill>
                <a:latin typeface="楷体" panose="02010609060101010101" pitchFamily="49" charset="-122"/>
                <a:ea typeface="楷体" panose="02010609060101010101" pitchFamily="49" charset="-122"/>
              </a:rPr>
              <a:t>管理体系</a:t>
            </a:r>
            <a:r>
              <a:rPr lang="zh-CN" altLang="zh-CN" b="1" dirty="0">
                <a:solidFill>
                  <a:srgbClr val="0000FF"/>
                </a:solidFill>
                <a:latin typeface="楷体" panose="02010609060101010101" pitchFamily="49" charset="-122"/>
                <a:ea typeface="楷体" panose="02010609060101010101" pitchFamily="49" charset="-122"/>
              </a:rPr>
              <a:t>，要围绕这个目标来设计，教师要围绕这个目标来教，学生要围绕这个目标来学。</a:t>
            </a:r>
          </a:p>
          <a:p>
            <a:r>
              <a:rPr lang="zh-CN" altLang="zh-CN" b="1" dirty="0">
                <a:solidFill>
                  <a:srgbClr val="0000FF"/>
                </a:solidFill>
                <a:latin typeface="楷体" panose="02010609060101010101" pitchFamily="49" charset="-122"/>
                <a:ea typeface="楷体" panose="02010609060101010101" pitchFamily="49" charset="-122"/>
              </a:rPr>
              <a:t>凡是不利于实现这个目标的做法都要坚决改过来。</a:t>
            </a:r>
            <a:endParaRPr lang="zh-CN" altLang="en-US" b="1" dirty="0">
              <a:solidFill>
                <a:srgbClr val="0000FF"/>
              </a:solidFill>
              <a:latin typeface="楷体" panose="02010609060101010101" pitchFamily="49" charset="-122"/>
              <a:ea typeface="楷体" panose="02010609060101010101" pitchFamily="49" charset="-122"/>
            </a:endParaRPr>
          </a:p>
        </p:txBody>
      </p:sp>
      <p:sp>
        <p:nvSpPr>
          <p:cNvPr id="45060" name="灯片编号占位符 3">
            <a:extLst>
              <a:ext uri="{FF2B5EF4-FFF2-40B4-BE49-F238E27FC236}">
                <a16:creationId xmlns:a16="http://schemas.microsoft.com/office/drawing/2014/main" id="{A35B674F-073C-4EAB-A712-3532D37A0A3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Char char="•"/>
            </a:pPr>
            <a:fld id="{0C6410C2-F0F2-4805-A747-EDDDFE3F7992}" type="slidenum">
              <a:rPr lang="zh-CN" altLang="en-US" smtClean="0"/>
              <a:pPr>
                <a:buFont typeface="Arial" panose="020B0604020202020204" pitchFamily="34" charset="0"/>
                <a:buChar char="•"/>
              </a:pPr>
              <a:t>28</a:t>
            </a:fld>
            <a:endParaRPr lang="zh-CN" altLang="en-US"/>
          </a:p>
        </p:txBody>
      </p:sp>
      <p:sp>
        <p:nvSpPr>
          <p:cNvPr id="2" name="文本框 1">
            <a:extLst>
              <a:ext uri="{FF2B5EF4-FFF2-40B4-BE49-F238E27FC236}">
                <a16:creationId xmlns:a16="http://schemas.microsoft.com/office/drawing/2014/main" id="{01ADE1AC-EF9C-4B49-8FA5-DA5086FE11EA}"/>
              </a:ext>
            </a:extLst>
          </p:cNvPr>
          <p:cNvSpPr txBox="1"/>
          <p:nvPr/>
        </p:nvSpPr>
        <p:spPr>
          <a:xfrm>
            <a:off x="8185150" y="5055856"/>
            <a:ext cx="3168650" cy="492125"/>
          </a:xfrm>
          <a:prstGeom prst="rect">
            <a:avLst/>
          </a:prstGeom>
          <a:noFill/>
        </p:spPr>
        <p:txBody>
          <a:bodyPr lIns="0" tIns="0" rIns="0" bIns="0">
            <a:spAutoFit/>
          </a:bodyPr>
          <a:lstStyle/>
          <a:p>
            <a:pPr>
              <a:defRPr/>
            </a:pPr>
            <a:r>
              <a:rPr lang="zh-CN" altLang="en-US" sz="3200" b="1" dirty="0">
                <a:solidFill>
                  <a:srgbClr val="8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全国教育大会</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矩形 52">
            <a:extLst>
              <a:ext uri="{FF2B5EF4-FFF2-40B4-BE49-F238E27FC236}">
                <a16:creationId xmlns:a16="http://schemas.microsoft.com/office/drawing/2014/main" id="{69147B76-34E1-42D1-BD34-EFC9A47619CD}"/>
              </a:ext>
            </a:extLst>
          </p:cNvPr>
          <p:cNvSpPr>
            <a:spLocks noChangeArrowheads="1"/>
          </p:cNvSpPr>
          <p:nvPr/>
        </p:nvSpPr>
        <p:spPr bwMode="auto">
          <a:xfrm>
            <a:off x="1927226" y="750889"/>
            <a:ext cx="8145463" cy="19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buFont typeface="Wingdings" panose="05000000000000000000" pitchFamily="2" charset="2"/>
              <a:buChar char="l"/>
            </a:pPr>
            <a:r>
              <a:rPr lang="en-US" altLang="zh-CN" sz="2800">
                <a:latin typeface="宋体" panose="02010600030101010101" pitchFamily="2" charset="-122"/>
                <a:sym typeface="Arial" panose="020B0604020202020204" pitchFamily="34" charset="0"/>
              </a:rPr>
              <a:t> </a:t>
            </a:r>
            <a:r>
              <a:rPr lang="zh-CN" altLang="en-US" sz="2800" b="1">
                <a:solidFill>
                  <a:srgbClr val="0070C0"/>
                </a:solidFill>
                <a:ea typeface="微软雅黑" panose="020B0503020204020204" pitchFamily="34" charset="-122"/>
                <a:sym typeface="Arial" panose="020B0604020202020204" pitchFamily="34" charset="0"/>
              </a:rPr>
              <a:t>创新建好</a:t>
            </a:r>
            <a:r>
              <a:rPr lang="en-US" altLang="zh-CN" sz="2800" b="1">
                <a:solidFill>
                  <a:srgbClr val="0070C0"/>
                </a:solidFill>
                <a:ea typeface="微软雅黑" panose="020B0503020204020204" pitchFamily="34" charset="-122"/>
                <a:sym typeface="Arial" panose="020B0604020202020204" pitchFamily="34" charset="0"/>
              </a:rPr>
              <a:t>“</a:t>
            </a:r>
            <a:r>
              <a:rPr lang="zh-CN" altLang="en-US" sz="2800" b="1">
                <a:solidFill>
                  <a:srgbClr val="0070C0"/>
                </a:solidFill>
                <a:ea typeface="微软雅黑" panose="020B0503020204020204" pitchFamily="34" charset="-122"/>
                <a:sym typeface="Arial" panose="020B0604020202020204" pitchFamily="34" charset="0"/>
              </a:rPr>
              <a:t>第二课堂</a:t>
            </a:r>
            <a:r>
              <a:rPr lang="en-US" altLang="zh-CN" sz="2800" b="1">
                <a:solidFill>
                  <a:srgbClr val="0070C0"/>
                </a:solidFill>
                <a:ea typeface="微软雅黑" panose="020B0503020204020204" pitchFamily="34" charset="-122"/>
                <a:sym typeface="Arial" panose="020B0604020202020204" pitchFamily="34" charset="0"/>
              </a:rPr>
              <a:t>”</a:t>
            </a:r>
            <a:endParaRPr lang="zh-CN" altLang="en-US" sz="2800">
              <a:latin typeface="宋体" panose="02010600030101010101" pitchFamily="2" charset="-122"/>
              <a:sym typeface="Arial" panose="020B0604020202020204" pitchFamily="34" charset="0"/>
            </a:endParaRPr>
          </a:p>
          <a:p>
            <a:pPr eaLnBrk="1" hangingPunct="1">
              <a:lnSpc>
                <a:spcPct val="150000"/>
              </a:lnSpc>
              <a:buFont typeface="Wingdings" panose="05000000000000000000" pitchFamily="2" charset="2"/>
              <a:buNone/>
            </a:pPr>
            <a:r>
              <a:rPr lang="zh-CN" altLang="en-US" sz="2800">
                <a:latin typeface="宋体" panose="02010600030101010101" pitchFamily="2" charset="-122"/>
                <a:sym typeface="Arial" panose="020B0604020202020204" pitchFamily="34" charset="0"/>
              </a:rPr>
              <a:t>  </a:t>
            </a:r>
            <a:r>
              <a:rPr lang="zh-CN" altLang="en-US" sz="2800" b="1">
                <a:latin typeface="楷体_GB2312" pitchFamily="49" charset="-122"/>
                <a:ea typeface="楷体_GB2312" pitchFamily="49" charset="-122"/>
                <a:sym typeface="Arial" panose="020B0604020202020204" pitchFamily="34" charset="0"/>
              </a:rPr>
              <a:t>更加注重以文化人、以文育人，广泛开展各类社会实践，使大学生在实践体验中，经风雨、长见识。</a:t>
            </a:r>
          </a:p>
        </p:txBody>
      </p:sp>
      <p:sp>
        <p:nvSpPr>
          <p:cNvPr id="2" name="矩形 52">
            <a:extLst>
              <a:ext uri="{FF2B5EF4-FFF2-40B4-BE49-F238E27FC236}">
                <a16:creationId xmlns:a16="http://schemas.microsoft.com/office/drawing/2014/main" id="{9FC65E1D-6CD2-4774-8A97-C9E33AB9279F}"/>
              </a:ext>
            </a:extLst>
          </p:cNvPr>
          <p:cNvSpPr/>
          <p:nvPr/>
        </p:nvSpPr>
        <p:spPr>
          <a:xfrm>
            <a:off x="1927225" y="3087689"/>
            <a:ext cx="7818438" cy="1930337"/>
          </a:xfrm>
          <a:prstGeom prst="rect">
            <a:avLst/>
          </a:prstGeom>
          <a:noFill/>
          <a:ln w="9525">
            <a:noFill/>
          </a:ln>
        </p:spPr>
        <p:txBody>
          <a:bodyPr>
            <a:spAutoFit/>
          </a:bodyPr>
          <a:lstStyle/>
          <a:p>
            <a:pPr eaLnBrk="1" hangingPunct="1">
              <a:lnSpc>
                <a:spcPct val="150000"/>
              </a:lnSpc>
              <a:buFont typeface="Wingdings" panose="05000000000000000000" pitchFamily="2" charset="2"/>
              <a:buChar char="l"/>
              <a:defRPr/>
            </a:pPr>
            <a:r>
              <a:rPr lang="en-US" altLang="zh-CN" sz="2800" dirty="0">
                <a:latin typeface="宋体" panose="02010600030101010101" pitchFamily="2" charset="-122"/>
                <a:sym typeface="Arial" panose="020B0604020202020204" pitchFamily="34" charset="0"/>
              </a:rPr>
              <a:t> </a:t>
            </a:r>
            <a:r>
              <a:rPr lang="zh-CN" altLang="en-US" sz="2800" b="1" dirty="0">
                <a:solidFill>
                  <a:srgbClr val="0070C0"/>
                </a:solidFill>
                <a:latin typeface="+mj-lt"/>
                <a:ea typeface="+mj-ea"/>
                <a:cs typeface="+mj-cs"/>
                <a:sym typeface="Arial" panose="020B0604020202020204" pitchFamily="34" charset="0"/>
              </a:rPr>
              <a:t>创新用好互联网</a:t>
            </a:r>
            <a:endParaRPr lang="zh-CN" altLang="en-US" sz="2800" dirty="0">
              <a:latin typeface="宋体" panose="02010600030101010101" pitchFamily="2" charset="-122"/>
              <a:sym typeface="Arial" panose="020B0604020202020204" pitchFamily="34" charset="0"/>
            </a:endParaRPr>
          </a:p>
          <a:p>
            <a:pPr eaLnBrk="1" hangingPunct="1">
              <a:lnSpc>
                <a:spcPct val="150000"/>
              </a:lnSpc>
              <a:buFont typeface="Wingdings" panose="05000000000000000000" pitchFamily="2" charset="2"/>
              <a:buNone/>
              <a:defRPr/>
            </a:pPr>
            <a:r>
              <a:rPr lang="zh-CN" altLang="en-US" sz="2800" dirty="0">
                <a:latin typeface="宋体" panose="02010600030101010101" pitchFamily="2" charset="-122"/>
                <a:sym typeface="Arial" panose="020B0604020202020204" pitchFamily="34" charset="0"/>
              </a:rPr>
              <a:t>  </a:t>
            </a:r>
            <a:r>
              <a:rPr lang="zh-CN" altLang="en-US" sz="2800" b="1" dirty="0">
                <a:latin typeface="楷体_GB2312" panose="02010609030101010101" pitchFamily="49" charset="-122"/>
                <a:ea typeface="楷体_GB2312" panose="02010609030101010101" pitchFamily="49" charset="-122"/>
                <a:sym typeface="Arial" panose="020B0604020202020204" pitchFamily="34" charset="0"/>
              </a:rPr>
              <a:t>树立互联网思维，推动思想政治工作传统优势与信息技术深度融合，形成网上网下教育合力。</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a:extLst>
              <a:ext uri="{FF2B5EF4-FFF2-40B4-BE49-F238E27FC236}">
                <a16:creationId xmlns:a16="http://schemas.microsoft.com/office/drawing/2014/main" id="{20AB6C85-A629-46B1-B0B3-6AFE59203E11}"/>
              </a:ext>
            </a:extLst>
          </p:cNvPr>
          <p:cNvSpPr>
            <a:spLocks noGrp="1" noChangeArrowheads="1"/>
          </p:cNvSpPr>
          <p:nvPr>
            <p:ph type="title"/>
          </p:nvPr>
        </p:nvSpPr>
        <p:spPr bwMode="auto">
          <a:xfrm>
            <a:off x="1936750" y="2649539"/>
            <a:ext cx="4159250" cy="935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zh-CN" altLang="en-US" b="1">
                <a:solidFill>
                  <a:srgbClr val="C00000"/>
                </a:solidFill>
              </a:rPr>
              <a:t>全国教育大会：</a:t>
            </a:r>
          </a:p>
        </p:txBody>
      </p:sp>
      <p:sp>
        <p:nvSpPr>
          <p:cNvPr id="12291" name="内容占位符 2">
            <a:extLst>
              <a:ext uri="{FF2B5EF4-FFF2-40B4-BE49-F238E27FC236}">
                <a16:creationId xmlns:a16="http://schemas.microsoft.com/office/drawing/2014/main" id="{688C1FC9-1FE7-4909-AB0C-479802DA0336}"/>
              </a:ext>
            </a:extLst>
          </p:cNvPr>
          <p:cNvSpPr>
            <a:spLocks noGrp="1" noChangeArrowheads="1"/>
          </p:cNvSpPr>
          <p:nvPr>
            <p:ph idx="1"/>
          </p:nvPr>
        </p:nvSpPr>
        <p:spPr bwMode="auto">
          <a:xfrm>
            <a:off x="2208213" y="4354514"/>
            <a:ext cx="8280400" cy="9350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buNone/>
            </a:pPr>
            <a:r>
              <a:rPr lang="zh-CN" altLang="zh-CN" sz="4400" b="1">
                <a:solidFill>
                  <a:srgbClr val="0000FF"/>
                </a:solidFill>
                <a:latin typeface="楷体" panose="02010609060101010101" pitchFamily="49" charset="-122"/>
                <a:ea typeface="楷体" panose="02010609060101010101" pitchFamily="49" charset="-122"/>
              </a:rPr>
              <a:t>教育是国之大计、党之大计</a:t>
            </a:r>
            <a:r>
              <a:rPr lang="zh-CN" altLang="en-US" sz="4400" b="1">
                <a:solidFill>
                  <a:srgbClr val="0000FF"/>
                </a:solidFill>
                <a:latin typeface="楷体" panose="02010609060101010101" pitchFamily="49" charset="-122"/>
                <a:ea typeface="楷体" panose="02010609060101010101" pitchFamily="49" charset="-122"/>
              </a:rPr>
              <a:t>！</a:t>
            </a:r>
            <a:endParaRPr lang="zh-CN" altLang="en-US"/>
          </a:p>
        </p:txBody>
      </p:sp>
      <p:sp>
        <p:nvSpPr>
          <p:cNvPr id="12292" name="灯片编号占位符 3">
            <a:extLst>
              <a:ext uri="{FF2B5EF4-FFF2-40B4-BE49-F238E27FC236}">
                <a16:creationId xmlns:a16="http://schemas.microsoft.com/office/drawing/2014/main" id="{3F7B7EDE-AB5B-4551-AF21-CBF55557B24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Char char="•"/>
            </a:pPr>
            <a:fld id="{26CC0267-254D-4B35-9184-952AF3ACA831}" type="slidenum">
              <a:rPr lang="zh-CN" altLang="en-US" smtClean="0"/>
              <a:pPr>
                <a:buFont typeface="Arial" panose="020B0604020202020204" pitchFamily="34" charset="0"/>
                <a:buChar char="•"/>
              </a:pPr>
              <a:t>3</a:t>
            </a:fld>
            <a:endParaRPr lang="zh-CN" altLang="en-US"/>
          </a:p>
        </p:txBody>
      </p:sp>
      <p:pic>
        <p:nvPicPr>
          <p:cNvPr id="12293" name="内容占位符 5">
            <a:extLst>
              <a:ext uri="{FF2B5EF4-FFF2-40B4-BE49-F238E27FC236}">
                <a16:creationId xmlns:a16="http://schemas.microsoft.com/office/drawing/2014/main" id="{73E7233B-96D7-4D2F-A0C1-6AE187D412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8525" y="1154113"/>
            <a:ext cx="4510088" cy="241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a:extLst>
              <a:ext uri="{FF2B5EF4-FFF2-40B4-BE49-F238E27FC236}">
                <a16:creationId xmlns:a16="http://schemas.microsoft.com/office/drawing/2014/main" id="{0193B429-4630-48B0-86F5-B41C3351B259}"/>
              </a:ext>
            </a:extLst>
          </p:cNvPr>
          <p:cNvSpPr txBox="1">
            <a:spLocks noChangeArrowheads="1"/>
          </p:cNvSpPr>
          <p:nvPr/>
        </p:nvSpPr>
        <p:spPr bwMode="auto">
          <a:xfrm>
            <a:off x="7115175" y="5546726"/>
            <a:ext cx="3346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defRPr/>
            </a:pPr>
            <a:r>
              <a:rPr lang="en-US" altLang="zh-CN" b="1">
                <a:solidFill>
                  <a:srgbClr val="800000"/>
                </a:solidFill>
                <a:effectLst>
                  <a:outerShdw blurRad="38100" dist="38100" dir="2700000" algn="tl">
                    <a:srgbClr val="C0C0C0"/>
                  </a:outerShdw>
                </a:effectLst>
                <a:latin typeface="微软雅黑" panose="020B0503020204020204" pitchFamily="34" charset="-122"/>
                <a:ea typeface="微软雅黑" panose="020B0503020204020204" pitchFamily="34" charset="-122"/>
                <a:sym typeface="+mn-ea"/>
              </a:rPr>
              <a:t>2018</a:t>
            </a:r>
            <a:r>
              <a:rPr lang="zh-CN" altLang="en-US" b="1">
                <a:solidFill>
                  <a:srgbClr val="800000"/>
                </a:solidFill>
                <a:effectLst>
                  <a:outerShdw blurRad="38100" dist="38100" dir="2700000" algn="tl">
                    <a:srgbClr val="C0C0C0"/>
                  </a:outerShdw>
                </a:effectLst>
                <a:latin typeface="微软雅黑" panose="020B0503020204020204" pitchFamily="34" charset="-122"/>
                <a:ea typeface="微软雅黑" panose="020B0503020204020204" pitchFamily="34" charset="-122"/>
                <a:sym typeface="+mn-ea"/>
              </a:rPr>
              <a:t>年</a:t>
            </a:r>
            <a:r>
              <a:rPr lang="en-US" altLang="zh-CN" b="1">
                <a:solidFill>
                  <a:srgbClr val="800000"/>
                </a:solidFill>
                <a:effectLst>
                  <a:outerShdw blurRad="38100" dist="38100" dir="2700000" algn="tl">
                    <a:srgbClr val="C0C0C0"/>
                  </a:outerShdw>
                </a:effectLst>
                <a:latin typeface="微软雅黑" panose="020B0503020204020204" pitchFamily="34" charset="-122"/>
                <a:ea typeface="微软雅黑" panose="020B0503020204020204" pitchFamily="34" charset="-122"/>
                <a:sym typeface="+mn-ea"/>
              </a:rPr>
              <a:t>9</a:t>
            </a:r>
            <a:r>
              <a:rPr lang="zh-CN" altLang="en-US" b="1">
                <a:solidFill>
                  <a:srgbClr val="800000"/>
                </a:solidFill>
                <a:effectLst>
                  <a:outerShdw blurRad="38100" dist="38100" dir="2700000" algn="tl">
                    <a:srgbClr val="C0C0C0"/>
                  </a:outerShdw>
                </a:effectLst>
                <a:latin typeface="微软雅黑" panose="020B0503020204020204" pitchFamily="34" charset="-122"/>
                <a:ea typeface="微软雅黑" panose="020B0503020204020204" pitchFamily="34" charset="-122"/>
                <a:sym typeface="+mn-ea"/>
              </a:rPr>
              <a:t>月</a:t>
            </a:r>
            <a:r>
              <a:rPr lang="en-US" altLang="zh-CN" b="1">
                <a:solidFill>
                  <a:srgbClr val="800000"/>
                </a:solidFill>
                <a:effectLst>
                  <a:outerShdw blurRad="38100" dist="38100" dir="2700000" algn="tl">
                    <a:srgbClr val="C0C0C0"/>
                  </a:outerShdw>
                </a:effectLst>
                <a:latin typeface="微软雅黑" panose="020B0503020204020204" pitchFamily="34" charset="-122"/>
                <a:ea typeface="微软雅黑" panose="020B0503020204020204" pitchFamily="34" charset="-122"/>
                <a:sym typeface="+mn-ea"/>
              </a:rPr>
              <a:t>10</a:t>
            </a:r>
            <a:r>
              <a:rPr lang="zh-CN" altLang="en-US" b="1">
                <a:solidFill>
                  <a:srgbClr val="800000"/>
                </a:solidFill>
                <a:effectLst>
                  <a:outerShdw blurRad="38100" dist="38100" dir="2700000" algn="tl">
                    <a:srgbClr val="C0C0C0"/>
                  </a:outerShdw>
                </a:effectLst>
                <a:latin typeface="微软雅黑" panose="020B0503020204020204" pitchFamily="34" charset="-122"/>
                <a:ea typeface="微软雅黑" panose="020B0503020204020204" pitchFamily="34" charset="-122"/>
                <a:sym typeface="+mn-ea"/>
              </a:rPr>
              <a:t>日，全国教育大会</a:t>
            </a:r>
          </a:p>
        </p:txBody>
      </p:sp>
      <p:sp>
        <p:nvSpPr>
          <p:cNvPr id="9" name="文本框 8">
            <a:extLst>
              <a:ext uri="{FF2B5EF4-FFF2-40B4-BE49-F238E27FC236}">
                <a16:creationId xmlns:a16="http://schemas.microsoft.com/office/drawing/2014/main" id="{5414E185-ACB7-47F5-B154-106EBE4D7A38}"/>
              </a:ext>
            </a:extLst>
          </p:cNvPr>
          <p:cNvSpPr txBox="1"/>
          <p:nvPr/>
        </p:nvSpPr>
        <p:spPr>
          <a:xfrm>
            <a:off x="1936750" y="404814"/>
            <a:ext cx="4159250" cy="492125"/>
          </a:xfrm>
          <a:prstGeom prst="rect">
            <a:avLst/>
          </a:prstGeom>
          <a:noFill/>
        </p:spPr>
        <p:txBody>
          <a:bodyPr lIns="0" tIns="0" rIns="0" bIns="0">
            <a:spAutoFit/>
          </a:bodyPr>
          <a:lstStyle/>
          <a:p>
            <a:pPr>
              <a:defRPr/>
            </a:pPr>
            <a:r>
              <a:rPr lang="en-US" altLang="zh-CN" sz="3200" b="1" dirty="0">
                <a:solidFill>
                  <a:srgbClr val="7030A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A  </a:t>
            </a:r>
            <a:r>
              <a:rPr lang="zh-CN" altLang="en-US" sz="3200" b="1" dirty="0">
                <a:solidFill>
                  <a:srgbClr val="7030A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全国教育大会精神</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矩形 52">
            <a:extLst>
              <a:ext uri="{FF2B5EF4-FFF2-40B4-BE49-F238E27FC236}">
                <a16:creationId xmlns:a16="http://schemas.microsoft.com/office/drawing/2014/main" id="{95597E44-3E88-4289-B26F-49CB961B5075}"/>
              </a:ext>
            </a:extLst>
          </p:cNvPr>
          <p:cNvSpPr/>
          <p:nvPr/>
        </p:nvSpPr>
        <p:spPr>
          <a:xfrm>
            <a:off x="1020726" y="2420939"/>
            <a:ext cx="9952074" cy="2868093"/>
          </a:xfrm>
          <a:prstGeom prst="rect">
            <a:avLst/>
          </a:prstGeom>
          <a:noFill/>
          <a:ln w="9525">
            <a:noFill/>
          </a:ln>
        </p:spPr>
        <p:txBody>
          <a:bodyPr wrap="square">
            <a:spAutoFit/>
          </a:bodyPr>
          <a:lstStyle/>
          <a:p>
            <a:pPr eaLnBrk="1" hangingPunct="1">
              <a:lnSpc>
                <a:spcPct val="150000"/>
              </a:lnSpc>
              <a:buFont typeface="Wingdings" panose="05000000000000000000" pitchFamily="2" charset="2"/>
              <a:buChar char="l"/>
              <a:defRPr/>
            </a:pPr>
            <a:r>
              <a:rPr lang="en-US" altLang="zh-CN" sz="2800" dirty="0">
                <a:solidFill>
                  <a:srgbClr val="0070C0"/>
                </a:solidFill>
                <a:latin typeface="宋体" panose="02010600030101010101" pitchFamily="2" charset="-122"/>
                <a:ea typeface="+mj-ea"/>
                <a:cs typeface="+mj-cs"/>
                <a:sym typeface="Arial" panose="020B0604020202020204" pitchFamily="34" charset="0"/>
              </a:rPr>
              <a:t> </a:t>
            </a:r>
            <a:r>
              <a:rPr lang="zh-CN" altLang="en-US" sz="2800" b="1" dirty="0">
                <a:solidFill>
                  <a:srgbClr val="0070C0"/>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cs typeface="+mj-cs"/>
                <a:sym typeface="+mn-ea"/>
              </a:rPr>
              <a:t>传道者自己首先要明道、信道，教育者自己要先受教育。</a:t>
            </a:r>
          </a:p>
          <a:p>
            <a:pPr eaLnBrk="1" hangingPunct="1">
              <a:lnSpc>
                <a:spcPct val="150000"/>
              </a:lnSpc>
              <a:buFont typeface="Wingdings" panose="05000000000000000000" pitchFamily="2" charset="2"/>
              <a:buNone/>
              <a:defRPr/>
            </a:pPr>
            <a:r>
              <a:rPr lang="zh-CN" altLang="en-US" sz="2400" dirty="0">
                <a:latin typeface="+mj-lt"/>
                <a:ea typeface="+mj-ea"/>
                <a:cs typeface="+mj-cs"/>
                <a:sym typeface="+mn-ea"/>
              </a:rPr>
              <a:t>       </a:t>
            </a:r>
            <a:r>
              <a:rPr lang="zh-CN" altLang="en-US" sz="2400" b="1" dirty="0">
                <a:latin typeface="楷体_GB2312" panose="02010609030101010101" pitchFamily="49" charset="-122"/>
                <a:ea typeface="楷体_GB2312" panose="02010609030101010101" pitchFamily="49" charset="-122"/>
                <a:cs typeface="+mj-cs"/>
                <a:sym typeface="+mn-ea"/>
              </a:rPr>
              <a:t>积极探索高校教师思想政治工作的规律，严把教师</a:t>
            </a:r>
            <a:r>
              <a:rPr lang="zh-CN" altLang="en-US" sz="2400" b="1" dirty="0">
                <a:solidFill>
                  <a:srgbClr val="C00000"/>
                </a:solidFill>
                <a:effectLst>
                  <a:outerShdw blurRad="38100" dist="38100" dir="2700000" algn="tl">
                    <a:srgbClr val="000000">
                      <a:alpha val="43137"/>
                    </a:srgbClr>
                  </a:outerShdw>
                </a:effectLst>
                <a:latin typeface="楷体_GB2312" panose="02010609030101010101" pitchFamily="49" charset="-122"/>
                <a:ea typeface="楷体_GB2312" panose="02010609030101010101" pitchFamily="49" charset="-122"/>
                <a:cs typeface="+mj-cs"/>
                <a:sym typeface="+mn-ea"/>
              </a:rPr>
              <a:t>聘用考核政治关</a:t>
            </a:r>
            <a:r>
              <a:rPr lang="zh-CN" altLang="en-US" sz="2400" b="1" dirty="0">
                <a:latin typeface="楷体_GB2312" panose="02010609030101010101" pitchFamily="49" charset="-122"/>
                <a:ea typeface="楷体_GB2312" panose="02010609030101010101" pitchFamily="49" charset="-122"/>
                <a:cs typeface="+mj-cs"/>
                <a:sym typeface="+mn-ea"/>
              </a:rPr>
              <a:t>，严格教师</a:t>
            </a:r>
            <a:r>
              <a:rPr lang="zh-CN" altLang="en-US" sz="2400" b="1" dirty="0">
                <a:solidFill>
                  <a:srgbClr val="C00000"/>
                </a:solidFill>
                <a:effectLst>
                  <a:outerShdw blurRad="38100" dist="38100" dir="2700000" algn="tl">
                    <a:srgbClr val="000000">
                      <a:alpha val="43137"/>
                    </a:srgbClr>
                  </a:outerShdw>
                </a:effectLst>
                <a:latin typeface="楷体_GB2312" panose="02010609030101010101" pitchFamily="49" charset="-122"/>
                <a:ea typeface="楷体_GB2312" panose="02010609030101010101" pitchFamily="49" charset="-122"/>
                <a:cs typeface="+mj-cs"/>
                <a:sym typeface="+mn-ea"/>
              </a:rPr>
              <a:t>资格和准入</a:t>
            </a:r>
            <a:r>
              <a:rPr lang="zh-CN" altLang="en-US" sz="2400" b="1" dirty="0">
                <a:latin typeface="楷体_GB2312" panose="02010609030101010101" pitchFamily="49" charset="-122"/>
                <a:ea typeface="楷体_GB2312" panose="02010609030101010101" pitchFamily="49" charset="-122"/>
                <a:cs typeface="+mj-cs"/>
                <a:sym typeface="+mn-ea"/>
              </a:rPr>
              <a:t>制度，加强教师的思想政治工作，使他们成为先进思想文化的传播者、党执政的坚定支持者，担起学生健康成长</a:t>
            </a:r>
            <a:r>
              <a:rPr lang="zh-CN" altLang="en-US" sz="2400" b="1" dirty="0">
                <a:solidFill>
                  <a:srgbClr val="C00000"/>
                </a:solidFill>
                <a:effectLst>
                  <a:outerShdw blurRad="38100" dist="38100" dir="2700000" algn="tl">
                    <a:srgbClr val="000000">
                      <a:alpha val="43137"/>
                    </a:srgbClr>
                  </a:outerShdw>
                </a:effectLst>
                <a:latin typeface="楷体_GB2312" panose="02010609030101010101" pitchFamily="49" charset="-122"/>
                <a:ea typeface="楷体_GB2312" panose="02010609030101010101" pitchFamily="49" charset="-122"/>
                <a:cs typeface="+mj-cs"/>
                <a:sym typeface="+mn-ea"/>
              </a:rPr>
              <a:t>指导者和引路人</a:t>
            </a:r>
            <a:r>
              <a:rPr lang="zh-CN" altLang="en-US" sz="2400" b="1" dirty="0">
                <a:latin typeface="楷体_GB2312" panose="02010609030101010101" pitchFamily="49" charset="-122"/>
                <a:ea typeface="楷体_GB2312" panose="02010609030101010101" pitchFamily="49" charset="-122"/>
                <a:cs typeface="+mj-cs"/>
                <a:sym typeface="+mn-ea"/>
              </a:rPr>
              <a:t>的责任。</a:t>
            </a:r>
            <a:endParaRPr lang="zh-CN" altLang="en-US" sz="2400" dirty="0">
              <a:latin typeface="宋体" panose="02010600030101010101" pitchFamily="2" charset="-122"/>
              <a:sym typeface="Arial" panose="020B0604020202020204" pitchFamily="34" charset="0"/>
            </a:endParaRPr>
          </a:p>
        </p:txBody>
      </p:sp>
      <p:sp>
        <p:nvSpPr>
          <p:cNvPr id="3" name="矩形: 棱台 2">
            <a:extLst>
              <a:ext uri="{FF2B5EF4-FFF2-40B4-BE49-F238E27FC236}">
                <a16:creationId xmlns:a16="http://schemas.microsoft.com/office/drawing/2014/main" id="{3EA9839D-BCED-44EC-8C04-6BCD12930452}"/>
              </a:ext>
            </a:extLst>
          </p:cNvPr>
          <p:cNvSpPr/>
          <p:nvPr/>
        </p:nvSpPr>
        <p:spPr>
          <a:xfrm>
            <a:off x="3179135" y="270686"/>
            <a:ext cx="6553200" cy="615950"/>
          </a:xfrm>
          <a:prstGeom prst="bevel">
            <a:avLst/>
          </a:prstGeom>
          <a:solidFill>
            <a:srgbClr val="75C4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3200" b="1" dirty="0">
                <a:solidFill>
                  <a:srgbClr val="C00000"/>
                </a:solidFill>
                <a:effectLst>
                  <a:outerShdw blurRad="38100" dist="38100" dir="2700000" algn="tl">
                    <a:srgbClr val="000000">
                      <a:alpha val="43137"/>
                    </a:srgbClr>
                  </a:outerShdw>
                </a:effectLst>
                <a:latin typeface="隶书" panose="02010509060101010101" pitchFamily="49" charset="-122"/>
                <a:ea typeface="隶书" panose="02010509060101010101" pitchFamily="49" charset="-122"/>
                <a:sym typeface="+mn-ea"/>
              </a:rPr>
              <a:t>立德树人使命的深入思考</a:t>
            </a:r>
            <a:endParaRPr lang="zh-CN" altLang="en-US" sz="3200" dirty="0">
              <a:sym typeface="+mn-ea"/>
            </a:endParaRPr>
          </a:p>
        </p:txBody>
      </p:sp>
      <p:sp>
        <p:nvSpPr>
          <p:cNvPr id="4" name="流程图: 多文档 3">
            <a:extLst>
              <a:ext uri="{FF2B5EF4-FFF2-40B4-BE49-F238E27FC236}">
                <a16:creationId xmlns:a16="http://schemas.microsoft.com/office/drawing/2014/main" id="{C62EBBAC-A86F-45DF-A454-E3FA08CAFC17}"/>
              </a:ext>
            </a:extLst>
          </p:cNvPr>
          <p:cNvSpPr/>
          <p:nvPr/>
        </p:nvSpPr>
        <p:spPr>
          <a:xfrm>
            <a:off x="1944688" y="1341438"/>
            <a:ext cx="3960812" cy="614362"/>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en-US" altLang="zh-CN" sz="2400" b="1" dirty="0">
                <a:solidFill>
                  <a:srgbClr val="0000FF"/>
                </a:solidFill>
                <a:effectLst>
                  <a:outerShdw blurRad="38100" dist="38100" dir="2700000" algn="tl">
                    <a:srgbClr val="000000">
                      <a:alpha val="43137"/>
                    </a:srgbClr>
                  </a:outerShdw>
                </a:effectLst>
                <a:sym typeface="+mn-ea"/>
              </a:rPr>
              <a:t>6</a:t>
            </a:r>
            <a:r>
              <a:rPr lang="zh-CN" altLang="en-US" sz="2400" b="1" dirty="0">
                <a:solidFill>
                  <a:srgbClr val="0000FF"/>
                </a:solidFill>
                <a:effectLst>
                  <a:outerShdw blurRad="38100" dist="38100" dir="2700000" algn="tl">
                    <a:srgbClr val="000000">
                      <a:alpha val="43137"/>
                    </a:srgbClr>
                  </a:outerShdw>
                </a:effectLst>
                <a:sym typeface="+mn-ea"/>
              </a:rPr>
              <a:t>、 教师是关键</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内容占位符 2">
            <a:extLst>
              <a:ext uri="{FF2B5EF4-FFF2-40B4-BE49-F238E27FC236}">
                <a16:creationId xmlns:a16="http://schemas.microsoft.com/office/drawing/2014/main" id="{0EFD5BF1-8845-4E2F-8677-74654F427DFF}"/>
              </a:ext>
            </a:extLst>
          </p:cNvPr>
          <p:cNvSpPr>
            <a:spLocks noGrp="1" noChangeArrowheads="1"/>
          </p:cNvSpPr>
          <p:nvPr>
            <p:ph idx="1"/>
          </p:nvPr>
        </p:nvSpPr>
        <p:spPr bwMode="auto">
          <a:xfrm>
            <a:off x="1992314" y="2565400"/>
            <a:ext cx="8047037" cy="3240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buNone/>
            </a:pPr>
            <a:r>
              <a:rPr lang="en-US" altLang="zh-CN" sz="3200" b="1">
                <a:solidFill>
                  <a:srgbClr val="0000FF"/>
                </a:solidFill>
                <a:latin typeface="楷体" panose="02010609060101010101" pitchFamily="49" charset="-122"/>
                <a:ea typeface="楷体" panose="02010609060101010101" pitchFamily="49" charset="-122"/>
              </a:rPr>
              <a:t>    </a:t>
            </a:r>
            <a:r>
              <a:rPr lang="zh-CN" altLang="zh-CN" b="1">
                <a:solidFill>
                  <a:srgbClr val="0000FF"/>
                </a:solidFill>
                <a:latin typeface="楷体" panose="02010609060101010101" pitchFamily="49" charset="-122"/>
                <a:ea typeface="楷体" panose="02010609060101010101" pitchFamily="49" charset="-122"/>
              </a:rPr>
              <a:t>教师是人类灵魂的工程师，是人类文明的传承者，承载着</a:t>
            </a:r>
            <a:r>
              <a:rPr lang="zh-CN" altLang="zh-CN" b="1">
                <a:solidFill>
                  <a:srgbClr val="C00000"/>
                </a:solidFill>
                <a:latin typeface="楷体" panose="02010609060101010101" pitchFamily="49" charset="-122"/>
                <a:ea typeface="楷体" panose="02010609060101010101" pitchFamily="49" charset="-122"/>
              </a:rPr>
              <a:t>传播知识</a:t>
            </a:r>
            <a:r>
              <a:rPr lang="zh-CN" altLang="zh-CN" b="1">
                <a:solidFill>
                  <a:srgbClr val="0000FF"/>
                </a:solidFill>
                <a:latin typeface="楷体" panose="02010609060101010101" pitchFamily="49" charset="-122"/>
                <a:ea typeface="楷体" panose="02010609060101010101" pitchFamily="49" charset="-122"/>
              </a:rPr>
              <a:t>、</a:t>
            </a:r>
            <a:r>
              <a:rPr lang="zh-CN" altLang="zh-CN" b="1">
                <a:solidFill>
                  <a:srgbClr val="C00000"/>
                </a:solidFill>
                <a:latin typeface="楷体" panose="02010609060101010101" pitchFamily="49" charset="-122"/>
                <a:ea typeface="楷体" panose="02010609060101010101" pitchFamily="49" charset="-122"/>
              </a:rPr>
              <a:t>传播思想</a:t>
            </a:r>
            <a:r>
              <a:rPr lang="zh-CN" altLang="zh-CN" b="1">
                <a:solidFill>
                  <a:srgbClr val="0000FF"/>
                </a:solidFill>
                <a:latin typeface="楷体" panose="02010609060101010101" pitchFamily="49" charset="-122"/>
                <a:ea typeface="楷体" panose="02010609060101010101" pitchFamily="49" charset="-122"/>
              </a:rPr>
              <a:t>、</a:t>
            </a:r>
            <a:r>
              <a:rPr lang="zh-CN" altLang="zh-CN" b="1">
                <a:solidFill>
                  <a:srgbClr val="C00000"/>
                </a:solidFill>
                <a:latin typeface="楷体" panose="02010609060101010101" pitchFamily="49" charset="-122"/>
                <a:ea typeface="楷体" panose="02010609060101010101" pitchFamily="49" charset="-122"/>
              </a:rPr>
              <a:t>传播真理</a:t>
            </a:r>
            <a:r>
              <a:rPr lang="zh-CN" altLang="en-US" b="1">
                <a:solidFill>
                  <a:srgbClr val="0000FF"/>
                </a:solidFill>
                <a:latin typeface="楷体" panose="02010609060101010101" pitchFamily="49" charset="-122"/>
                <a:ea typeface="楷体" panose="02010609060101010101" pitchFamily="49" charset="-122"/>
              </a:rPr>
              <a:t>、</a:t>
            </a:r>
            <a:r>
              <a:rPr lang="zh-CN" altLang="zh-CN" b="1">
                <a:solidFill>
                  <a:srgbClr val="C00000"/>
                </a:solidFill>
                <a:latin typeface="楷体" panose="02010609060101010101" pitchFamily="49" charset="-122"/>
                <a:ea typeface="楷体" panose="02010609060101010101" pitchFamily="49" charset="-122"/>
              </a:rPr>
              <a:t>塑造灵魂</a:t>
            </a:r>
            <a:r>
              <a:rPr lang="zh-CN" altLang="zh-CN" b="1">
                <a:solidFill>
                  <a:srgbClr val="0000FF"/>
                </a:solidFill>
                <a:latin typeface="楷体" panose="02010609060101010101" pitchFamily="49" charset="-122"/>
                <a:ea typeface="楷体" panose="02010609060101010101" pitchFamily="49" charset="-122"/>
              </a:rPr>
              <a:t>、</a:t>
            </a:r>
            <a:r>
              <a:rPr lang="zh-CN" altLang="zh-CN" b="1">
                <a:solidFill>
                  <a:srgbClr val="C00000"/>
                </a:solidFill>
                <a:latin typeface="楷体" panose="02010609060101010101" pitchFamily="49" charset="-122"/>
                <a:ea typeface="楷体" panose="02010609060101010101" pitchFamily="49" charset="-122"/>
              </a:rPr>
              <a:t>塑造生命</a:t>
            </a:r>
            <a:r>
              <a:rPr lang="zh-CN" altLang="zh-CN" b="1">
                <a:solidFill>
                  <a:srgbClr val="0000FF"/>
                </a:solidFill>
                <a:latin typeface="楷体" panose="02010609060101010101" pitchFamily="49" charset="-122"/>
                <a:ea typeface="楷体" panose="02010609060101010101" pitchFamily="49" charset="-122"/>
              </a:rPr>
              <a:t>、</a:t>
            </a:r>
            <a:r>
              <a:rPr lang="zh-CN" altLang="zh-CN" b="1">
                <a:solidFill>
                  <a:srgbClr val="C00000"/>
                </a:solidFill>
                <a:latin typeface="楷体" panose="02010609060101010101" pitchFamily="49" charset="-122"/>
                <a:ea typeface="楷体" panose="02010609060101010101" pitchFamily="49" charset="-122"/>
              </a:rPr>
              <a:t>塑造新人</a:t>
            </a:r>
            <a:r>
              <a:rPr lang="zh-CN" altLang="zh-CN" b="1">
                <a:solidFill>
                  <a:srgbClr val="0000FF"/>
                </a:solidFill>
                <a:latin typeface="楷体" panose="02010609060101010101" pitchFamily="49" charset="-122"/>
                <a:ea typeface="楷体" panose="02010609060101010101" pitchFamily="49" charset="-122"/>
              </a:rPr>
              <a:t>的时代重任。全党全社会要弘扬尊师重教的社会风尚，努力提高教师政治地位、社会地位、职业地位，让广大教师享有应有的社会声望，在教书育人岗位上为党和人民事业作出新的更大的贡献。</a:t>
            </a:r>
            <a:endParaRPr lang="zh-CN" altLang="en-US" sz="3200" b="1">
              <a:solidFill>
                <a:srgbClr val="0000FF"/>
              </a:solidFill>
              <a:latin typeface="楷体" panose="02010609060101010101" pitchFamily="49" charset="-122"/>
              <a:ea typeface="楷体" panose="02010609060101010101" pitchFamily="49" charset="-122"/>
            </a:endParaRPr>
          </a:p>
        </p:txBody>
      </p:sp>
      <p:sp>
        <p:nvSpPr>
          <p:cNvPr id="48131" name="灯片编号占位符 3">
            <a:extLst>
              <a:ext uri="{FF2B5EF4-FFF2-40B4-BE49-F238E27FC236}">
                <a16:creationId xmlns:a16="http://schemas.microsoft.com/office/drawing/2014/main" id="{1F976040-4D81-4269-B705-3D4A41114F5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Char char="•"/>
            </a:pPr>
            <a:fld id="{4DEA7132-0230-41F1-8E89-50C223FC8915}" type="slidenum">
              <a:rPr lang="zh-CN" altLang="en-US" smtClean="0"/>
              <a:pPr>
                <a:buFont typeface="Arial" panose="020B0604020202020204" pitchFamily="34" charset="0"/>
                <a:buChar char="•"/>
              </a:pPr>
              <a:t>31</a:t>
            </a:fld>
            <a:endParaRPr lang="zh-CN" altLang="en-US"/>
          </a:p>
        </p:txBody>
      </p:sp>
      <p:pic>
        <p:nvPicPr>
          <p:cNvPr id="48132" name="图片 5">
            <a:extLst>
              <a:ext uri="{FF2B5EF4-FFF2-40B4-BE49-F238E27FC236}">
                <a16:creationId xmlns:a16="http://schemas.microsoft.com/office/drawing/2014/main" id="{1B6DBCC4-41F8-4CC6-AAE8-78E8081F57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350" y="473076"/>
            <a:ext cx="2376488"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圆角 4">
            <a:extLst>
              <a:ext uri="{FF2B5EF4-FFF2-40B4-BE49-F238E27FC236}">
                <a16:creationId xmlns:a16="http://schemas.microsoft.com/office/drawing/2014/main" id="{62B67E10-752C-42A3-873C-9CEDEFD16683}"/>
              </a:ext>
            </a:extLst>
          </p:cNvPr>
          <p:cNvSpPr/>
          <p:nvPr/>
        </p:nvSpPr>
        <p:spPr>
          <a:xfrm>
            <a:off x="6456364" y="836613"/>
            <a:ext cx="2376487" cy="86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dirty="0">
                <a:sym typeface="+mn-ea"/>
              </a:rPr>
              <a:t>全国教育大会</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组合 54">
            <a:extLst>
              <a:ext uri="{FF2B5EF4-FFF2-40B4-BE49-F238E27FC236}">
                <a16:creationId xmlns:a16="http://schemas.microsoft.com/office/drawing/2014/main" id="{5EBE910C-64EE-49DD-BA59-E95A2EC767D9}"/>
              </a:ext>
            </a:extLst>
          </p:cNvPr>
          <p:cNvGrpSpPr>
            <a:grpSpLocks/>
          </p:cNvGrpSpPr>
          <p:nvPr/>
        </p:nvGrpSpPr>
        <p:grpSpPr bwMode="auto">
          <a:xfrm>
            <a:off x="1917700" y="533400"/>
            <a:ext cx="7335838" cy="1004888"/>
            <a:chOff x="310193" y="388066"/>
            <a:chExt cx="7399526" cy="1339188"/>
          </a:xfrm>
        </p:grpSpPr>
        <p:sp>
          <p:nvSpPr>
            <p:cNvPr id="47" name="TextBox 9">
              <a:extLst>
                <a:ext uri="{FF2B5EF4-FFF2-40B4-BE49-F238E27FC236}">
                  <a16:creationId xmlns:a16="http://schemas.microsoft.com/office/drawing/2014/main" id="{07C669F2-32E7-461D-8D94-0C8674C2552F}"/>
                </a:ext>
              </a:extLst>
            </p:cNvPr>
            <p:cNvSpPr txBox="1"/>
            <p:nvPr/>
          </p:nvSpPr>
          <p:spPr>
            <a:xfrm>
              <a:off x="379049" y="388066"/>
              <a:ext cx="5417138" cy="698155"/>
            </a:xfrm>
            <a:prstGeom prst="rect">
              <a:avLst/>
            </a:prstGeom>
            <a:noFill/>
          </p:spPr>
          <p:txBody>
            <a:bodyPr>
              <a:spAutoFit/>
            </a:bodyPr>
            <a:lstStyle/>
            <a:p>
              <a:pPr eaLnBrk="1" hangingPunct="1">
                <a:defRPr/>
              </a:pPr>
              <a:r>
                <a:rPr lang="zh-CN" altLang="en-US" sz="2800" b="1" dirty="0">
                  <a:solidFill>
                    <a:srgbClr val="C00000"/>
                  </a:solidFill>
                  <a:effectLst>
                    <a:outerShdw blurRad="38100" dist="38100" dir="2700000" algn="tl">
                      <a:srgbClr val="000000">
                        <a:alpha val="43137"/>
                      </a:srgbClr>
                    </a:outerShdw>
                  </a:effectLst>
                  <a:latin typeface="+mn-ea"/>
                  <a:sym typeface="Arial" panose="020B0604020202020204" pitchFamily="34" charset="0"/>
                </a:rPr>
                <a:t>教师</a:t>
              </a:r>
              <a:r>
                <a:rPr lang="zh-CN" altLang="en-US" sz="2800" b="1" dirty="0">
                  <a:solidFill>
                    <a:srgbClr val="0070C0"/>
                  </a:solidFill>
                  <a:latin typeface="+mn-ea"/>
                  <a:sym typeface="Arial" panose="020B0604020202020204" pitchFamily="34" charset="0"/>
                </a:rPr>
                <a:t>坚持</a:t>
              </a:r>
              <a:r>
                <a:rPr lang="en-US" altLang="zh-CN" sz="2800" b="1" dirty="0">
                  <a:solidFill>
                    <a:srgbClr val="0070C0"/>
                  </a:solidFill>
                  <a:latin typeface="+mn-ea"/>
                  <a:sym typeface="Arial" panose="020B0604020202020204" pitchFamily="34" charset="0"/>
                </a:rPr>
                <a:t>“</a:t>
              </a:r>
              <a:r>
                <a:rPr lang="zh-CN" altLang="en-US" sz="2800" b="1" dirty="0">
                  <a:solidFill>
                    <a:srgbClr val="0070C0"/>
                  </a:solidFill>
                  <a:latin typeface="+mn-ea"/>
                  <a:sym typeface="Arial" panose="020B0604020202020204" pitchFamily="34" charset="0"/>
                </a:rPr>
                <a:t>四个统一</a:t>
              </a:r>
              <a:r>
                <a:rPr lang="en-US" altLang="zh-CN" sz="2800" b="1" dirty="0">
                  <a:solidFill>
                    <a:srgbClr val="0070C0"/>
                  </a:solidFill>
                  <a:latin typeface="+mn-ea"/>
                  <a:sym typeface="Arial" panose="020B0604020202020204" pitchFamily="34" charset="0"/>
                </a:rPr>
                <a:t>”</a:t>
              </a:r>
            </a:p>
          </p:txBody>
        </p:sp>
        <p:cxnSp>
          <p:nvCxnSpPr>
            <p:cNvPr id="48" name="直接连接符​​ 14">
              <a:extLst>
                <a:ext uri="{FF2B5EF4-FFF2-40B4-BE49-F238E27FC236}">
                  <a16:creationId xmlns:a16="http://schemas.microsoft.com/office/drawing/2014/main" id="{664ECEB6-3B7A-4E1E-A9E0-DCE6F2C8909E}"/>
                </a:ext>
              </a:extLst>
            </p:cNvPr>
            <p:cNvCxnSpPr/>
            <p:nvPr/>
          </p:nvCxnSpPr>
          <p:spPr>
            <a:xfrm>
              <a:off x="310193" y="1073527"/>
              <a:ext cx="4261013"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9186" name="TextBox 9">
              <a:extLst>
                <a:ext uri="{FF2B5EF4-FFF2-40B4-BE49-F238E27FC236}">
                  <a16:creationId xmlns:a16="http://schemas.microsoft.com/office/drawing/2014/main" id="{CBA3DD18-ECB6-47A2-88A6-2F818629D644}"/>
                </a:ext>
              </a:extLst>
            </p:cNvPr>
            <p:cNvSpPr txBox="1">
              <a:spLocks noChangeArrowheads="1"/>
            </p:cNvSpPr>
            <p:nvPr/>
          </p:nvSpPr>
          <p:spPr bwMode="auto">
            <a:xfrm>
              <a:off x="379280" y="1036468"/>
              <a:ext cx="7330439" cy="690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endParaRPr lang="zh-CN" altLang="en-US" sz="2800" b="1">
                <a:latin typeface="仿宋" panose="02010609060101010101" pitchFamily="49" charset="-122"/>
                <a:ea typeface="仿宋" panose="02010609060101010101" pitchFamily="49" charset="-122"/>
                <a:sym typeface="Arial" panose="020B0604020202020204" pitchFamily="34" charset="0"/>
              </a:endParaRPr>
            </a:p>
          </p:txBody>
        </p:sp>
      </p:grpSp>
      <p:grpSp>
        <p:nvGrpSpPr>
          <p:cNvPr id="49155" name="组合 7">
            <a:extLst>
              <a:ext uri="{FF2B5EF4-FFF2-40B4-BE49-F238E27FC236}">
                <a16:creationId xmlns:a16="http://schemas.microsoft.com/office/drawing/2014/main" id="{97C6740F-1FCF-4A8A-8329-347C6C86F042}"/>
              </a:ext>
            </a:extLst>
          </p:cNvPr>
          <p:cNvGrpSpPr>
            <a:grpSpLocks/>
          </p:cNvGrpSpPr>
          <p:nvPr/>
        </p:nvGrpSpPr>
        <p:grpSpPr bwMode="auto">
          <a:xfrm>
            <a:off x="2251076" y="1949451"/>
            <a:ext cx="7477125" cy="2892425"/>
            <a:chOff x="4714" y="3421"/>
            <a:chExt cx="11776" cy="4556"/>
          </a:xfrm>
        </p:grpSpPr>
        <p:cxnSp>
          <p:nvCxnSpPr>
            <p:cNvPr id="16" name="直接连接符 15">
              <a:extLst>
                <a:ext uri="{FF2B5EF4-FFF2-40B4-BE49-F238E27FC236}">
                  <a16:creationId xmlns:a16="http://schemas.microsoft.com/office/drawing/2014/main" id="{D85B8876-BD2D-4D80-A972-3D6565D63591}"/>
                </a:ext>
              </a:extLst>
            </p:cNvPr>
            <p:cNvCxnSpPr/>
            <p:nvPr>
              <p:custDataLst>
                <p:tags r:id="rId3"/>
              </p:custDataLst>
            </p:nvPr>
          </p:nvCxnSpPr>
          <p:spPr>
            <a:xfrm>
              <a:off x="4714" y="4439"/>
              <a:ext cx="8338" cy="0"/>
            </a:xfrm>
            <a:prstGeom prst="line">
              <a:avLst/>
            </a:prstGeom>
            <a:noFill/>
            <a:ln w="9525" cap="flat" cmpd="sng" algn="ctr">
              <a:solidFill>
                <a:srgbClr val="FFFFFF">
                  <a:lumMod val="85000"/>
                </a:srgbClr>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49159" name="组合 12">
              <a:extLst>
                <a:ext uri="{FF2B5EF4-FFF2-40B4-BE49-F238E27FC236}">
                  <a16:creationId xmlns:a16="http://schemas.microsoft.com/office/drawing/2014/main" id="{C5B42376-78C9-4003-8D9F-24CCF54255FF}"/>
                </a:ext>
              </a:extLst>
            </p:cNvPr>
            <p:cNvGrpSpPr>
              <a:grpSpLocks/>
            </p:cNvGrpSpPr>
            <p:nvPr/>
          </p:nvGrpSpPr>
          <p:grpSpPr bwMode="auto">
            <a:xfrm>
              <a:off x="4714" y="4445"/>
              <a:ext cx="10629" cy="1165"/>
              <a:chOff x="1736271" y="2702845"/>
              <a:chExt cx="7295887" cy="1081398"/>
            </a:xfrm>
          </p:grpSpPr>
          <p:sp>
            <p:nvSpPr>
              <p:cNvPr id="14" name="椭圆 13">
                <a:extLst>
                  <a:ext uri="{FF2B5EF4-FFF2-40B4-BE49-F238E27FC236}">
                    <a16:creationId xmlns:a16="http://schemas.microsoft.com/office/drawing/2014/main" id="{89B43240-BBFB-4857-A8C1-CBAB62EFA125}"/>
                  </a:ext>
                </a:extLst>
              </p:cNvPr>
              <p:cNvSpPr/>
              <p:nvPr>
                <p:custDataLst>
                  <p:tags r:id="rId14"/>
                </p:custDataLst>
              </p:nvPr>
            </p:nvSpPr>
            <p:spPr>
              <a:xfrm>
                <a:off x="1736271" y="2922838"/>
                <a:ext cx="718457" cy="718457"/>
              </a:xfrm>
              <a:prstGeom prst="ellipse">
                <a:avLst/>
              </a:prstGeom>
              <a:solidFill>
                <a:srgbClr val="FFFFFF"/>
              </a:solidFill>
              <a:ln w="25400" cap="flat" cmpd="sng" algn="ctr">
                <a:noFill/>
                <a:prstDash val="solid"/>
              </a:ln>
              <a:effectLst>
                <a:glow rad="127000">
                  <a:srgbClr val="5B9BD5"/>
                </a:glow>
                <a:innerShdw blurRad="203200">
                  <a:srgbClr val="5B9BD5">
                    <a:lumMod val="75000"/>
                    <a:alpha val="73000"/>
                  </a:srgb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hangingPunct="1">
                  <a:defRPr/>
                </a:pPr>
                <a:endParaRPr lang="zh-CN" altLang="en-US" sz="1400">
                  <a:solidFill>
                    <a:srgbClr val="5B9BD5">
                      <a:lumMod val="75000"/>
                    </a:srgbClr>
                  </a:solidFill>
                  <a:sym typeface="Arial" panose="020B0604020202020204" pitchFamily="34" charset="0"/>
                </a:endParaRPr>
              </a:p>
            </p:txBody>
          </p:sp>
          <p:sp>
            <p:nvSpPr>
              <p:cNvPr id="49182" name="文本框 16">
                <a:extLst>
                  <a:ext uri="{FF2B5EF4-FFF2-40B4-BE49-F238E27FC236}">
                    <a16:creationId xmlns:a16="http://schemas.microsoft.com/office/drawing/2014/main" id="{B0910AB6-D7B3-4CC7-90EB-5F057EA02B4C}"/>
                  </a:ext>
                </a:extLst>
              </p:cNvPr>
              <p:cNvSpPr txBox="1">
                <a:spLocks noChangeArrowheads="1"/>
              </p:cNvSpPr>
              <p:nvPr>
                <p:custDataLst>
                  <p:tags r:id="rId15"/>
                </p:custDataLst>
              </p:nvPr>
            </p:nvSpPr>
            <p:spPr bwMode="auto">
              <a:xfrm>
                <a:off x="2748817" y="2703983"/>
                <a:ext cx="6282932" cy="1079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a:ea typeface="微软雅黑" panose="020B0503020204020204" pitchFamily="34" charset="-122"/>
                    <a:sym typeface="Arial" panose="020B0604020202020204" pitchFamily="34" charset="0"/>
                  </a:rPr>
                  <a:t>坚持言传和身教相统一</a:t>
                </a:r>
              </a:p>
            </p:txBody>
          </p:sp>
          <p:sp>
            <p:nvSpPr>
              <p:cNvPr id="19" name="KSO_Shape">
                <a:extLst>
                  <a:ext uri="{FF2B5EF4-FFF2-40B4-BE49-F238E27FC236}">
                    <a16:creationId xmlns:a16="http://schemas.microsoft.com/office/drawing/2014/main" id="{E119E03E-D5D8-47A6-A77C-46B7DAC363E5}"/>
                  </a:ext>
                </a:extLst>
              </p:cNvPr>
              <p:cNvSpPr/>
              <p:nvPr>
                <p:custDataLst>
                  <p:tags r:id="rId16"/>
                </p:custDataLst>
              </p:nvPr>
            </p:nvSpPr>
            <p:spPr bwMode="auto">
              <a:xfrm>
                <a:off x="1969671" y="3142672"/>
                <a:ext cx="250562" cy="278533"/>
              </a:xfrm>
              <a:custGeom>
                <a:avLst/>
                <a:gdLst>
                  <a:gd name="T0" fmla="*/ 527033 w 2960688"/>
                  <a:gd name="T1" fmla="*/ 1877159 h 3298826"/>
                  <a:gd name="T2" fmla="*/ 409443 w 2960688"/>
                  <a:gd name="T3" fmla="*/ 2000501 h 3298826"/>
                  <a:gd name="T4" fmla="*/ 411355 w 2960688"/>
                  <a:gd name="T5" fmla="*/ 2233197 h 3298826"/>
                  <a:gd name="T6" fmla="*/ 351125 w 2960688"/>
                  <a:gd name="T7" fmla="*/ 2312034 h 3298826"/>
                  <a:gd name="T8" fmla="*/ 273369 w 2960688"/>
                  <a:gd name="T9" fmla="*/ 2124161 h 3298826"/>
                  <a:gd name="T10" fmla="*/ 346027 w 2960688"/>
                  <a:gd name="T11" fmla="*/ 1891464 h 3298826"/>
                  <a:gd name="T12" fmla="*/ 896304 w 2960688"/>
                  <a:gd name="T13" fmla="*/ 1785321 h 3298826"/>
                  <a:gd name="T14" fmla="*/ 1068706 w 2960688"/>
                  <a:gd name="T15" fmla="*/ 2016555 h 3298826"/>
                  <a:gd name="T16" fmla="*/ 1068071 w 2960688"/>
                  <a:gd name="T17" fmla="*/ 2228732 h 3298826"/>
                  <a:gd name="T18" fmla="*/ 959169 w 2960688"/>
                  <a:gd name="T19" fmla="*/ 2409781 h 3298826"/>
                  <a:gd name="T20" fmla="*/ 713741 w 2960688"/>
                  <a:gd name="T21" fmla="*/ 2518728 h 3298826"/>
                  <a:gd name="T22" fmla="*/ 693421 w 2960688"/>
                  <a:gd name="T23" fmla="*/ 1957476 h 3298826"/>
                  <a:gd name="T24" fmla="*/ 640080 w 2960688"/>
                  <a:gd name="T25" fmla="*/ 1634173 h 3298826"/>
                  <a:gd name="T26" fmla="*/ 392430 w 2960688"/>
                  <a:gd name="T27" fmla="*/ 1729423 h 3298826"/>
                  <a:gd name="T28" fmla="*/ 232092 w 2960688"/>
                  <a:gd name="T29" fmla="*/ 1935163 h 3298826"/>
                  <a:gd name="T30" fmla="*/ 200025 w 2960688"/>
                  <a:gd name="T31" fmla="*/ 2188846 h 3298826"/>
                  <a:gd name="T32" fmla="*/ 307658 w 2960688"/>
                  <a:gd name="T33" fmla="*/ 2432368 h 3298826"/>
                  <a:gd name="T34" fmla="*/ 520065 w 2960688"/>
                  <a:gd name="T35" fmla="*/ 2581276 h 3298826"/>
                  <a:gd name="T36" fmla="*/ 775335 w 2960688"/>
                  <a:gd name="T37" fmla="*/ 2601279 h 3298826"/>
                  <a:gd name="T38" fmla="*/ 1014095 w 2960688"/>
                  <a:gd name="T39" fmla="*/ 2481581 h 3298826"/>
                  <a:gd name="T40" fmla="*/ 1151890 w 2960688"/>
                  <a:gd name="T41" fmla="*/ 2263141 h 3298826"/>
                  <a:gd name="T42" fmla="*/ 1159510 w 2960688"/>
                  <a:gd name="T43" fmla="*/ 2006283 h 3298826"/>
                  <a:gd name="T44" fmla="*/ 1027748 w 2960688"/>
                  <a:gd name="T45" fmla="*/ 1773556 h 3298826"/>
                  <a:gd name="T46" fmla="*/ 803275 w 2960688"/>
                  <a:gd name="T47" fmla="*/ 1647190 h 3298826"/>
                  <a:gd name="T48" fmla="*/ 1574800 w 2960688"/>
                  <a:gd name="T49" fmla="*/ 2092842 h 3298826"/>
                  <a:gd name="T50" fmla="*/ 2153920 w 2960688"/>
                  <a:gd name="T51" fmla="*/ 1496357 h 3298826"/>
                  <a:gd name="T52" fmla="*/ 2773363 w 2960688"/>
                  <a:gd name="T53" fmla="*/ 1705761 h 3298826"/>
                  <a:gd name="T54" fmla="*/ 2930208 w 2960688"/>
                  <a:gd name="T55" fmla="*/ 2034463 h 3298826"/>
                  <a:gd name="T56" fmla="*/ 2534285 w 2960688"/>
                  <a:gd name="T57" fmla="*/ 2333022 h 3298826"/>
                  <a:gd name="T58" fmla="*/ 2062798 w 2960688"/>
                  <a:gd name="T59" fmla="*/ 2832102 h 3298826"/>
                  <a:gd name="T60" fmla="*/ 1393825 w 2960688"/>
                  <a:gd name="T61" fmla="*/ 2435503 h 3298826"/>
                  <a:gd name="T62" fmla="*/ 1449705 w 2960688"/>
                  <a:gd name="T63" fmla="*/ 1990995 h 3298826"/>
                  <a:gd name="T64" fmla="*/ 1293813 w 2960688"/>
                  <a:gd name="T65" fmla="*/ 1642623 h 3298826"/>
                  <a:gd name="T66" fmla="*/ 818833 w 2960688"/>
                  <a:gd name="T67" fmla="*/ 1450340 h 3298826"/>
                  <a:gd name="T68" fmla="*/ 1141095 w 2960688"/>
                  <a:gd name="T69" fmla="*/ 1611630 h 3298826"/>
                  <a:gd name="T70" fmla="*/ 1340803 w 2960688"/>
                  <a:gd name="T71" fmla="*/ 1927861 h 3298826"/>
                  <a:gd name="T72" fmla="*/ 1348423 w 2960688"/>
                  <a:gd name="T73" fmla="*/ 2284731 h 3298826"/>
                  <a:gd name="T74" fmla="*/ 1223010 w 2960688"/>
                  <a:gd name="T75" fmla="*/ 2541906 h 3298826"/>
                  <a:gd name="T76" fmla="*/ 1473200 w 2960688"/>
                  <a:gd name="T77" fmla="*/ 3188336 h 3298826"/>
                  <a:gd name="T78" fmla="*/ 1409700 w 2960688"/>
                  <a:gd name="T79" fmla="*/ 3287079 h 3298826"/>
                  <a:gd name="T80" fmla="*/ 1293813 w 2960688"/>
                  <a:gd name="T81" fmla="*/ 3278189 h 3298826"/>
                  <a:gd name="T82" fmla="*/ 780415 w 2960688"/>
                  <a:gd name="T83" fmla="*/ 2798129 h 3298826"/>
                  <a:gd name="T84" fmla="*/ 485775 w 2960688"/>
                  <a:gd name="T85" fmla="*/ 2775904 h 3298826"/>
                  <a:gd name="T86" fmla="*/ 179387 w 2960688"/>
                  <a:gd name="T87" fmla="*/ 2582863 h 3298826"/>
                  <a:gd name="T88" fmla="*/ 11747 w 2960688"/>
                  <a:gd name="T89" fmla="*/ 2248853 h 3298826"/>
                  <a:gd name="T90" fmla="*/ 39687 w 2960688"/>
                  <a:gd name="T91" fmla="*/ 1891666 h 3298826"/>
                  <a:gd name="T92" fmla="*/ 248285 w 2960688"/>
                  <a:gd name="T93" fmla="*/ 1593533 h 3298826"/>
                  <a:gd name="T94" fmla="*/ 589598 w 2960688"/>
                  <a:gd name="T95" fmla="*/ 1443356 h 3298826"/>
                  <a:gd name="T96" fmla="*/ 2009571 w 2960688"/>
                  <a:gd name="T97" fmla="*/ 44471 h 3298826"/>
                  <a:gd name="T98" fmla="*/ 2211293 w 2960688"/>
                  <a:gd name="T99" fmla="*/ 227752 h 3298826"/>
                  <a:gd name="T100" fmla="*/ 2308501 w 2960688"/>
                  <a:gd name="T101" fmla="*/ 511410 h 3298826"/>
                  <a:gd name="T102" fmla="*/ 2385695 w 2960688"/>
                  <a:gd name="T103" fmla="*/ 681985 h 3298826"/>
                  <a:gd name="T104" fmla="*/ 2326608 w 2960688"/>
                  <a:gd name="T105" fmla="*/ 854149 h 3298826"/>
                  <a:gd name="T106" fmla="*/ 2142358 w 2960688"/>
                  <a:gd name="T107" fmla="*/ 1198477 h 3298826"/>
                  <a:gd name="T108" fmla="*/ 1940000 w 2960688"/>
                  <a:gd name="T109" fmla="*/ 1360477 h 3298826"/>
                  <a:gd name="T110" fmla="*/ 1698569 w 2960688"/>
                  <a:gd name="T111" fmla="*/ 1367782 h 3298826"/>
                  <a:gd name="T112" fmla="*/ 1505106 w 2960688"/>
                  <a:gd name="T113" fmla="*/ 1235642 h 3298826"/>
                  <a:gd name="T114" fmla="*/ 1298619 w 2960688"/>
                  <a:gd name="T115" fmla="*/ 873208 h 3298826"/>
                  <a:gd name="T116" fmla="*/ 1219200 w 2960688"/>
                  <a:gd name="T117" fmla="*/ 700409 h 3298826"/>
                  <a:gd name="T118" fmla="*/ 1306560 w 2960688"/>
                  <a:gd name="T119" fmla="*/ 536504 h 3298826"/>
                  <a:gd name="T120" fmla="*/ 1394873 w 2960688"/>
                  <a:gd name="T121" fmla="*/ 248081 h 3298826"/>
                  <a:gd name="T122" fmla="*/ 1587383 w 2960688"/>
                  <a:gd name="T123" fmla="*/ 54953 h 3298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60688" h="3298826">
                    <a:moveTo>
                      <a:pt x="472859" y="1797050"/>
                    </a:moveTo>
                    <a:lnTo>
                      <a:pt x="478276" y="1797050"/>
                    </a:lnTo>
                    <a:lnTo>
                      <a:pt x="483375" y="1797686"/>
                    </a:lnTo>
                    <a:lnTo>
                      <a:pt x="488792" y="1798640"/>
                    </a:lnTo>
                    <a:lnTo>
                      <a:pt x="493891" y="1800229"/>
                    </a:lnTo>
                    <a:lnTo>
                      <a:pt x="499309" y="1802454"/>
                    </a:lnTo>
                    <a:lnTo>
                      <a:pt x="503770" y="1804679"/>
                    </a:lnTo>
                    <a:lnTo>
                      <a:pt x="508550" y="1807858"/>
                    </a:lnTo>
                    <a:lnTo>
                      <a:pt x="512693" y="1811355"/>
                    </a:lnTo>
                    <a:lnTo>
                      <a:pt x="516836" y="1815170"/>
                    </a:lnTo>
                    <a:lnTo>
                      <a:pt x="520341" y="1819302"/>
                    </a:lnTo>
                    <a:lnTo>
                      <a:pt x="523846" y="1824071"/>
                    </a:lnTo>
                    <a:lnTo>
                      <a:pt x="526396" y="1829157"/>
                    </a:lnTo>
                    <a:lnTo>
                      <a:pt x="528945" y="1834561"/>
                    </a:lnTo>
                    <a:lnTo>
                      <a:pt x="530220" y="1839648"/>
                    </a:lnTo>
                    <a:lnTo>
                      <a:pt x="531495" y="1845370"/>
                    </a:lnTo>
                    <a:lnTo>
                      <a:pt x="531813" y="1850774"/>
                    </a:lnTo>
                    <a:lnTo>
                      <a:pt x="531813" y="1855860"/>
                    </a:lnTo>
                    <a:lnTo>
                      <a:pt x="531495" y="1861264"/>
                    </a:lnTo>
                    <a:lnTo>
                      <a:pt x="530220" y="1866668"/>
                    </a:lnTo>
                    <a:lnTo>
                      <a:pt x="528945" y="1871755"/>
                    </a:lnTo>
                    <a:lnTo>
                      <a:pt x="527033" y="1877159"/>
                    </a:lnTo>
                    <a:lnTo>
                      <a:pt x="524165" y="1881609"/>
                    </a:lnTo>
                    <a:lnTo>
                      <a:pt x="520978" y="1886378"/>
                    </a:lnTo>
                    <a:lnTo>
                      <a:pt x="517792" y="1890510"/>
                    </a:lnTo>
                    <a:lnTo>
                      <a:pt x="513968" y="1894643"/>
                    </a:lnTo>
                    <a:lnTo>
                      <a:pt x="509506" y="1898140"/>
                    </a:lnTo>
                    <a:lnTo>
                      <a:pt x="504726" y="1901636"/>
                    </a:lnTo>
                    <a:lnTo>
                      <a:pt x="495803" y="1907358"/>
                    </a:lnTo>
                    <a:lnTo>
                      <a:pt x="486880" y="1913080"/>
                    </a:lnTo>
                    <a:lnTo>
                      <a:pt x="478913" y="1918803"/>
                    </a:lnTo>
                    <a:lnTo>
                      <a:pt x="471265" y="1924842"/>
                    </a:lnTo>
                    <a:lnTo>
                      <a:pt x="463936" y="1931200"/>
                    </a:lnTo>
                    <a:lnTo>
                      <a:pt x="457244" y="1937240"/>
                    </a:lnTo>
                    <a:lnTo>
                      <a:pt x="450870" y="1943280"/>
                    </a:lnTo>
                    <a:lnTo>
                      <a:pt x="444815" y="1949320"/>
                    </a:lnTo>
                    <a:lnTo>
                      <a:pt x="439398" y="1955678"/>
                    </a:lnTo>
                    <a:lnTo>
                      <a:pt x="433980" y="1962036"/>
                    </a:lnTo>
                    <a:lnTo>
                      <a:pt x="429519" y="1968076"/>
                    </a:lnTo>
                    <a:lnTo>
                      <a:pt x="424739" y="1974751"/>
                    </a:lnTo>
                    <a:lnTo>
                      <a:pt x="420596" y="1980791"/>
                    </a:lnTo>
                    <a:lnTo>
                      <a:pt x="416453" y="1987467"/>
                    </a:lnTo>
                    <a:lnTo>
                      <a:pt x="412948" y="1993825"/>
                    </a:lnTo>
                    <a:lnTo>
                      <a:pt x="409443" y="2000501"/>
                    </a:lnTo>
                    <a:lnTo>
                      <a:pt x="406256" y="2006858"/>
                    </a:lnTo>
                    <a:lnTo>
                      <a:pt x="403388" y="2013534"/>
                    </a:lnTo>
                    <a:lnTo>
                      <a:pt x="400838" y="2019892"/>
                    </a:lnTo>
                    <a:lnTo>
                      <a:pt x="398608" y="2026886"/>
                    </a:lnTo>
                    <a:lnTo>
                      <a:pt x="394465" y="2039919"/>
                    </a:lnTo>
                    <a:lnTo>
                      <a:pt x="391278" y="2053271"/>
                    </a:lnTo>
                    <a:lnTo>
                      <a:pt x="388729" y="2066622"/>
                    </a:lnTo>
                    <a:lnTo>
                      <a:pt x="387135" y="2079974"/>
                    </a:lnTo>
                    <a:lnTo>
                      <a:pt x="386498" y="2093007"/>
                    </a:lnTo>
                    <a:lnTo>
                      <a:pt x="385861" y="2106041"/>
                    </a:lnTo>
                    <a:lnTo>
                      <a:pt x="385861" y="2118439"/>
                    </a:lnTo>
                    <a:lnTo>
                      <a:pt x="386817" y="2130518"/>
                    </a:lnTo>
                    <a:lnTo>
                      <a:pt x="387773" y="2141962"/>
                    </a:lnTo>
                    <a:lnTo>
                      <a:pt x="389366" y="2153724"/>
                    </a:lnTo>
                    <a:lnTo>
                      <a:pt x="391278" y="2164215"/>
                    </a:lnTo>
                    <a:lnTo>
                      <a:pt x="393190" y="2174705"/>
                    </a:lnTo>
                    <a:lnTo>
                      <a:pt x="395421" y="2184242"/>
                    </a:lnTo>
                    <a:lnTo>
                      <a:pt x="397970" y="2193461"/>
                    </a:lnTo>
                    <a:lnTo>
                      <a:pt x="402432" y="2209038"/>
                    </a:lnTo>
                    <a:lnTo>
                      <a:pt x="406574" y="2221435"/>
                    </a:lnTo>
                    <a:lnTo>
                      <a:pt x="409761" y="2229383"/>
                    </a:lnTo>
                    <a:lnTo>
                      <a:pt x="411355" y="2233197"/>
                    </a:lnTo>
                    <a:lnTo>
                      <a:pt x="413585" y="2238602"/>
                    </a:lnTo>
                    <a:lnTo>
                      <a:pt x="415179" y="2244006"/>
                    </a:lnTo>
                    <a:lnTo>
                      <a:pt x="416453" y="2249728"/>
                    </a:lnTo>
                    <a:lnTo>
                      <a:pt x="416772" y="2255132"/>
                    </a:lnTo>
                    <a:lnTo>
                      <a:pt x="416772" y="2260536"/>
                    </a:lnTo>
                    <a:lnTo>
                      <a:pt x="415816" y="2265940"/>
                    </a:lnTo>
                    <a:lnTo>
                      <a:pt x="414860" y="2271026"/>
                    </a:lnTo>
                    <a:lnTo>
                      <a:pt x="413267" y="2276113"/>
                    </a:lnTo>
                    <a:lnTo>
                      <a:pt x="411036" y="2281199"/>
                    </a:lnTo>
                    <a:lnTo>
                      <a:pt x="408168" y="2285967"/>
                    </a:lnTo>
                    <a:lnTo>
                      <a:pt x="405300" y="2290736"/>
                    </a:lnTo>
                    <a:lnTo>
                      <a:pt x="401794" y="2294868"/>
                    </a:lnTo>
                    <a:lnTo>
                      <a:pt x="397970" y="2298683"/>
                    </a:lnTo>
                    <a:lnTo>
                      <a:pt x="393509" y="2302180"/>
                    </a:lnTo>
                    <a:lnTo>
                      <a:pt x="389047" y="2305359"/>
                    </a:lnTo>
                    <a:lnTo>
                      <a:pt x="383630" y="2307902"/>
                    </a:lnTo>
                    <a:lnTo>
                      <a:pt x="378213" y="2309809"/>
                    </a:lnTo>
                    <a:lnTo>
                      <a:pt x="372795" y="2311717"/>
                    </a:lnTo>
                    <a:lnTo>
                      <a:pt x="367696" y="2312670"/>
                    </a:lnTo>
                    <a:lnTo>
                      <a:pt x="361642" y="2312988"/>
                    </a:lnTo>
                    <a:lnTo>
                      <a:pt x="356543" y="2312988"/>
                    </a:lnTo>
                    <a:lnTo>
                      <a:pt x="351125" y="2312034"/>
                    </a:lnTo>
                    <a:lnTo>
                      <a:pt x="345708" y="2311081"/>
                    </a:lnTo>
                    <a:lnTo>
                      <a:pt x="340609" y="2309491"/>
                    </a:lnTo>
                    <a:lnTo>
                      <a:pt x="335829" y="2307584"/>
                    </a:lnTo>
                    <a:lnTo>
                      <a:pt x="330730" y="2304723"/>
                    </a:lnTo>
                    <a:lnTo>
                      <a:pt x="326587" y="2301862"/>
                    </a:lnTo>
                    <a:lnTo>
                      <a:pt x="322126" y="2298365"/>
                    </a:lnTo>
                    <a:lnTo>
                      <a:pt x="318302" y="2294550"/>
                    </a:lnTo>
                    <a:lnTo>
                      <a:pt x="314478" y="2289782"/>
                    </a:lnTo>
                    <a:lnTo>
                      <a:pt x="311610" y="2285332"/>
                    </a:lnTo>
                    <a:lnTo>
                      <a:pt x="308742" y="2280245"/>
                    </a:lnTo>
                    <a:lnTo>
                      <a:pt x="306830" y="2275795"/>
                    </a:lnTo>
                    <a:lnTo>
                      <a:pt x="302687" y="2264987"/>
                    </a:lnTo>
                    <a:lnTo>
                      <a:pt x="296951" y="2249092"/>
                    </a:lnTo>
                    <a:lnTo>
                      <a:pt x="293764" y="2239237"/>
                    </a:lnTo>
                    <a:lnTo>
                      <a:pt x="290259" y="2228111"/>
                    </a:lnTo>
                    <a:lnTo>
                      <a:pt x="287391" y="2216349"/>
                    </a:lnTo>
                    <a:lnTo>
                      <a:pt x="284204" y="2202998"/>
                    </a:lnTo>
                    <a:lnTo>
                      <a:pt x="281017" y="2189328"/>
                    </a:lnTo>
                    <a:lnTo>
                      <a:pt x="278468" y="2173752"/>
                    </a:lnTo>
                    <a:lnTo>
                      <a:pt x="276556" y="2158175"/>
                    </a:lnTo>
                    <a:lnTo>
                      <a:pt x="274644" y="2141645"/>
                    </a:lnTo>
                    <a:lnTo>
                      <a:pt x="273369" y="2124161"/>
                    </a:lnTo>
                    <a:lnTo>
                      <a:pt x="273050" y="2106041"/>
                    </a:lnTo>
                    <a:lnTo>
                      <a:pt x="273369" y="2088239"/>
                    </a:lnTo>
                    <a:lnTo>
                      <a:pt x="274325" y="2078384"/>
                    </a:lnTo>
                    <a:lnTo>
                      <a:pt x="274962" y="2069483"/>
                    </a:lnTo>
                    <a:lnTo>
                      <a:pt x="275918" y="2059629"/>
                    </a:lnTo>
                    <a:lnTo>
                      <a:pt x="277193" y="2049774"/>
                    </a:lnTo>
                    <a:lnTo>
                      <a:pt x="278786" y="2040237"/>
                    </a:lnTo>
                    <a:lnTo>
                      <a:pt x="280698" y="2030382"/>
                    </a:lnTo>
                    <a:lnTo>
                      <a:pt x="282929" y="2020846"/>
                    </a:lnTo>
                    <a:lnTo>
                      <a:pt x="285479" y="2010673"/>
                    </a:lnTo>
                    <a:lnTo>
                      <a:pt x="288347" y="2000819"/>
                    </a:lnTo>
                    <a:lnTo>
                      <a:pt x="291533" y="1990328"/>
                    </a:lnTo>
                    <a:lnTo>
                      <a:pt x="295039" y="1980473"/>
                    </a:lnTo>
                    <a:lnTo>
                      <a:pt x="299181" y="1970619"/>
                    </a:lnTo>
                    <a:lnTo>
                      <a:pt x="303324" y="1960446"/>
                    </a:lnTo>
                    <a:lnTo>
                      <a:pt x="308423" y="1950274"/>
                    </a:lnTo>
                    <a:lnTo>
                      <a:pt x="313522" y="1940419"/>
                    </a:lnTo>
                    <a:lnTo>
                      <a:pt x="319258" y="1930247"/>
                    </a:lnTo>
                    <a:lnTo>
                      <a:pt x="325313" y="1920710"/>
                    </a:lnTo>
                    <a:lnTo>
                      <a:pt x="331368" y="1910855"/>
                    </a:lnTo>
                    <a:lnTo>
                      <a:pt x="338697" y="1901318"/>
                    </a:lnTo>
                    <a:lnTo>
                      <a:pt x="346027" y="1891464"/>
                    </a:lnTo>
                    <a:lnTo>
                      <a:pt x="353675" y="1881927"/>
                    </a:lnTo>
                    <a:lnTo>
                      <a:pt x="362279" y="1872708"/>
                    </a:lnTo>
                    <a:lnTo>
                      <a:pt x="370883" y="1863807"/>
                    </a:lnTo>
                    <a:lnTo>
                      <a:pt x="380125" y="1854906"/>
                    </a:lnTo>
                    <a:lnTo>
                      <a:pt x="389685" y="1846005"/>
                    </a:lnTo>
                    <a:lnTo>
                      <a:pt x="400201" y="1837740"/>
                    </a:lnTo>
                    <a:lnTo>
                      <a:pt x="411036" y="1829157"/>
                    </a:lnTo>
                    <a:lnTo>
                      <a:pt x="422190" y="1820892"/>
                    </a:lnTo>
                    <a:lnTo>
                      <a:pt x="433980" y="1813263"/>
                    </a:lnTo>
                    <a:lnTo>
                      <a:pt x="446409" y="1805315"/>
                    </a:lnTo>
                    <a:lnTo>
                      <a:pt x="451189" y="1802772"/>
                    </a:lnTo>
                    <a:lnTo>
                      <a:pt x="456606" y="1800547"/>
                    </a:lnTo>
                    <a:lnTo>
                      <a:pt x="461705" y="1798957"/>
                    </a:lnTo>
                    <a:lnTo>
                      <a:pt x="467441" y="1797686"/>
                    </a:lnTo>
                    <a:lnTo>
                      <a:pt x="472859" y="1797050"/>
                    </a:lnTo>
                    <a:close/>
                    <a:moveTo>
                      <a:pt x="799783" y="1741488"/>
                    </a:moveTo>
                    <a:lnTo>
                      <a:pt x="816611" y="1747205"/>
                    </a:lnTo>
                    <a:lnTo>
                      <a:pt x="833438" y="1753558"/>
                    </a:lnTo>
                    <a:lnTo>
                      <a:pt x="849631" y="1760228"/>
                    </a:lnTo>
                    <a:lnTo>
                      <a:pt x="865506" y="1767851"/>
                    </a:lnTo>
                    <a:lnTo>
                      <a:pt x="881064" y="1776427"/>
                    </a:lnTo>
                    <a:lnTo>
                      <a:pt x="896304" y="1785321"/>
                    </a:lnTo>
                    <a:lnTo>
                      <a:pt x="910909" y="1795167"/>
                    </a:lnTo>
                    <a:lnTo>
                      <a:pt x="925514" y="1805332"/>
                    </a:lnTo>
                    <a:lnTo>
                      <a:pt x="939166" y="1816131"/>
                    </a:lnTo>
                    <a:lnTo>
                      <a:pt x="952819" y="1827566"/>
                    </a:lnTo>
                    <a:lnTo>
                      <a:pt x="965201" y="1839953"/>
                    </a:lnTo>
                    <a:lnTo>
                      <a:pt x="977584" y="1852976"/>
                    </a:lnTo>
                    <a:lnTo>
                      <a:pt x="989331" y="1866317"/>
                    </a:lnTo>
                    <a:lnTo>
                      <a:pt x="1000444" y="1879975"/>
                    </a:lnTo>
                    <a:lnTo>
                      <a:pt x="1011239" y="1894586"/>
                    </a:lnTo>
                    <a:lnTo>
                      <a:pt x="1021081" y="1909514"/>
                    </a:lnTo>
                    <a:lnTo>
                      <a:pt x="1026479" y="1918090"/>
                    </a:lnTo>
                    <a:lnTo>
                      <a:pt x="1031559" y="1926666"/>
                    </a:lnTo>
                    <a:lnTo>
                      <a:pt x="1036004" y="1935242"/>
                    </a:lnTo>
                    <a:lnTo>
                      <a:pt x="1040766" y="1944136"/>
                    </a:lnTo>
                    <a:lnTo>
                      <a:pt x="1044894" y="1952712"/>
                    </a:lnTo>
                    <a:lnTo>
                      <a:pt x="1049021" y="1961605"/>
                    </a:lnTo>
                    <a:lnTo>
                      <a:pt x="1052831" y="1970817"/>
                    </a:lnTo>
                    <a:lnTo>
                      <a:pt x="1056324" y="1979710"/>
                    </a:lnTo>
                    <a:lnTo>
                      <a:pt x="1059816" y="1988922"/>
                    </a:lnTo>
                    <a:lnTo>
                      <a:pt x="1062991" y="1997815"/>
                    </a:lnTo>
                    <a:lnTo>
                      <a:pt x="1065849" y="2007026"/>
                    </a:lnTo>
                    <a:lnTo>
                      <a:pt x="1068706" y="2016555"/>
                    </a:lnTo>
                    <a:lnTo>
                      <a:pt x="1070929" y="2025767"/>
                    </a:lnTo>
                    <a:lnTo>
                      <a:pt x="1073151" y="2035295"/>
                    </a:lnTo>
                    <a:lnTo>
                      <a:pt x="1075056" y="2044507"/>
                    </a:lnTo>
                    <a:lnTo>
                      <a:pt x="1076961" y="2054353"/>
                    </a:lnTo>
                    <a:lnTo>
                      <a:pt x="1078549" y="2063882"/>
                    </a:lnTo>
                    <a:lnTo>
                      <a:pt x="1079819" y="2073411"/>
                    </a:lnTo>
                    <a:lnTo>
                      <a:pt x="1080771" y="2082940"/>
                    </a:lnTo>
                    <a:lnTo>
                      <a:pt x="1081724" y="2092786"/>
                    </a:lnTo>
                    <a:lnTo>
                      <a:pt x="1082359" y="2102315"/>
                    </a:lnTo>
                    <a:lnTo>
                      <a:pt x="1082676" y="2111844"/>
                    </a:lnTo>
                    <a:lnTo>
                      <a:pt x="1082676" y="2122008"/>
                    </a:lnTo>
                    <a:lnTo>
                      <a:pt x="1082676" y="2131537"/>
                    </a:lnTo>
                    <a:lnTo>
                      <a:pt x="1082359" y="2141066"/>
                    </a:lnTo>
                    <a:lnTo>
                      <a:pt x="1081724" y="2150913"/>
                    </a:lnTo>
                    <a:lnTo>
                      <a:pt x="1080771" y="2160442"/>
                    </a:lnTo>
                    <a:lnTo>
                      <a:pt x="1079819" y="2170606"/>
                    </a:lnTo>
                    <a:lnTo>
                      <a:pt x="1078231" y="2180135"/>
                    </a:lnTo>
                    <a:lnTo>
                      <a:pt x="1076644" y="2189981"/>
                    </a:lnTo>
                    <a:lnTo>
                      <a:pt x="1075056" y="2199510"/>
                    </a:lnTo>
                    <a:lnTo>
                      <a:pt x="1072834" y="2209674"/>
                    </a:lnTo>
                    <a:lnTo>
                      <a:pt x="1070611" y="2219203"/>
                    </a:lnTo>
                    <a:lnTo>
                      <a:pt x="1068071" y="2228732"/>
                    </a:lnTo>
                    <a:lnTo>
                      <a:pt x="1065214" y="2238261"/>
                    </a:lnTo>
                    <a:lnTo>
                      <a:pt x="1062356" y="2247472"/>
                    </a:lnTo>
                    <a:lnTo>
                      <a:pt x="1058864" y="2257001"/>
                    </a:lnTo>
                    <a:lnTo>
                      <a:pt x="1055689" y="2266212"/>
                    </a:lnTo>
                    <a:lnTo>
                      <a:pt x="1052196" y="2275106"/>
                    </a:lnTo>
                    <a:lnTo>
                      <a:pt x="1048386" y="2284317"/>
                    </a:lnTo>
                    <a:lnTo>
                      <a:pt x="1044259" y="2292893"/>
                    </a:lnTo>
                    <a:lnTo>
                      <a:pt x="1039814" y="2301787"/>
                    </a:lnTo>
                    <a:lnTo>
                      <a:pt x="1035369" y="2310045"/>
                    </a:lnTo>
                    <a:lnTo>
                      <a:pt x="1030606" y="2318621"/>
                    </a:lnTo>
                    <a:lnTo>
                      <a:pt x="1025844" y="2327197"/>
                    </a:lnTo>
                    <a:lnTo>
                      <a:pt x="1020764" y="2335456"/>
                    </a:lnTo>
                    <a:lnTo>
                      <a:pt x="1015366" y="2343396"/>
                    </a:lnTo>
                    <a:lnTo>
                      <a:pt x="1009969" y="2351655"/>
                    </a:lnTo>
                    <a:lnTo>
                      <a:pt x="1004254" y="2359278"/>
                    </a:lnTo>
                    <a:lnTo>
                      <a:pt x="998539" y="2366901"/>
                    </a:lnTo>
                    <a:lnTo>
                      <a:pt x="992506" y="2374524"/>
                    </a:lnTo>
                    <a:lnTo>
                      <a:pt x="985839" y="2381830"/>
                    </a:lnTo>
                    <a:lnTo>
                      <a:pt x="979806" y="2389135"/>
                    </a:lnTo>
                    <a:lnTo>
                      <a:pt x="972821" y="2396440"/>
                    </a:lnTo>
                    <a:lnTo>
                      <a:pt x="966471" y="2403111"/>
                    </a:lnTo>
                    <a:lnTo>
                      <a:pt x="959169" y="2409781"/>
                    </a:lnTo>
                    <a:lnTo>
                      <a:pt x="952184" y="2416451"/>
                    </a:lnTo>
                    <a:lnTo>
                      <a:pt x="944564" y="2423121"/>
                    </a:lnTo>
                    <a:lnTo>
                      <a:pt x="937261" y="2429156"/>
                    </a:lnTo>
                    <a:lnTo>
                      <a:pt x="929641" y="2435191"/>
                    </a:lnTo>
                    <a:lnTo>
                      <a:pt x="921704" y="2441544"/>
                    </a:lnTo>
                    <a:lnTo>
                      <a:pt x="913766" y="2447261"/>
                    </a:lnTo>
                    <a:lnTo>
                      <a:pt x="905511" y="2452661"/>
                    </a:lnTo>
                    <a:lnTo>
                      <a:pt x="897256" y="2458061"/>
                    </a:lnTo>
                    <a:lnTo>
                      <a:pt x="884874" y="2465684"/>
                    </a:lnTo>
                    <a:lnTo>
                      <a:pt x="872809" y="2472354"/>
                    </a:lnTo>
                    <a:lnTo>
                      <a:pt x="860426" y="2478707"/>
                    </a:lnTo>
                    <a:lnTo>
                      <a:pt x="847726" y="2484742"/>
                    </a:lnTo>
                    <a:lnTo>
                      <a:pt x="834708" y="2490141"/>
                    </a:lnTo>
                    <a:lnTo>
                      <a:pt x="821691" y="2495541"/>
                    </a:lnTo>
                    <a:lnTo>
                      <a:pt x="808991" y="2499988"/>
                    </a:lnTo>
                    <a:lnTo>
                      <a:pt x="795338" y="2503799"/>
                    </a:lnTo>
                    <a:lnTo>
                      <a:pt x="782003" y="2507611"/>
                    </a:lnTo>
                    <a:lnTo>
                      <a:pt x="768668" y="2510787"/>
                    </a:lnTo>
                    <a:lnTo>
                      <a:pt x="755016" y="2513328"/>
                    </a:lnTo>
                    <a:lnTo>
                      <a:pt x="741046" y="2515552"/>
                    </a:lnTo>
                    <a:lnTo>
                      <a:pt x="727393" y="2517140"/>
                    </a:lnTo>
                    <a:lnTo>
                      <a:pt x="713741" y="2518728"/>
                    </a:lnTo>
                    <a:lnTo>
                      <a:pt x="699771" y="2519363"/>
                    </a:lnTo>
                    <a:lnTo>
                      <a:pt x="685801" y="2519363"/>
                    </a:lnTo>
                    <a:lnTo>
                      <a:pt x="675958" y="2519363"/>
                    </a:lnTo>
                    <a:lnTo>
                      <a:pt x="666116" y="2519046"/>
                    </a:lnTo>
                    <a:lnTo>
                      <a:pt x="646113" y="2517140"/>
                    </a:lnTo>
                    <a:lnTo>
                      <a:pt x="647701" y="2406922"/>
                    </a:lnTo>
                    <a:lnTo>
                      <a:pt x="648971" y="2312586"/>
                    </a:lnTo>
                    <a:lnTo>
                      <a:pt x="650241" y="2242708"/>
                    </a:lnTo>
                    <a:lnTo>
                      <a:pt x="650876" y="2220156"/>
                    </a:lnTo>
                    <a:lnTo>
                      <a:pt x="651193" y="2207133"/>
                    </a:lnTo>
                    <a:lnTo>
                      <a:pt x="653416" y="2182040"/>
                    </a:lnTo>
                    <a:lnTo>
                      <a:pt x="656273" y="2157583"/>
                    </a:lnTo>
                    <a:lnTo>
                      <a:pt x="658813" y="2134078"/>
                    </a:lnTo>
                    <a:lnTo>
                      <a:pt x="661988" y="2111209"/>
                    </a:lnTo>
                    <a:lnTo>
                      <a:pt x="665481" y="2089293"/>
                    </a:lnTo>
                    <a:lnTo>
                      <a:pt x="668973" y="2068329"/>
                    </a:lnTo>
                    <a:lnTo>
                      <a:pt x="672148" y="2048001"/>
                    </a:lnTo>
                    <a:lnTo>
                      <a:pt x="675958" y="2028625"/>
                    </a:lnTo>
                    <a:lnTo>
                      <a:pt x="680403" y="2009885"/>
                    </a:lnTo>
                    <a:lnTo>
                      <a:pt x="684531" y="1991463"/>
                    </a:lnTo>
                    <a:lnTo>
                      <a:pt x="688658" y="1974311"/>
                    </a:lnTo>
                    <a:lnTo>
                      <a:pt x="693421" y="1957476"/>
                    </a:lnTo>
                    <a:lnTo>
                      <a:pt x="697866" y="1941595"/>
                    </a:lnTo>
                    <a:lnTo>
                      <a:pt x="702946" y="1926031"/>
                    </a:lnTo>
                    <a:lnTo>
                      <a:pt x="707708" y="1911420"/>
                    </a:lnTo>
                    <a:lnTo>
                      <a:pt x="712788" y="1897444"/>
                    </a:lnTo>
                    <a:lnTo>
                      <a:pt x="717868" y="1883786"/>
                    </a:lnTo>
                    <a:lnTo>
                      <a:pt x="723266" y="1870763"/>
                    </a:lnTo>
                    <a:lnTo>
                      <a:pt x="728663" y="1858693"/>
                    </a:lnTo>
                    <a:lnTo>
                      <a:pt x="733743" y="1846941"/>
                    </a:lnTo>
                    <a:lnTo>
                      <a:pt x="739141" y="1835824"/>
                    </a:lnTo>
                    <a:lnTo>
                      <a:pt x="744538" y="1825025"/>
                    </a:lnTo>
                    <a:lnTo>
                      <a:pt x="750253" y="1814543"/>
                    </a:lnTo>
                    <a:lnTo>
                      <a:pt x="755651" y="1804696"/>
                    </a:lnTo>
                    <a:lnTo>
                      <a:pt x="761366" y="1795485"/>
                    </a:lnTo>
                    <a:lnTo>
                      <a:pt x="766763" y="1786591"/>
                    </a:lnTo>
                    <a:lnTo>
                      <a:pt x="777876" y="1770392"/>
                    </a:lnTo>
                    <a:lnTo>
                      <a:pt x="788988" y="1755464"/>
                    </a:lnTo>
                    <a:lnTo>
                      <a:pt x="799783" y="1741488"/>
                    </a:lnTo>
                    <a:close/>
                    <a:moveTo>
                      <a:pt x="687070" y="1632268"/>
                    </a:moveTo>
                    <a:lnTo>
                      <a:pt x="675640" y="1632585"/>
                    </a:lnTo>
                    <a:lnTo>
                      <a:pt x="663575" y="1632585"/>
                    </a:lnTo>
                    <a:lnTo>
                      <a:pt x="651828" y="1633538"/>
                    </a:lnTo>
                    <a:lnTo>
                      <a:pt x="640080" y="1634173"/>
                    </a:lnTo>
                    <a:lnTo>
                      <a:pt x="628015" y="1635760"/>
                    </a:lnTo>
                    <a:lnTo>
                      <a:pt x="616585" y="1637348"/>
                    </a:lnTo>
                    <a:lnTo>
                      <a:pt x="604838" y="1638935"/>
                    </a:lnTo>
                    <a:lnTo>
                      <a:pt x="592773" y="1641158"/>
                    </a:lnTo>
                    <a:lnTo>
                      <a:pt x="581343" y="1643381"/>
                    </a:lnTo>
                    <a:lnTo>
                      <a:pt x="569595" y="1645920"/>
                    </a:lnTo>
                    <a:lnTo>
                      <a:pt x="558165" y="1649095"/>
                    </a:lnTo>
                    <a:lnTo>
                      <a:pt x="546735" y="1652270"/>
                    </a:lnTo>
                    <a:lnTo>
                      <a:pt x="534670" y="1655763"/>
                    </a:lnTo>
                    <a:lnTo>
                      <a:pt x="523240" y="1659573"/>
                    </a:lnTo>
                    <a:lnTo>
                      <a:pt x="512128" y="1663700"/>
                    </a:lnTo>
                    <a:lnTo>
                      <a:pt x="500698" y="1668145"/>
                    </a:lnTo>
                    <a:lnTo>
                      <a:pt x="489268" y="1672908"/>
                    </a:lnTo>
                    <a:lnTo>
                      <a:pt x="478155" y="1678305"/>
                    </a:lnTo>
                    <a:lnTo>
                      <a:pt x="467043" y="1683703"/>
                    </a:lnTo>
                    <a:lnTo>
                      <a:pt x="455930" y="1689418"/>
                    </a:lnTo>
                    <a:lnTo>
                      <a:pt x="444818" y="1695133"/>
                    </a:lnTo>
                    <a:lnTo>
                      <a:pt x="434023" y="1701483"/>
                    </a:lnTo>
                    <a:lnTo>
                      <a:pt x="423545" y="1708150"/>
                    </a:lnTo>
                    <a:lnTo>
                      <a:pt x="412750" y="1714818"/>
                    </a:lnTo>
                    <a:lnTo>
                      <a:pt x="402273" y="1721803"/>
                    </a:lnTo>
                    <a:lnTo>
                      <a:pt x="392430" y="1729423"/>
                    </a:lnTo>
                    <a:lnTo>
                      <a:pt x="382588" y="1736726"/>
                    </a:lnTo>
                    <a:lnTo>
                      <a:pt x="373063" y="1744663"/>
                    </a:lnTo>
                    <a:lnTo>
                      <a:pt x="363220" y="1752283"/>
                    </a:lnTo>
                    <a:lnTo>
                      <a:pt x="354330" y="1760856"/>
                    </a:lnTo>
                    <a:lnTo>
                      <a:pt x="345440" y="1768793"/>
                    </a:lnTo>
                    <a:lnTo>
                      <a:pt x="336550" y="1777683"/>
                    </a:lnTo>
                    <a:lnTo>
                      <a:pt x="328295" y="1785938"/>
                    </a:lnTo>
                    <a:lnTo>
                      <a:pt x="320040" y="1795146"/>
                    </a:lnTo>
                    <a:lnTo>
                      <a:pt x="312103" y="1804036"/>
                    </a:lnTo>
                    <a:lnTo>
                      <a:pt x="304483" y="1813243"/>
                    </a:lnTo>
                    <a:lnTo>
                      <a:pt x="297180" y="1822768"/>
                    </a:lnTo>
                    <a:lnTo>
                      <a:pt x="289878" y="1832293"/>
                    </a:lnTo>
                    <a:lnTo>
                      <a:pt x="282893" y="1841818"/>
                    </a:lnTo>
                    <a:lnTo>
                      <a:pt x="276225" y="1851978"/>
                    </a:lnTo>
                    <a:lnTo>
                      <a:pt x="269875" y="1861821"/>
                    </a:lnTo>
                    <a:lnTo>
                      <a:pt x="263842" y="1871663"/>
                    </a:lnTo>
                    <a:lnTo>
                      <a:pt x="257810" y="1882141"/>
                    </a:lnTo>
                    <a:lnTo>
                      <a:pt x="252095" y="1892301"/>
                    </a:lnTo>
                    <a:lnTo>
                      <a:pt x="246697" y="1903096"/>
                    </a:lnTo>
                    <a:lnTo>
                      <a:pt x="241617" y="1913573"/>
                    </a:lnTo>
                    <a:lnTo>
                      <a:pt x="236855" y="1924051"/>
                    </a:lnTo>
                    <a:lnTo>
                      <a:pt x="232092" y="1935163"/>
                    </a:lnTo>
                    <a:lnTo>
                      <a:pt x="227965" y="1945958"/>
                    </a:lnTo>
                    <a:lnTo>
                      <a:pt x="223837" y="1957071"/>
                    </a:lnTo>
                    <a:lnTo>
                      <a:pt x="220027" y="1968183"/>
                    </a:lnTo>
                    <a:lnTo>
                      <a:pt x="216535" y="1979296"/>
                    </a:lnTo>
                    <a:lnTo>
                      <a:pt x="213360" y="1990726"/>
                    </a:lnTo>
                    <a:lnTo>
                      <a:pt x="210502" y="2001838"/>
                    </a:lnTo>
                    <a:lnTo>
                      <a:pt x="207645" y="2013268"/>
                    </a:lnTo>
                    <a:lnTo>
                      <a:pt x="205105" y="2024698"/>
                    </a:lnTo>
                    <a:lnTo>
                      <a:pt x="203200" y="2036763"/>
                    </a:lnTo>
                    <a:lnTo>
                      <a:pt x="201295" y="2048193"/>
                    </a:lnTo>
                    <a:lnTo>
                      <a:pt x="199390" y="2059623"/>
                    </a:lnTo>
                    <a:lnTo>
                      <a:pt x="198120" y="2071371"/>
                    </a:lnTo>
                    <a:lnTo>
                      <a:pt x="196850" y="2082801"/>
                    </a:lnTo>
                    <a:lnTo>
                      <a:pt x="196215" y="2094866"/>
                    </a:lnTo>
                    <a:lnTo>
                      <a:pt x="195897" y="2106613"/>
                    </a:lnTo>
                    <a:lnTo>
                      <a:pt x="195580" y="2118043"/>
                    </a:lnTo>
                    <a:lnTo>
                      <a:pt x="195580" y="2129791"/>
                    </a:lnTo>
                    <a:lnTo>
                      <a:pt x="195897" y="2141856"/>
                    </a:lnTo>
                    <a:lnTo>
                      <a:pt x="196532" y="2153603"/>
                    </a:lnTo>
                    <a:lnTo>
                      <a:pt x="197485" y="2165668"/>
                    </a:lnTo>
                    <a:lnTo>
                      <a:pt x="198437" y="2177098"/>
                    </a:lnTo>
                    <a:lnTo>
                      <a:pt x="200025" y="2188846"/>
                    </a:lnTo>
                    <a:lnTo>
                      <a:pt x="201930" y="2200593"/>
                    </a:lnTo>
                    <a:lnTo>
                      <a:pt x="203835" y="2212023"/>
                    </a:lnTo>
                    <a:lnTo>
                      <a:pt x="206057" y="2224088"/>
                    </a:lnTo>
                    <a:lnTo>
                      <a:pt x="208915" y="2235518"/>
                    </a:lnTo>
                    <a:lnTo>
                      <a:pt x="211772" y="2247266"/>
                    </a:lnTo>
                    <a:lnTo>
                      <a:pt x="215265" y="2258696"/>
                    </a:lnTo>
                    <a:lnTo>
                      <a:pt x="218757" y="2270443"/>
                    </a:lnTo>
                    <a:lnTo>
                      <a:pt x="222567" y="2281873"/>
                    </a:lnTo>
                    <a:lnTo>
                      <a:pt x="226695" y="2293303"/>
                    </a:lnTo>
                    <a:lnTo>
                      <a:pt x="231140" y="2304733"/>
                    </a:lnTo>
                    <a:lnTo>
                      <a:pt x="235902" y="2315846"/>
                    </a:lnTo>
                    <a:lnTo>
                      <a:pt x="240982" y="2327276"/>
                    </a:lnTo>
                    <a:lnTo>
                      <a:pt x="246380" y="2338388"/>
                    </a:lnTo>
                    <a:lnTo>
                      <a:pt x="252095" y="2349501"/>
                    </a:lnTo>
                    <a:lnTo>
                      <a:pt x="257810" y="2360296"/>
                    </a:lnTo>
                    <a:lnTo>
                      <a:pt x="264160" y="2371408"/>
                    </a:lnTo>
                    <a:lnTo>
                      <a:pt x="270827" y="2381886"/>
                    </a:lnTo>
                    <a:lnTo>
                      <a:pt x="277813" y="2392681"/>
                    </a:lnTo>
                    <a:lnTo>
                      <a:pt x="284798" y="2403158"/>
                    </a:lnTo>
                    <a:lnTo>
                      <a:pt x="292100" y="2413001"/>
                    </a:lnTo>
                    <a:lnTo>
                      <a:pt x="299720" y="2422843"/>
                    </a:lnTo>
                    <a:lnTo>
                      <a:pt x="307658" y="2432368"/>
                    </a:lnTo>
                    <a:lnTo>
                      <a:pt x="315595" y="2442211"/>
                    </a:lnTo>
                    <a:lnTo>
                      <a:pt x="323533" y="2451101"/>
                    </a:lnTo>
                    <a:lnTo>
                      <a:pt x="332105" y="2459991"/>
                    </a:lnTo>
                    <a:lnTo>
                      <a:pt x="340360" y="2468881"/>
                    </a:lnTo>
                    <a:lnTo>
                      <a:pt x="349250" y="2477136"/>
                    </a:lnTo>
                    <a:lnTo>
                      <a:pt x="358140" y="2485391"/>
                    </a:lnTo>
                    <a:lnTo>
                      <a:pt x="367348" y="2493328"/>
                    </a:lnTo>
                    <a:lnTo>
                      <a:pt x="376238" y="2500948"/>
                    </a:lnTo>
                    <a:lnTo>
                      <a:pt x="385445" y="2508251"/>
                    </a:lnTo>
                    <a:lnTo>
                      <a:pt x="394970" y="2515553"/>
                    </a:lnTo>
                    <a:lnTo>
                      <a:pt x="405130" y="2522538"/>
                    </a:lnTo>
                    <a:lnTo>
                      <a:pt x="414655" y="2528888"/>
                    </a:lnTo>
                    <a:lnTo>
                      <a:pt x="424498" y="2535556"/>
                    </a:lnTo>
                    <a:lnTo>
                      <a:pt x="434975" y="2541588"/>
                    </a:lnTo>
                    <a:lnTo>
                      <a:pt x="445135" y="2547621"/>
                    </a:lnTo>
                    <a:lnTo>
                      <a:pt x="455613" y="2553018"/>
                    </a:lnTo>
                    <a:lnTo>
                      <a:pt x="465773" y="2558416"/>
                    </a:lnTo>
                    <a:lnTo>
                      <a:pt x="476568" y="2563813"/>
                    </a:lnTo>
                    <a:lnTo>
                      <a:pt x="487363" y="2568258"/>
                    </a:lnTo>
                    <a:lnTo>
                      <a:pt x="498158" y="2573021"/>
                    </a:lnTo>
                    <a:lnTo>
                      <a:pt x="509270" y="2577466"/>
                    </a:lnTo>
                    <a:lnTo>
                      <a:pt x="520065" y="2581276"/>
                    </a:lnTo>
                    <a:lnTo>
                      <a:pt x="531178" y="2585086"/>
                    </a:lnTo>
                    <a:lnTo>
                      <a:pt x="542290" y="2588896"/>
                    </a:lnTo>
                    <a:lnTo>
                      <a:pt x="553720" y="2592071"/>
                    </a:lnTo>
                    <a:lnTo>
                      <a:pt x="564833" y="2594928"/>
                    </a:lnTo>
                    <a:lnTo>
                      <a:pt x="576580" y="2597786"/>
                    </a:lnTo>
                    <a:lnTo>
                      <a:pt x="588010" y="2600326"/>
                    </a:lnTo>
                    <a:lnTo>
                      <a:pt x="599440" y="2602231"/>
                    </a:lnTo>
                    <a:lnTo>
                      <a:pt x="611188" y="2604136"/>
                    </a:lnTo>
                    <a:lnTo>
                      <a:pt x="622618" y="2605724"/>
                    </a:lnTo>
                    <a:lnTo>
                      <a:pt x="634683" y="2607311"/>
                    </a:lnTo>
                    <a:lnTo>
                      <a:pt x="646113" y="2608581"/>
                    </a:lnTo>
                    <a:lnTo>
                      <a:pt x="657860" y="2609216"/>
                    </a:lnTo>
                    <a:lnTo>
                      <a:pt x="669925" y="2609534"/>
                    </a:lnTo>
                    <a:lnTo>
                      <a:pt x="681355" y="2609851"/>
                    </a:lnTo>
                    <a:lnTo>
                      <a:pt x="693103" y="2609851"/>
                    </a:lnTo>
                    <a:lnTo>
                      <a:pt x="704850" y="2609534"/>
                    </a:lnTo>
                    <a:lnTo>
                      <a:pt x="716915" y="2608899"/>
                    </a:lnTo>
                    <a:lnTo>
                      <a:pt x="728345" y="2607946"/>
                    </a:lnTo>
                    <a:lnTo>
                      <a:pt x="740093" y="2606676"/>
                    </a:lnTo>
                    <a:lnTo>
                      <a:pt x="752158" y="2605406"/>
                    </a:lnTo>
                    <a:lnTo>
                      <a:pt x="763905" y="2603501"/>
                    </a:lnTo>
                    <a:lnTo>
                      <a:pt x="775335" y="2601279"/>
                    </a:lnTo>
                    <a:lnTo>
                      <a:pt x="787083" y="2598738"/>
                    </a:lnTo>
                    <a:lnTo>
                      <a:pt x="798830" y="2596198"/>
                    </a:lnTo>
                    <a:lnTo>
                      <a:pt x="810578" y="2593658"/>
                    </a:lnTo>
                    <a:lnTo>
                      <a:pt x="822008" y="2590166"/>
                    </a:lnTo>
                    <a:lnTo>
                      <a:pt x="833438" y="2586673"/>
                    </a:lnTo>
                    <a:lnTo>
                      <a:pt x="844868" y="2582863"/>
                    </a:lnTo>
                    <a:lnTo>
                      <a:pt x="856615" y="2578736"/>
                    </a:lnTo>
                    <a:lnTo>
                      <a:pt x="867410" y="2573973"/>
                    </a:lnTo>
                    <a:lnTo>
                      <a:pt x="879158" y="2569528"/>
                    </a:lnTo>
                    <a:lnTo>
                      <a:pt x="890270" y="2564131"/>
                    </a:lnTo>
                    <a:lnTo>
                      <a:pt x="901383" y="2558733"/>
                    </a:lnTo>
                    <a:lnTo>
                      <a:pt x="912178" y="2553336"/>
                    </a:lnTo>
                    <a:lnTo>
                      <a:pt x="923290" y="2547303"/>
                    </a:lnTo>
                    <a:lnTo>
                      <a:pt x="934085" y="2540636"/>
                    </a:lnTo>
                    <a:lnTo>
                      <a:pt x="944880" y="2534286"/>
                    </a:lnTo>
                    <a:lnTo>
                      <a:pt x="955675" y="2527301"/>
                    </a:lnTo>
                    <a:lnTo>
                      <a:pt x="965835" y="2520633"/>
                    </a:lnTo>
                    <a:lnTo>
                      <a:pt x="976313" y="2512696"/>
                    </a:lnTo>
                    <a:lnTo>
                      <a:pt x="986155" y="2505711"/>
                    </a:lnTo>
                    <a:lnTo>
                      <a:pt x="995680" y="2497456"/>
                    </a:lnTo>
                    <a:lnTo>
                      <a:pt x="1005205" y="2489836"/>
                    </a:lnTo>
                    <a:lnTo>
                      <a:pt x="1014095" y="2481581"/>
                    </a:lnTo>
                    <a:lnTo>
                      <a:pt x="1023303" y="2473326"/>
                    </a:lnTo>
                    <a:lnTo>
                      <a:pt x="1031558" y="2464753"/>
                    </a:lnTo>
                    <a:lnTo>
                      <a:pt x="1040130" y="2456181"/>
                    </a:lnTo>
                    <a:lnTo>
                      <a:pt x="1048385" y="2446973"/>
                    </a:lnTo>
                    <a:lnTo>
                      <a:pt x="1056640" y="2438083"/>
                    </a:lnTo>
                    <a:lnTo>
                      <a:pt x="1064260" y="2429193"/>
                    </a:lnTo>
                    <a:lnTo>
                      <a:pt x="1071563" y="2419351"/>
                    </a:lnTo>
                    <a:lnTo>
                      <a:pt x="1078865" y="2409826"/>
                    </a:lnTo>
                    <a:lnTo>
                      <a:pt x="1085533" y="2400301"/>
                    </a:lnTo>
                    <a:lnTo>
                      <a:pt x="1092200" y="2390458"/>
                    </a:lnTo>
                    <a:lnTo>
                      <a:pt x="1098550" y="2380616"/>
                    </a:lnTo>
                    <a:lnTo>
                      <a:pt x="1104583" y="2370456"/>
                    </a:lnTo>
                    <a:lnTo>
                      <a:pt x="1110933" y="2360296"/>
                    </a:lnTo>
                    <a:lnTo>
                      <a:pt x="1116330" y="2349818"/>
                    </a:lnTo>
                    <a:lnTo>
                      <a:pt x="1121728" y="2339023"/>
                    </a:lnTo>
                    <a:lnTo>
                      <a:pt x="1126808" y="2328863"/>
                    </a:lnTo>
                    <a:lnTo>
                      <a:pt x="1131570" y="2318068"/>
                    </a:lnTo>
                    <a:lnTo>
                      <a:pt x="1136015" y="2306956"/>
                    </a:lnTo>
                    <a:lnTo>
                      <a:pt x="1140778" y="2296478"/>
                    </a:lnTo>
                    <a:lnTo>
                      <a:pt x="1144588" y="2285366"/>
                    </a:lnTo>
                    <a:lnTo>
                      <a:pt x="1148398" y="2274253"/>
                    </a:lnTo>
                    <a:lnTo>
                      <a:pt x="1151890" y="2263141"/>
                    </a:lnTo>
                    <a:lnTo>
                      <a:pt x="1155383" y="2251711"/>
                    </a:lnTo>
                    <a:lnTo>
                      <a:pt x="1158240" y="2240598"/>
                    </a:lnTo>
                    <a:lnTo>
                      <a:pt x="1161098" y="2228851"/>
                    </a:lnTo>
                    <a:lnTo>
                      <a:pt x="1163320" y="2217421"/>
                    </a:lnTo>
                    <a:lnTo>
                      <a:pt x="1165543" y="2205673"/>
                    </a:lnTo>
                    <a:lnTo>
                      <a:pt x="1167448" y="2194243"/>
                    </a:lnTo>
                    <a:lnTo>
                      <a:pt x="1169035" y="2182813"/>
                    </a:lnTo>
                    <a:lnTo>
                      <a:pt x="1170305" y="2170748"/>
                    </a:lnTo>
                    <a:lnTo>
                      <a:pt x="1171258" y="2159318"/>
                    </a:lnTo>
                    <a:lnTo>
                      <a:pt x="1172210" y="2147571"/>
                    </a:lnTo>
                    <a:lnTo>
                      <a:pt x="1172845" y="2135823"/>
                    </a:lnTo>
                    <a:lnTo>
                      <a:pt x="1172845" y="2123758"/>
                    </a:lnTo>
                    <a:lnTo>
                      <a:pt x="1172845" y="2112328"/>
                    </a:lnTo>
                    <a:lnTo>
                      <a:pt x="1172528" y="2100581"/>
                    </a:lnTo>
                    <a:lnTo>
                      <a:pt x="1172210" y="2088516"/>
                    </a:lnTo>
                    <a:lnTo>
                      <a:pt x="1170940" y="2076768"/>
                    </a:lnTo>
                    <a:lnTo>
                      <a:pt x="1169670" y="2065021"/>
                    </a:lnTo>
                    <a:lnTo>
                      <a:pt x="1168083" y="2053591"/>
                    </a:lnTo>
                    <a:lnTo>
                      <a:pt x="1166813" y="2041526"/>
                    </a:lnTo>
                    <a:lnTo>
                      <a:pt x="1164273" y="2029778"/>
                    </a:lnTo>
                    <a:lnTo>
                      <a:pt x="1162050" y="2018348"/>
                    </a:lnTo>
                    <a:lnTo>
                      <a:pt x="1159510" y="2006283"/>
                    </a:lnTo>
                    <a:lnTo>
                      <a:pt x="1156335" y="1994853"/>
                    </a:lnTo>
                    <a:lnTo>
                      <a:pt x="1153478" y="1983423"/>
                    </a:lnTo>
                    <a:lnTo>
                      <a:pt x="1149985" y="1971993"/>
                    </a:lnTo>
                    <a:lnTo>
                      <a:pt x="1145540" y="1960563"/>
                    </a:lnTo>
                    <a:lnTo>
                      <a:pt x="1141730" y="1949133"/>
                    </a:lnTo>
                    <a:lnTo>
                      <a:pt x="1137285" y="1937386"/>
                    </a:lnTo>
                    <a:lnTo>
                      <a:pt x="1132205" y="1926591"/>
                    </a:lnTo>
                    <a:lnTo>
                      <a:pt x="1127443" y="1914843"/>
                    </a:lnTo>
                    <a:lnTo>
                      <a:pt x="1122045" y="1903731"/>
                    </a:lnTo>
                    <a:lnTo>
                      <a:pt x="1116330" y="1892936"/>
                    </a:lnTo>
                    <a:lnTo>
                      <a:pt x="1110615" y="1882141"/>
                    </a:lnTo>
                    <a:lnTo>
                      <a:pt x="1103948" y="1871028"/>
                    </a:lnTo>
                    <a:lnTo>
                      <a:pt x="1097598" y="1860233"/>
                    </a:lnTo>
                    <a:lnTo>
                      <a:pt x="1090613" y="1849438"/>
                    </a:lnTo>
                    <a:lnTo>
                      <a:pt x="1083310" y="1839278"/>
                    </a:lnTo>
                    <a:lnTo>
                      <a:pt x="1076008" y="1829436"/>
                    </a:lnTo>
                    <a:lnTo>
                      <a:pt x="1068388" y="1819276"/>
                    </a:lnTo>
                    <a:lnTo>
                      <a:pt x="1060768" y="1809751"/>
                    </a:lnTo>
                    <a:lnTo>
                      <a:pt x="1053148" y="1800226"/>
                    </a:lnTo>
                    <a:lnTo>
                      <a:pt x="1044575" y="1791018"/>
                    </a:lnTo>
                    <a:lnTo>
                      <a:pt x="1036320" y="1782128"/>
                    </a:lnTo>
                    <a:lnTo>
                      <a:pt x="1027748" y="1773556"/>
                    </a:lnTo>
                    <a:lnTo>
                      <a:pt x="1019175" y="1764983"/>
                    </a:lnTo>
                    <a:lnTo>
                      <a:pt x="1010285" y="1757046"/>
                    </a:lnTo>
                    <a:lnTo>
                      <a:pt x="1001395" y="1749108"/>
                    </a:lnTo>
                    <a:lnTo>
                      <a:pt x="992188" y="1741171"/>
                    </a:lnTo>
                    <a:lnTo>
                      <a:pt x="982663" y="1734186"/>
                    </a:lnTo>
                    <a:lnTo>
                      <a:pt x="973138" y="1726883"/>
                    </a:lnTo>
                    <a:lnTo>
                      <a:pt x="963613" y="1719898"/>
                    </a:lnTo>
                    <a:lnTo>
                      <a:pt x="953770" y="1713230"/>
                    </a:lnTo>
                    <a:lnTo>
                      <a:pt x="943610" y="1706880"/>
                    </a:lnTo>
                    <a:lnTo>
                      <a:pt x="933768" y="1700848"/>
                    </a:lnTo>
                    <a:lnTo>
                      <a:pt x="923290" y="1695133"/>
                    </a:lnTo>
                    <a:lnTo>
                      <a:pt x="913130" y="1689418"/>
                    </a:lnTo>
                    <a:lnTo>
                      <a:pt x="902335" y="1684020"/>
                    </a:lnTo>
                    <a:lnTo>
                      <a:pt x="892175" y="1678623"/>
                    </a:lnTo>
                    <a:lnTo>
                      <a:pt x="881380" y="1673860"/>
                    </a:lnTo>
                    <a:lnTo>
                      <a:pt x="870268" y="1669415"/>
                    </a:lnTo>
                    <a:lnTo>
                      <a:pt x="859473" y="1664653"/>
                    </a:lnTo>
                    <a:lnTo>
                      <a:pt x="848360" y="1660843"/>
                    </a:lnTo>
                    <a:lnTo>
                      <a:pt x="837248" y="1657033"/>
                    </a:lnTo>
                    <a:lnTo>
                      <a:pt x="825818" y="1653858"/>
                    </a:lnTo>
                    <a:lnTo>
                      <a:pt x="814705" y="1650365"/>
                    </a:lnTo>
                    <a:lnTo>
                      <a:pt x="803275" y="1647190"/>
                    </a:lnTo>
                    <a:lnTo>
                      <a:pt x="791845" y="1644651"/>
                    </a:lnTo>
                    <a:lnTo>
                      <a:pt x="780415" y="1642111"/>
                    </a:lnTo>
                    <a:lnTo>
                      <a:pt x="768985" y="1639888"/>
                    </a:lnTo>
                    <a:lnTo>
                      <a:pt x="757238" y="1637983"/>
                    </a:lnTo>
                    <a:lnTo>
                      <a:pt x="745490" y="1636395"/>
                    </a:lnTo>
                    <a:lnTo>
                      <a:pt x="734060" y="1635125"/>
                    </a:lnTo>
                    <a:lnTo>
                      <a:pt x="722313" y="1633855"/>
                    </a:lnTo>
                    <a:lnTo>
                      <a:pt x="710565" y="1632903"/>
                    </a:lnTo>
                    <a:lnTo>
                      <a:pt x="698818" y="1632585"/>
                    </a:lnTo>
                    <a:lnTo>
                      <a:pt x="687070" y="1632268"/>
                    </a:lnTo>
                    <a:close/>
                    <a:moveTo>
                      <a:pt x="1446848" y="1466850"/>
                    </a:moveTo>
                    <a:lnTo>
                      <a:pt x="1448435" y="1479858"/>
                    </a:lnTo>
                    <a:lnTo>
                      <a:pt x="1450658" y="1496357"/>
                    </a:lnTo>
                    <a:lnTo>
                      <a:pt x="1453833" y="1515711"/>
                    </a:lnTo>
                    <a:lnTo>
                      <a:pt x="1457960" y="1538238"/>
                    </a:lnTo>
                    <a:lnTo>
                      <a:pt x="1468120" y="1591541"/>
                    </a:lnTo>
                    <a:lnTo>
                      <a:pt x="1480185" y="1653093"/>
                    </a:lnTo>
                    <a:lnTo>
                      <a:pt x="1494155" y="1721308"/>
                    </a:lnTo>
                    <a:lnTo>
                      <a:pt x="1509713" y="1794282"/>
                    </a:lnTo>
                    <a:lnTo>
                      <a:pt x="1525905" y="1870112"/>
                    </a:lnTo>
                    <a:lnTo>
                      <a:pt x="1542098" y="1946576"/>
                    </a:lnTo>
                    <a:lnTo>
                      <a:pt x="1574800" y="2092842"/>
                    </a:lnTo>
                    <a:lnTo>
                      <a:pt x="1602740" y="2217533"/>
                    </a:lnTo>
                    <a:lnTo>
                      <a:pt x="1629410" y="2336830"/>
                    </a:lnTo>
                    <a:lnTo>
                      <a:pt x="1730693" y="1746690"/>
                    </a:lnTo>
                    <a:lnTo>
                      <a:pt x="1671003" y="1606453"/>
                    </a:lnTo>
                    <a:lnTo>
                      <a:pt x="1768475" y="1514442"/>
                    </a:lnTo>
                    <a:lnTo>
                      <a:pt x="1798955" y="1514442"/>
                    </a:lnTo>
                    <a:lnTo>
                      <a:pt x="1806258" y="1514442"/>
                    </a:lnTo>
                    <a:lnTo>
                      <a:pt x="1836420" y="1514442"/>
                    </a:lnTo>
                    <a:lnTo>
                      <a:pt x="1933575" y="1606453"/>
                    </a:lnTo>
                    <a:lnTo>
                      <a:pt x="1873885" y="1746690"/>
                    </a:lnTo>
                    <a:lnTo>
                      <a:pt x="1975168" y="2336830"/>
                    </a:lnTo>
                    <a:lnTo>
                      <a:pt x="2002155" y="2217533"/>
                    </a:lnTo>
                    <a:lnTo>
                      <a:pt x="2030095" y="2092842"/>
                    </a:lnTo>
                    <a:lnTo>
                      <a:pt x="2062480" y="1946576"/>
                    </a:lnTo>
                    <a:lnTo>
                      <a:pt x="2078990" y="1870112"/>
                    </a:lnTo>
                    <a:lnTo>
                      <a:pt x="2094865" y="1794282"/>
                    </a:lnTo>
                    <a:lnTo>
                      <a:pt x="2110740" y="1721308"/>
                    </a:lnTo>
                    <a:lnTo>
                      <a:pt x="2124393" y="1653093"/>
                    </a:lnTo>
                    <a:lnTo>
                      <a:pt x="2136775" y="1591541"/>
                    </a:lnTo>
                    <a:lnTo>
                      <a:pt x="2146618" y="1538238"/>
                    </a:lnTo>
                    <a:lnTo>
                      <a:pt x="2150428" y="1515711"/>
                    </a:lnTo>
                    <a:lnTo>
                      <a:pt x="2153920" y="1496357"/>
                    </a:lnTo>
                    <a:lnTo>
                      <a:pt x="2156143" y="1479858"/>
                    </a:lnTo>
                    <a:lnTo>
                      <a:pt x="2157730" y="1466850"/>
                    </a:lnTo>
                    <a:lnTo>
                      <a:pt x="2164398" y="1469071"/>
                    </a:lnTo>
                    <a:lnTo>
                      <a:pt x="2173923" y="1471609"/>
                    </a:lnTo>
                    <a:lnTo>
                      <a:pt x="2226628" y="1488108"/>
                    </a:lnTo>
                    <a:lnTo>
                      <a:pt x="2293620" y="1509683"/>
                    </a:lnTo>
                    <a:lnTo>
                      <a:pt x="2331085" y="1522374"/>
                    </a:lnTo>
                    <a:lnTo>
                      <a:pt x="2370455" y="1535700"/>
                    </a:lnTo>
                    <a:lnTo>
                      <a:pt x="2411730" y="1549660"/>
                    </a:lnTo>
                    <a:lnTo>
                      <a:pt x="2453323" y="1564255"/>
                    </a:lnTo>
                    <a:lnTo>
                      <a:pt x="2495868" y="1579801"/>
                    </a:lnTo>
                    <a:lnTo>
                      <a:pt x="2538413" y="1595665"/>
                    </a:lnTo>
                    <a:lnTo>
                      <a:pt x="2580005" y="1612164"/>
                    </a:lnTo>
                    <a:lnTo>
                      <a:pt x="2620645" y="1628345"/>
                    </a:lnTo>
                    <a:lnTo>
                      <a:pt x="2659698" y="1644844"/>
                    </a:lnTo>
                    <a:lnTo>
                      <a:pt x="2678430" y="1653410"/>
                    </a:lnTo>
                    <a:lnTo>
                      <a:pt x="2696210" y="1661342"/>
                    </a:lnTo>
                    <a:lnTo>
                      <a:pt x="2713990" y="1669909"/>
                    </a:lnTo>
                    <a:lnTo>
                      <a:pt x="2730818" y="1678158"/>
                    </a:lnTo>
                    <a:lnTo>
                      <a:pt x="2747010" y="1686090"/>
                    </a:lnTo>
                    <a:lnTo>
                      <a:pt x="2761933" y="1694339"/>
                    </a:lnTo>
                    <a:lnTo>
                      <a:pt x="2773363" y="1705761"/>
                    </a:lnTo>
                    <a:lnTo>
                      <a:pt x="2785110" y="1718770"/>
                    </a:lnTo>
                    <a:lnTo>
                      <a:pt x="2798128" y="1733364"/>
                    </a:lnTo>
                    <a:lnTo>
                      <a:pt x="2805113" y="1741296"/>
                    </a:lnTo>
                    <a:lnTo>
                      <a:pt x="2811780" y="1749546"/>
                    </a:lnTo>
                    <a:lnTo>
                      <a:pt x="2818766" y="1758747"/>
                    </a:lnTo>
                    <a:lnTo>
                      <a:pt x="2825750" y="1768265"/>
                    </a:lnTo>
                    <a:lnTo>
                      <a:pt x="2833053" y="1778735"/>
                    </a:lnTo>
                    <a:lnTo>
                      <a:pt x="2839720" y="1789840"/>
                    </a:lnTo>
                    <a:lnTo>
                      <a:pt x="2847023" y="1801262"/>
                    </a:lnTo>
                    <a:lnTo>
                      <a:pt x="2854326" y="1813636"/>
                    </a:lnTo>
                    <a:lnTo>
                      <a:pt x="2861310" y="1826962"/>
                    </a:lnTo>
                    <a:lnTo>
                      <a:pt x="2867978" y="1840922"/>
                    </a:lnTo>
                    <a:lnTo>
                      <a:pt x="2874963" y="1855517"/>
                    </a:lnTo>
                    <a:lnTo>
                      <a:pt x="2881948" y="1871698"/>
                    </a:lnTo>
                    <a:lnTo>
                      <a:pt x="2888933" y="1887880"/>
                    </a:lnTo>
                    <a:lnTo>
                      <a:pt x="2895283" y="1905964"/>
                    </a:lnTo>
                    <a:lnTo>
                      <a:pt x="2901316" y="1924367"/>
                    </a:lnTo>
                    <a:lnTo>
                      <a:pt x="2907666" y="1944355"/>
                    </a:lnTo>
                    <a:lnTo>
                      <a:pt x="2913698" y="1964978"/>
                    </a:lnTo>
                    <a:lnTo>
                      <a:pt x="2919413" y="1986871"/>
                    </a:lnTo>
                    <a:lnTo>
                      <a:pt x="2924810" y="2010032"/>
                    </a:lnTo>
                    <a:lnTo>
                      <a:pt x="2930208" y="2034463"/>
                    </a:lnTo>
                    <a:lnTo>
                      <a:pt x="2934653" y="2059528"/>
                    </a:lnTo>
                    <a:lnTo>
                      <a:pt x="2939416" y="2086496"/>
                    </a:lnTo>
                    <a:lnTo>
                      <a:pt x="2943543" y="2114734"/>
                    </a:lnTo>
                    <a:lnTo>
                      <a:pt x="2947353" y="2144241"/>
                    </a:lnTo>
                    <a:lnTo>
                      <a:pt x="2950846" y="2175017"/>
                    </a:lnTo>
                    <a:lnTo>
                      <a:pt x="2953703" y="2207062"/>
                    </a:lnTo>
                    <a:lnTo>
                      <a:pt x="2954338" y="2215946"/>
                    </a:lnTo>
                    <a:lnTo>
                      <a:pt x="2954656" y="2230858"/>
                    </a:lnTo>
                    <a:lnTo>
                      <a:pt x="2955608" y="2275595"/>
                    </a:lnTo>
                    <a:lnTo>
                      <a:pt x="2957196" y="2411390"/>
                    </a:lnTo>
                    <a:lnTo>
                      <a:pt x="2959100" y="2583673"/>
                    </a:lnTo>
                    <a:lnTo>
                      <a:pt x="2960688" y="2760715"/>
                    </a:lnTo>
                    <a:lnTo>
                      <a:pt x="2908936" y="2767695"/>
                    </a:lnTo>
                    <a:lnTo>
                      <a:pt x="2857818" y="2773723"/>
                    </a:lnTo>
                    <a:lnTo>
                      <a:pt x="2806383" y="2779434"/>
                    </a:lnTo>
                    <a:lnTo>
                      <a:pt x="2755266" y="2784511"/>
                    </a:lnTo>
                    <a:lnTo>
                      <a:pt x="2702878" y="2788952"/>
                    </a:lnTo>
                    <a:lnTo>
                      <a:pt x="2649220" y="2793712"/>
                    </a:lnTo>
                    <a:lnTo>
                      <a:pt x="2536825" y="2802278"/>
                    </a:lnTo>
                    <a:lnTo>
                      <a:pt x="2535555" y="2668704"/>
                    </a:lnTo>
                    <a:lnTo>
                      <a:pt x="2534920" y="2527832"/>
                    </a:lnTo>
                    <a:lnTo>
                      <a:pt x="2534285" y="2333022"/>
                    </a:lnTo>
                    <a:lnTo>
                      <a:pt x="2534285" y="2318745"/>
                    </a:lnTo>
                    <a:lnTo>
                      <a:pt x="2533333" y="2305102"/>
                    </a:lnTo>
                    <a:lnTo>
                      <a:pt x="2531745" y="2291776"/>
                    </a:lnTo>
                    <a:lnTo>
                      <a:pt x="2530475" y="2279085"/>
                    </a:lnTo>
                    <a:lnTo>
                      <a:pt x="2527935" y="2266711"/>
                    </a:lnTo>
                    <a:lnTo>
                      <a:pt x="2525713" y="2254654"/>
                    </a:lnTo>
                    <a:lnTo>
                      <a:pt x="2522538" y="2243232"/>
                    </a:lnTo>
                    <a:lnTo>
                      <a:pt x="2519680" y="2232127"/>
                    </a:lnTo>
                    <a:lnTo>
                      <a:pt x="2515870" y="2221340"/>
                    </a:lnTo>
                    <a:lnTo>
                      <a:pt x="2512060" y="2210870"/>
                    </a:lnTo>
                    <a:lnTo>
                      <a:pt x="2508250" y="2200717"/>
                    </a:lnTo>
                    <a:lnTo>
                      <a:pt x="2503488" y="2191198"/>
                    </a:lnTo>
                    <a:lnTo>
                      <a:pt x="2499360" y="2181680"/>
                    </a:lnTo>
                    <a:lnTo>
                      <a:pt x="2494280" y="2172796"/>
                    </a:lnTo>
                    <a:lnTo>
                      <a:pt x="2489835" y="2163912"/>
                    </a:lnTo>
                    <a:lnTo>
                      <a:pt x="2484755" y="2155346"/>
                    </a:lnTo>
                    <a:lnTo>
                      <a:pt x="2484755" y="2813383"/>
                    </a:lnTo>
                    <a:lnTo>
                      <a:pt x="2405698" y="2818459"/>
                    </a:lnTo>
                    <a:lnTo>
                      <a:pt x="2323148" y="2822584"/>
                    </a:lnTo>
                    <a:lnTo>
                      <a:pt x="2238058" y="2826391"/>
                    </a:lnTo>
                    <a:lnTo>
                      <a:pt x="2150745" y="2829881"/>
                    </a:lnTo>
                    <a:lnTo>
                      <a:pt x="2062798" y="2832102"/>
                    </a:lnTo>
                    <a:lnTo>
                      <a:pt x="1974850" y="2834006"/>
                    </a:lnTo>
                    <a:lnTo>
                      <a:pt x="1887538" y="2835275"/>
                    </a:lnTo>
                    <a:lnTo>
                      <a:pt x="1802448" y="2835275"/>
                    </a:lnTo>
                    <a:lnTo>
                      <a:pt x="1750378" y="2835275"/>
                    </a:lnTo>
                    <a:lnTo>
                      <a:pt x="1697673" y="2834958"/>
                    </a:lnTo>
                    <a:lnTo>
                      <a:pt x="1644333" y="2834006"/>
                    </a:lnTo>
                    <a:lnTo>
                      <a:pt x="1590358" y="2833372"/>
                    </a:lnTo>
                    <a:lnTo>
                      <a:pt x="1536065" y="2832102"/>
                    </a:lnTo>
                    <a:lnTo>
                      <a:pt x="1482090" y="2830516"/>
                    </a:lnTo>
                    <a:lnTo>
                      <a:pt x="1427798" y="2829247"/>
                    </a:lnTo>
                    <a:lnTo>
                      <a:pt x="1374775" y="2826709"/>
                    </a:lnTo>
                    <a:lnTo>
                      <a:pt x="1257300" y="2643639"/>
                    </a:lnTo>
                    <a:lnTo>
                      <a:pt x="1274128" y="2624919"/>
                    </a:lnTo>
                    <a:lnTo>
                      <a:pt x="1290003" y="2605882"/>
                    </a:lnTo>
                    <a:lnTo>
                      <a:pt x="1305560" y="2585894"/>
                    </a:lnTo>
                    <a:lnTo>
                      <a:pt x="1319848" y="2565588"/>
                    </a:lnTo>
                    <a:lnTo>
                      <a:pt x="1334135" y="2544965"/>
                    </a:lnTo>
                    <a:lnTo>
                      <a:pt x="1347470" y="2524024"/>
                    </a:lnTo>
                    <a:lnTo>
                      <a:pt x="1360170" y="2502132"/>
                    </a:lnTo>
                    <a:lnTo>
                      <a:pt x="1371918" y="2480557"/>
                    </a:lnTo>
                    <a:lnTo>
                      <a:pt x="1383348" y="2458348"/>
                    </a:lnTo>
                    <a:lnTo>
                      <a:pt x="1393825" y="2435503"/>
                    </a:lnTo>
                    <a:lnTo>
                      <a:pt x="1403668" y="2412342"/>
                    </a:lnTo>
                    <a:lnTo>
                      <a:pt x="1412558" y="2389181"/>
                    </a:lnTo>
                    <a:lnTo>
                      <a:pt x="1420813" y="2365385"/>
                    </a:lnTo>
                    <a:lnTo>
                      <a:pt x="1428115" y="2341589"/>
                    </a:lnTo>
                    <a:lnTo>
                      <a:pt x="1435100" y="2317158"/>
                    </a:lnTo>
                    <a:lnTo>
                      <a:pt x="1441133" y="2293045"/>
                    </a:lnTo>
                    <a:lnTo>
                      <a:pt x="1444943" y="2274008"/>
                    </a:lnTo>
                    <a:lnTo>
                      <a:pt x="1448753" y="2254972"/>
                    </a:lnTo>
                    <a:lnTo>
                      <a:pt x="1451928" y="2236252"/>
                    </a:lnTo>
                    <a:lnTo>
                      <a:pt x="1454785" y="2217215"/>
                    </a:lnTo>
                    <a:lnTo>
                      <a:pt x="1456690" y="2198179"/>
                    </a:lnTo>
                    <a:lnTo>
                      <a:pt x="1458595" y="2179142"/>
                    </a:lnTo>
                    <a:lnTo>
                      <a:pt x="1459548" y="2160105"/>
                    </a:lnTo>
                    <a:lnTo>
                      <a:pt x="1460500" y="2141068"/>
                    </a:lnTo>
                    <a:lnTo>
                      <a:pt x="1460818" y="2122349"/>
                    </a:lnTo>
                    <a:lnTo>
                      <a:pt x="1460500" y="2103312"/>
                    </a:lnTo>
                    <a:lnTo>
                      <a:pt x="1459548" y="2084593"/>
                    </a:lnTo>
                    <a:lnTo>
                      <a:pt x="1458913" y="2065873"/>
                    </a:lnTo>
                    <a:lnTo>
                      <a:pt x="1457008" y="2046519"/>
                    </a:lnTo>
                    <a:lnTo>
                      <a:pt x="1455103" y="2027800"/>
                    </a:lnTo>
                    <a:lnTo>
                      <a:pt x="1452880" y="2009715"/>
                    </a:lnTo>
                    <a:lnTo>
                      <a:pt x="1449705" y="1990995"/>
                    </a:lnTo>
                    <a:lnTo>
                      <a:pt x="1446213" y="1971958"/>
                    </a:lnTo>
                    <a:lnTo>
                      <a:pt x="1442403" y="1953874"/>
                    </a:lnTo>
                    <a:lnTo>
                      <a:pt x="1437958" y="1935471"/>
                    </a:lnTo>
                    <a:lnTo>
                      <a:pt x="1433195" y="1917069"/>
                    </a:lnTo>
                    <a:lnTo>
                      <a:pt x="1427798" y="1898984"/>
                    </a:lnTo>
                    <a:lnTo>
                      <a:pt x="1422083" y="1881217"/>
                    </a:lnTo>
                    <a:lnTo>
                      <a:pt x="1416050" y="1863132"/>
                    </a:lnTo>
                    <a:lnTo>
                      <a:pt x="1409383" y="1845364"/>
                    </a:lnTo>
                    <a:lnTo>
                      <a:pt x="1402715" y="1827596"/>
                    </a:lnTo>
                    <a:lnTo>
                      <a:pt x="1395095" y="1810146"/>
                    </a:lnTo>
                    <a:lnTo>
                      <a:pt x="1386840" y="1792696"/>
                    </a:lnTo>
                    <a:lnTo>
                      <a:pt x="1378585" y="1775563"/>
                    </a:lnTo>
                    <a:lnTo>
                      <a:pt x="1369695" y="1758429"/>
                    </a:lnTo>
                    <a:lnTo>
                      <a:pt x="1360488" y="1741614"/>
                    </a:lnTo>
                    <a:lnTo>
                      <a:pt x="1350963" y="1724798"/>
                    </a:lnTo>
                    <a:lnTo>
                      <a:pt x="1340485" y="1708299"/>
                    </a:lnTo>
                    <a:lnTo>
                      <a:pt x="1333500" y="1696877"/>
                    </a:lnTo>
                    <a:lnTo>
                      <a:pt x="1325563" y="1685773"/>
                    </a:lnTo>
                    <a:lnTo>
                      <a:pt x="1317943" y="1674668"/>
                    </a:lnTo>
                    <a:lnTo>
                      <a:pt x="1310323" y="1663563"/>
                    </a:lnTo>
                    <a:lnTo>
                      <a:pt x="1302385" y="1653093"/>
                    </a:lnTo>
                    <a:lnTo>
                      <a:pt x="1293813" y="1642623"/>
                    </a:lnTo>
                    <a:lnTo>
                      <a:pt x="1285558" y="1632152"/>
                    </a:lnTo>
                    <a:lnTo>
                      <a:pt x="1276985" y="1621999"/>
                    </a:lnTo>
                    <a:lnTo>
                      <a:pt x="1259523" y="1602011"/>
                    </a:lnTo>
                    <a:lnTo>
                      <a:pt x="1241425" y="1582657"/>
                    </a:lnTo>
                    <a:lnTo>
                      <a:pt x="1222693" y="1564255"/>
                    </a:lnTo>
                    <a:lnTo>
                      <a:pt x="1203325" y="1546170"/>
                    </a:lnTo>
                    <a:lnTo>
                      <a:pt x="1270953" y="1523008"/>
                    </a:lnTo>
                    <a:lnTo>
                      <a:pt x="1332865" y="1502702"/>
                    </a:lnTo>
                    <a:lnTo>
                      <a:pt x="1386840" y="1485569"/>
                    </a:lnTo>
                    <a:lnTo>
                      <a:pt x="1430655" y="1471609"/>
                    </a:lnTo>
                    <a:lnTo>
                      <a:pt x="1440815" y="1468754"/>
                    </a:lnTo>
                    <a:lnTo>
                      <a:pt x="1446848" y="1466850"/>
                    </a:lnTo>
                    <a:close/>
                    <a:moveTo>
                      <a:pt x="671830" y="1436688"/>
                    </a:moveTo>
                    <a:lnTo>
                      <a:pt x="688658" y="1436688"/>
                    </a:lnTo>
                    <a:lnTo>
                      <a:pt x="704850" y="1437323"/>
                    </a:lnTo>
                    <a:lnTo>
                      <a:pt x="721360" y="1437958"/>
                    </a:lnTo>
                    <a:lnTo>
                      <a:pt x="737870" y="1439228"/>
                    </a:lnTo>
                    <a:lnTo>
                      <a:pt x="754380" y="1440816"/>
                    </a:lnTo>
                    <a:lnTo>
                      <a:pt x="770255" y="1442721"/>
                    </a:lnTo>
                    <a:lnTo>
                      <a:pt x="786765" y="1444943"/>
                    </a:lnTo>
                    <a:lnTo>
                      <a:pt x="802958" y="1447483"/>
                    </a:lnTo>
                    <a:lnTo>
                      <a:pt x="818833" y="1450340"/>
                    </a:lnTo>
                    <a:lnTo>
                      <a:pt x="835025" y="1453515"/>
                    </a:lnTo>
                    <a:lnTo>
                      <a:pt x="851218" y="1457643"/>
                    </a:lnTo>
                    <a:lnTo>
                      <a:pt x="866775" y="1461771"/>
                    </a:lnTo>
                    <a:lnTo>
                      <a:pt x="882333" y="1466215"/>
                    </a:lnTo>
                    <a:lnTo>
                      <a:pt x="898208" y="1471295"/>
                    </a:lnTo>
                    <a:lnTo>
                      <a:pt x="913765" y="1476693"/>
                    </a:lnTo>
                    <a:lnTo>
                      <a:pt x="929005" y="1482408"/>
                    </a:lnTo>
                    <a:lnTo>
                      <a:pt x="944563" y="1488440"/>
                    </a:lnTo>
                    <a:lnTo>
                      <a:pt x="959803" y="1495108"/>
                    </a:lnTo>
                    <a:lnTo>
                      <a:pt x="974725" y="1501458"/>
                    </a:lnTo>
                    <a:lnTo>
                      <a:pt x="989648" y="1508760"/>
                    </a:lnTo>
                    <a:lnTo>
                      <a:pt x="1004253" y="1516380"/>
                    </a:lnTo>
                    <a:lnTo>
                      <a:pt x="1018540" y="1524318"/>
                    </a:lnTo>
                    <a:lnTo>
                      <a:pt x="1033145" y="1532573"/>
                    </a:lnTo>
                    <a:lnTo>
                      <a:pt x="1047433" y="1541146"/>
                    </a:lnTo>
                    <a:lnTo>
                      <a:pt x="1061085" y="1550035"/>
                    </a:lnTo>
                    <a:lnTo>
                      <a:pt x="1075373" y="1559560"/>
                    </a:lnTo>
                    <a:lnTo>
                      <a:pt x="1088708" y="1569085"/>
                    </a:lnTo>
                    <a:lnTo>
                      <a:pt x="1102043" y="1579245"/>
                    </a:lnTo>
                    <a:lnTo>
                      <a:pt x="1115378" y="1589723"/>
                    </a:lnTo>
                    <a:lnTo>
                      <a:pt x="1128078" y="1600518"/>
                    </a:lnTo>
                    <a:lnTo>
                      <a:pt x="1141095" y="1611630"/>
                    </a:lnTo>
                    <a:lnTo>
                      <a:pt x="1153478" y="1623061"/>
                    </a:lnTo>
                    <a:lnTo>
                      <a:pt x="1165543" y="1634490"/>
                    </a:lnTo>
                    <a:lnTo>
                      <a:pt x="1177290" y="1646873"/>
                    </a:lnTo>
                    <a:lnTo>
                      <a:pt x="1189355" y="1659573"/>
                    </a:lnTo>
                    <a:lnTo>
                      <a:pt x="1200785" y="1671955"/>
                    </a:lnTo>
                    <a:lnTo>
                      <a:pt x="1211898" y="1685608"/>
                    </a:lnTo>
                    <a:lnTo>
                      <a:pt x="1222693" y="1698943"/>
                    </a:lnTo>
                    <a:lnTo>
                      <a:pt x="1233170" y="1712595"/>
                    </a:lnTo>
                    <a:lnTo>
                      <a:pt x="1243330" y="1726883"/>
                    </a:lnTo>
                    <a:lnTo>
                      <a:pt x="1253173" y="1741171"/>
                    </a:lnTo>
                    <a:lnTo>
                      <a:pt x="1262698" y="1755776"/>
                    </a:lnTo>
                    <a:lnTo>
                      <a:pt x="1272223" y="1771016"/>
                    </a:lnTo>
                    <a:lnTo>
                      <a:pt x="1280795" y="1785938"/>
                    </a:lnTo>
                    <a:lnTo>
                      <a:pt x="1289050" y="1801496"/>
                    </a:lnTo>
                    <a:lnTo>
                      <a:pt x="1297305" y="1817053"/>
                    </a:lnTo>
                    <a:lnTo>
                      <a:pt x="1304925" y="1832293"/>
                    </a:lnTo>
                    <a:lnTo>
                      <a:pt x="1311593" y="1848168"/>
                    </a:lnTo>
                    <a:lnTo>
                      <a:pt x="1318578" y="1864043"/>
                    </a:lnTo>
                    <a:lnTo>
                      <a:pt x="1324610" y="1879918"/>
                    </a:lnTo>
                    <a:lnTo>
                      <a:pt x="1330325" y="1895793"/>
                    </a:lnTo>
                    <a:lnTo>
                      <a:pt x="1335723" y="1911986"/>
                    </a:lnTo>
                    <a:lnTo>
                      <a:pt x="1340803" y="1927861"/>
                    </a:lnTo>
                    <a:lnTo>
                      <a:pt x="1345248" y="1944371"/>
                    </a:lnTo>
                    <a:lnTo>
                      <a:pt x="1349693" y="1960881"/>
                    </a:lnTo>
                    <a:lnTo>
                      <a:pt x="1353503" y="1977073"/>
                    </a:lnTo>
                    <a:lnTo>
                      <a:pt x="1356360" y="1993266"/>
                    </a:lnTo>
                    <a:lnTo>
                      <a:pt x="1359535" y="2009776"/>
                    </a:lnTo>
                    <a:lnTo>
                      <a:pt x="1361758" y="2026286"/>
                    </a:lnTo>
                    <a:lnTo>
                      <a:pt x="1363980" y="2042796"/>
                    </a:lnTo>
                    <a:lnTo>
                      <a:pt x="1365568" y="2059623"/>
                    </a:lnTo>
                    <a:lnTo>
                      <a:pt x="1367155" y="2076133"/>
                    </a:lnTo>
                    <a:lnTo>
                      <a:pt x="1367790" y="2092326"/>
                    </a:lnTo>
                    <a:lnTo>
                      <a:pt x="1368425" y="2108836"/>
                    </a:lnTo>
                    <a:lnTo>
                      <a:pt x="1368425" y="2125346"/>
                    </a:lnTo>
                    <a:lnTo>
                      <a:pt x="1368425" y="2141856"/>
                    </a:lnTo>
                    <a:lnTo>
                      <a:pt x="1367473" y="2158366"/>
                    </a:lnTo>
                    <a:lnTo>
                      <a:pt x="1366520" y="2174558"/>
                    </a:lnTo>
                    <a:lnTo>
                      <a:pt x="1364933" y="2191068"/>
                    </a:lnTo>
                    <a:lnTo>
                      <a:pt x="1363028" y="2207578"/>
                    </a:lnTo>
                    <a:lnTo>
                      <a:pt x="1360805" y="2223771"/>
                    </a:lnTo>
                    <a:lnTo>
                      <a:pt x="1357948" y="2239963"/>
                    </a:lnTo>
                    <a:lnTo>
                      <a:pt x="1354773" y="2256156"/>
                    </a:lnTo>
                    <a:lnTo>
                      <a:pt x="1351598" y="2272348"/>
                    </a:lnTo>
                    <a:lnTo>
                      <a:pt x="1348423" y="2284731"/>
                    </a:lnTo>
                    <a:lnTo>
                      <a:pt x="1345248" y="2297431"/>
                    </a:lnTo>
                    <a:lnTo>
                      <a:pt x="1342073" y="2309813"/>
                    </a:lnTo>
                    <a:lnTo>
                      <a:pt x="1337945" y="2322196"/>
                    </a:lnTo>
                    <a:lnTo>
                      <a:pt x="1334135" y="2334578"/>
                    </a:lnTo>
                    <a:lnTo>
                      <a:pt x="1330008" y="2347278"/>
                    </a:lnTo>
                    <a:lnTo>
                      <a:pt x="1325563" y="2359343"/>
                    </a:lnTo>
                    <a:lnTo>
                      <a:pt x="1320800" y="2371408"/>
                    </a:lnTo>
                    <a:lnTo>
                      <a:pt x="1316038" y="2383473"/>
                    </a:lnTo>
                    <a:lnTo>
                      <a:pt x="1310958" y="2395538"/>
                    </a:lnTo>
                    <a:lnTo>
                      <a:pt x="1305560" y="2407286"/>
                    </a:lnTo>
                    <a:lnTo>
                      <a:pt x="1299845" y="2419033"/>
                    </a:lnTo>
                    <a:lnTo>
                      <a:pt x="1294130" y="2431098"/>
                    </a:lnTo>
                    <a:lnTo>
                      <a:pt x="1288098" y="2442528"/>
                    </a:lnTo>
                    <a:lnTo>
                      <a:pt x="1281430" y="2453958"/>
                    </a:lnTo>
                    <a:lnTo>
                      <a:pt x="1275080" y="2465388"/>
                    </a:lnTo>
                    <a:lnTo>
                      <a:pt x="1268413" y="2476818"/>
                    </a:lnTo>
                    <a:lnTo>
                      <a:pt x="1261110" y="2487931"/>
                    </a:lnTo>
                    <a:lnTo>
                      <a:pt x="1253808" y="2499043"/>
                    </a:lnTo>
                    <a:lnTo>
                      <a:pt x="1246505" y="2509838"/>
                    </a:lnTo>
                    <a:lnTo>
                      <a:pt x="1238885" y="2520951"/>
                    </a:lnTo>
                    <a:lnTo>
                      <a:pt x="1230948" y="2531428"/>
                    </a:lnTo>
                    <a:lnTo>
                      <a:pt x="1223010" y="2541906"/>
                    </a:lnTo>
                    <a:lnTo>
                      <a:pt x="1214438" y="2552383"/>
                    </a:lnTo>
                    <a:lnTo>
                      <a:pt x="1206183" y="2562543"/>
                    </a:lnTo>
                    <a:lnTo>
                      <a:pt x="1197293" y="2573021"/>
                    </a:lnTo>
                    <a:lnTo>
                      <a:pt x="1188403" y="2582863"/>
                    </a:lnTo>
                    <a:lnTo>
                      <a:pt x="1179195" y="2592388"/>
                    </a:lnTo>
                    <a:lnTo>
                      <a:pt x="1169670" y="2602231"/>
                    </a:lnTo>
                    <a:lnTo>
                      <a:pt x="1160145" y="2611439"/>
                    </a:lnTo>
                    <a:lnTo>
                      <a:pt x="1150303" y="2620964"/>
                    </a:lnTo>
                    <a:lnTo>
                      <a:pt x="1140460" y="2630171"/>
                    </a:lnTo>
                    <a:lnTo>
                      <a:pt x="1455420" y="3124201"/>
                    </a:lnTo>
                    <a:lnTo>
                      <a:pt x="1458595" y="3128964"/>
                    </a:lnTo>
                    <a:lnTo>
                      <a:pt x="1461135" y="3134044"/>
                    </a:lnTo>
                    <a:lnTo>
                      <a:pt x="1463675" y="3139441"/>
                    </a:lnTo>
                    <a:lnTo>
                      <a:pt x="1465898" y="3144839"/>
                    </a:lnTo>
                    <a:lnTo>
                      <a:pt x="1467803" y="3150236"/>
                    </a:lnTo>
                    <a:lnTo>
                      <a:pt x="1469390" y="3155316"/>
                    </a:lnTo>
                    <a:lnTo>
                      <a:pt x="1470343" y="3160714"/>
                    </a:lnTo>
                    <a:lnTo>
                      <a:pt x="1471613" y="3166111"/>
                    </a:lnTo>
                    <a:lnTo>
                      <a:pt x="1472248" y="3171826"/>
                    </a:lnTo>
                    <a:lnTo>
                      <a:pt x="1472883" y="3177224"/>
                    </a:lnTo>
                    <a:lnTo>
                      <a:pt x="1473200" y="3182621"/>
                    </a:lnTo>
                    <a:lnTo>
                      <a:pt x="1473200" y="3188336"/>
                    </a:lnTo>
                    <a:lnTo>
                      <a:pt x="1472883" y="3193734"/>
                    </a:lnTo>
                    <a:lnTo>
                      <a:pt x="1471930" y="3199131"/>
                    </a:lnTo>
                    <a:lnTo>
                      <a:pt x="1471295" y="3204529"/>
                    </a:lnTo>
                    <a:lnTo>
                      <a:pt x="1470025" y="3209609"/>
                    </a:lnTo>
                    <a:lnTo>
                      <a:pt x="1469073" y="3215006"/>
                    </a:lnTo>
                    <a:lnTo>
                      <a:pt x="1467485" y="3220404"/>
                    </a:lnTo>
                    <a:lnTo>
                      <a:pt x="1465580" y="3225484"/>
                    </a:lnTo>
                    <a:lnTo>
                      <a:pt x="1463675" y="3230881"/>
                    </a:lnTo>
                    <a:lnTo>
                      <a:pt x="1461135" y="3235644"/>
                    </a:lnTo>
                    <a:lnTo>
                      <a:pt x="1458595" y="3240406"/>
                    </a:lnTo>
                    <a:lnTo>
                      <a:pt x="1455420" y="3245486"/>
                    </a:lnTo>
                    <a:lnTo>
                      <a:pt x="1452563" y="3249931"/>
                    </a:lnTo>
                    <a:lnTo>
                      <a:pt x="1449388" y="3254376"/>
                    </a:lnTo>
                    <a:lnTo>
                      <a:pt x="1445895" y="3258821"/>
                    </a:lnTo>
                    <a:lnTo>
                      <a:pt x="1442085" y="3262949"/>
                    </a:lnTo>
                    <a:lnTo>
                      <a:pt x="1437958" y="3266759"/>
                    </a:lnTo>
                    <a:lnTo>
                      <a:pt x="1433830" y="3270886"/>
                    </a:lnTo>
                    <a:lnTo>
                      <a:pt x="1429385" y="3274379"/>
                    </a:lnTo>
                    <a:lnTo>
                      <a:pt x="1424940" y="3277871"/>
                    </a:lnTo>
                    <a:lnTo>
                      <a:pt x="1419860" y="3281364"/>
                    </a:lnTo>
                    <a:lnTo>
                      <a:pt x="1415098" y="3283904"/>
                    </a:lnTo>
                    <a:lnTo>
                      <a:pt x="1409700" y="3287079"/>
                    </a:lnTo>
                    <a:lnTo>
                      <a:pt x="1404620" y="3289301"/>
                    </a:lnTo>
                    <a:lnTo>
                      <a:pt x="1399223" y="3291524"/>
                    </a:lnTo>
                    <a:lnTo>
                      <a:pt x="1393825" y="3293429"/>
                    </a:lnTo>
                    <a:lnTo>
                      <a:pt x="1388428" y="3295016"/>
                    </a:lnTo>
                    <a:lnTo>
                      <a:pt x="1382713" y="3296286"/>
                    </a:lnTo>
                    <a:lnTo>
                      <a:pt x="1377633" y="3297239"/>
                    </a:lnTo>
                    <a:lnTo>
                      <a:pt x="1372235" y="3298191"/>
                    </a:lnTo>
                    <a:lnTo>
                      <a:pt x="1366520" y="3298509"/>
                    </a:lnTo>
                    <a:lnTo>
                      <a:pt x="1361123" y="3298826"/>
                    </a:lnTo>
                    <a:lnTo>
                      <a:pt x="1355725" y="3298826"/>
                    </a:lnTo>
                    <a:lnTo>
                      <a:pt x="1350010" y="3298509"/>
                    </a:lnTo>
                    <a:lnTo>
                      <a:pt x="1344613" y="3297874"/>
                    </a:lnTo>
                    <a:lnTo>
                      <a:pt x="1339215" y="3296921"/>
                    </a:lnTo>
                    <a:lnTo>
                      <a:pt x="1333818" y="3295969"/>
                    </a:lnTo>
                    <a:lnTo>
                      <a:pt x="1328420" y="3294699"/>
                    </a:lnTo>
                    <a:lnTo>
                      <a:pt x="1323658" y="3293111"/>
                    </a:lnTo>
                    <a:lnTo>
                      <a:pt x="1318260" y="3291206"/>
                    </a:lnTo>
                    <a:lnTo>
                      <a:pt x="1313180" y="3289301"/>
                    </a:lnTo>
                    <a:lnTo>
                      <a:pt x="1308100" y="3287079"/>
                    </a:lnTo>
                    <a:lnTo>
                      <a:pt x="1303338" y="3284221"/>
                    </a:lnTo>
                    <a:lnTo>
                      <a:pt x="1298575" y="3281364"/>
                    </a:lnTo>
                    <a:lnTo>
                      <a:pt x="1293813" y="3278189"/>
                    </a:lnTo>
                    <a:lnTo>
                      <a:pt x="1289368" y="3275014"/>
                    </a:lnTo>
                    <a:lnTo>
                      <a:pt x="1284923" y="3271839"/>
                    </a:lnTo>
                    <a:lnTo>
                      <a:pt x="1280795" y="3268029"/>
                    </a:lnTo>
                    <a:lnTo>
                      <a:pt x="1276985" y="3263584"/>
                    </a:lnTo>
                    <a:lnTo>
                      <a:pt x="1273175" y="3259456"/>
                    </a:lnTo>
                    <a:lnTo>
                      <a:pt x="1269365" y="3255329"/>
                    </a:lnTo>
                    <a:lnTo>
                      <a:pt x="1265873" y="3250249"/>
                    </a:lnTo>
                    <a:lnTo>
                      <a:pt x="1262698" y="3245804"/>
                    </a:lnTo>
                    <a:lnTo>
                      <a:pt x="947420" y="2751774"/>
                    </a:lnTo>
                    <a:lnTo>
                      <a:pt x="935038" y="2756854"/>
                    </a:lnTo>
                    <a:lnTo>
                      <a:pt x="922338" y="2761934"/>
                    </a:lnTo>
                    <a:lnTo>
                      <a:pt x="909638" y="2766379"/>
                    </a:lnTo>
                    <a:lnTo>
                      <a:pt x="896938" y="2770506"/>
                    </a:lnTo>
                    <a:lnTo>
                      <a:pt x="883920" y="2774951"/>
                    </a:lnTo>
                    <a:lnTo>
                      <a:pt x="871538" y="2778761"/>
                    </a:lnTo>
                    <a:lnTo>
                      <a:pt x="858520" y="2782254"/>
                    </a:lnTo>
                    <a:lnTo>
                      <a:pt x="845503" y="2785429"/>
                    </a:lnTo>
                    <a:lnTo>
                      <a:pt x="832485" y="2788604"/>
                    </a:lnTo>
                    <a:lnTo>
                      <a:pt x="819468" y="2791144"/>
                    </a:lnTo>
                    <a:lnTo>
                      <a:pt x="806450" y="2794001"/>
                    </a:lnTo>
                    <a:lnTo>
                      <a:pt x="793433" y="2796224"/>
                    </a:lnTo>
                    <a:lnTo>
                      <a:pt x="780415" y="2798129"/>
                    </a:lnTo>
                    <a:lnTo>
                      <a:pt x="767398" y="2799716"/>
                    </a:lnTo>
                    <a:lnTo>
                      <a:pt x="754063" y="2801304"/>
                    </a:lnTo>
                    <a:lnTo>
                      <a:pt x="741045" y="2802891"/>
                    </a:lnTo>
                    <a:lnTo>
                      <a:pt x="728028" y="2803526"/>
                    </a:lnTo>
                    <a:lnTo>
                      <a:pt x="715010" y="2804161"/>
                    </a:lnTo>
                    <a:lnTo>
                      <a:pt x="701675" y="2804796"/>
                    </a:lnTo>
                    <a:lnTo>
                      <a:pt x="688658" y="2805114"/>
                    </a:lnTo>
                    <a:lnTo>
                      <a:pt x="675640" y="2805114"/>
                    </a:lnTo>
                    <a:lnTo>
                      <a:pt x="662623" y="2804796"/>
                    </a:lnTo>
                    <a:lnTo>
                      <a:pt x="649605" y="2804161"/>
                    </a:lnTo>
                    <a:lnTo>
                      <a:pt x="636588" y="2803526"/>
                    </a:lnTo>
                    <a:lnTo>
                      <a:pt x="623570" y="2802256"/>
                    </a:lnTo>
                    <a:lnTo>
                      <a:pt x="610553" y="2801304"/>
                    </a:lnTo>
                    <a:lnTo>
                      <a:pt x="597535" y="2799716"/>
                    </a:lnTo>
                    <a:lnTo>
                      <a:pt x="584518" y="2797811"/>
                    </a:lnTo>
                    <a:lnTo>
                      <a:pt x="571818" y="2795906"/>
                    </a:lnTo>
                    <a:lnTo>
                      <a:pt x="558800" y="2793684"/>
                    </a:lnTo>
                    <a:lnTo>
                      <a:pt x="546100" y="2791144"/>
                    </a:lnTo>
                    <a:lnTo>
                      <a:pt x="533718" y="2788286"/>
                    </a:lnTo>
                    <a:lnTo>
                      <a:pt x="517525" y="2784794"/>
                    </a:lnTo>
                    <a:lnTo>
                      <a:pt x="501968" y="2780666"/>
                    </a:lnTo>
                    <a:lnTo>
                      <a:pt x="485775" y="2775904"/>
                    </a:lnTo>
                    <a:lnTo>
                      <a:pt x="470218" y="2771141"/>
                    </a:lnTo>
                    <a:lnTo>
                      <a:pt x="454660" y="2765744"/>
                    </a:lnTo>
                    <a:lnTo>
                      <a:pt x="439103" y="2760029"/>
                    </a:lnTo>
                    <a:lnTo>
                      <a:pt x="424180" y="2753679"/>
                    </a:lnTo>
                    <a:lnTo>
                      <a:pt x="408940" y="2747329"/>
                    </a:lnTo>
                    <a:lnTo>
                      <a:pt x="394018" y="2740661"/>
                    </a:lnTo>
                    <a:lnTo>
                      <a:pt x="379095" y="2733676"/>
                    </a:lnTo>
                    <a:lnTo>
                      <a:pt x="364173" y="2725739"/>
                    </a:lnTo>
                    <a:lnTo>
                      <a:pt x="349568" y="2717801"/>
                    </a:lnTo>
                    <a:lnTo>
                      <a:pt x="335598" y="2709864"/>
                    </a:lnTo>
                    <a:lnTo>
                      <a:pt x="321310" y="2700974"/>
                    </a:lnTo>
                    <a:lnTo>
                      <a:pt x="307023" y="2692084"/>
                    </a:lnTo>
                    <a:lnTo>
                      <a:pt x="293370" y="2682559"/>
                    </a:lnTo>
                    <a:lnTo>
                      <a:pt x="279718" y="2673034"/>
                    </a:lnTo>
                    <a:lnTo>
                      <a:pt x="266065" y="2663191"/>
                    </a:lnTo>
                    <a:lnTo>
                      <a:pt x="253047" y="2652396"/>
                    </a:lnTo>
                    <a:lnTo>
                      <a:pt x="240347" y="2641601"/>
                    </a:lnTo>
                    <a:lnTo>
                      <a:pt x="227647" y="2630489"/>
                    </a:lnTo>
                    <a:lnTo>
                      <a:pt x="214947" y="2619059"/>
                    </a:lnTo>
                    <a:lnTo>
                      <a:pt x="203200" y="2607629"/>
                    </a:lnTo>
                    <a:lnTo>
                      <a:pt x="190817" y="2595563"/>
                    </a:lnTo>
                    <a:lnTo>
                      <a:pt x="179387" y="2582863"/>
                    </a:lnTo>
                    <a:lnTo>
                      <a:pt x="167957" y="2570163"/>
                    </a:lnTo>
                    <a:lnTo>
                      <a:pt x="156845" y="2556828"/>
                    </a:lnTo>
                    <a:lnTo>
                      <a:pt x="146050" y="2543493"/>
                    </a:lnTo>
                    <a:lnTo>
                      <a:pt x="135255" y="2529523"/>
                    </a:lnTo>
                    <a:lnTo>
                      <a:pt x="125095" y="2515553"/>
                    </a:lnTo>
                    <a:lnTo>
                      <a:pt x="115252" y="2500948"/>
                    </a:lnTo>
                    <a:lnTo>
                      <a:pt x="105410" y="2486343"/>
                    </a:lnTo>
                    <a:lnTo>
                      <a:pt x="96202" y="2471103"/>
                    </a:lnTo>
                    <a:lnTo>
                      <a:pt x="87630" y="2456181"/>
                    </a:lnTo>
                    <a:lnTo>
                      <a:pt x="79057" y="2440941"/>
                    </a:lnTo>
                    <a:lnTo>
                      <a:pt x="71437" y="2425383"/>
                    </a:lnTo>
                    <a:lnTo>
                      <a:pt x="63817" y="2409826"/>
                    </a:lnTo>
                    <a:lnTo>
                      <a:pt x="56515" y="2394268"/>
                    </a:lnTo>
                    <a:lnTo>
                      <a:pt x="50165" y="2378076"/>
                    </a:lnTo>
                    <a:lnTo>
                      <a:pt x="43815" y="2362518"/>
                    </a:lnTo>
                    <a:lnTo>
                      <a:pt x="38100" y="2346326"/>
                    </a:lnTo>
                    <a:lnTo>
                      <a:pt x="32385" y="2330451"/>
                    </a:lnTo>
                    <a:lnTo>
                      <a:pt x="27622" y="2313941"/>
                    </a:lnTo>
                    <a:lnTo>
                      <a:pt x="23177" y="2297748"/>
                    </a:lnTo>
                    <a:lnTo>
                      <a:pt x="19050" y="2281556"/>
                    </a:lnTo>
                    <a:lnTo>
                      <a:pt x="15240" y="2265363"/>
                    </a:lnTo>
                    <a:lnTo>
                      <a:pt x="11747" y="2248853"/>
                    </a:lnTo>
                    <a:lnTo>
                      <a:pt x="9207" y="2232343"/>
                    </a:lnTo>
                    <a:lnTo>
                      <a:pt x="6350" y="2216151"/>
                    </a:lnTo>
                    <a:lnTo>
                      <a:pt x="4445" y="2199641"/>
                    </a:lnTo>
                    <a:lnTo>
                      <a:pt x="2540" y="2182813"/>
                    </a:lnTo>
                    <a:lnTo>
                      <a:pt x="1587" y="2166303"/>
                    </a:lnTo>
                    <a:lnTo>
                      <a:pt x="635" y="2149793"/>
                    </a:lnTo>
                    <a:lnTo>
                      <a:pt x="0" y="2133283"/>
                    </a:lnTo>
                    <a:lnTo>
                      <a:pt x="0" y="2117091"/>
                    </a:lnTo>
                    <a:lnTo>
                      <a:pt x="317" y="2100581"/>
                    </a:lnTo>
                    <a:lnTo>
                      <a:pt x="952" y="2084071"/>
                    </a:lnTo>
                    <a:lnTo>
                      <a:pt x="2222" y="2067561"/>
                    </a:lnTo>
                    <a:lnTo>
                      <a:pt x="3810" y="2051051"/>
                    </a:lnTo>
                    <a:lnTo>
                      <a:pt x="5715" y="2034541"/>
                    </a:lnTo>
                    <a:lnTo>
                      <a:pt x="7937" y="2018666"/>
                    </a:lnTo>
                    <a:lnTo>
                      <a:pt x="10795" y="2002473"/>
                    </a:lnTo>
                    <a:lnTo>
                      <a:pt x="13652" y="1986598"/>
                    </a:lnTo>
                    <a:lnTo>
                      <a:pt x="17145" y="1970406"/>
                    </a:lnTo>
                    <a:lnTo>
                      <a:pt x="20955" y="1954213"/>
                    </a:lnTo>
                    <a:lnTo>
                      <a:pt x="24765" y="1938656"/>
                    </a:lnTo>
                    <a:lnTo>
                      <a:pt x="29527" y="1922463"/>
                    </a:lnTo>
                    <a:lnTo>
                      <a:pt x="34290" y="1906906"/>
                    </a:lnTo>
                    <a:lnTo>
                      <a:pt x="39687" y="1891666"/>
                    </a:lnTo>
                    <a:lnTo>
                      <a:pt x="45402" y="1876426"/>
                    </a:lnTo>
                    <a:lnTo>
                      <a:pt x="51752" y="1861186"/>
                    </a:lnTo>
                    <a:lnTo>
                      <a:pt x="58102" y="1845628"/>
                    </a:lnTo>
                    <a:lnTo>
                      <a:pt x="64452" y="1830706"/>
                    </a:lnTo>
                    <a:lnTo>
                      <a:pt x="71755" y="1815783"/>
                    </a:lnTo>
                    <a:lnTo>
                      <a:pt x="79375" y="1800861"/>
                    </a:lnTo>
                    <a:lnTo>
                      <a:pt x="87630" y="1786573"/>
                    </a:lnTo>
                    <a:lnTo>
                      <a:pt x="95567" y="1772286"/>
                    </a:lnTo>
                    <a:lnTo>
                      <a:pt x="104457" y="1757998"/>
                    </a:lnTo>
                    <a:lnTo>
                      <a:pt x="113030" y="1744028"/>
                    </a:lnTo>
                    <a:lnTo>
                      <a:pt x="122872" y="1730376"/>
                    </a:lnTo>
                    <a:lnTo>
                      <a:pt x="132397" y="1716723"/>
                    </a:lnTo>
                    <a:lnTo>
                      <a:pt x="142240" y="1703388"/>
                    </a:lnTo>
                    <a:lnTo>
                      <a:pt x="152717" y="1690053"/>
                    </a:lnTo>
                    <a:lnTo>
                      <a:pt x="163195" y="1677353"/>
                    </a:lnTo>
                    <a:lnTo>
                      <a:pt x="174307" y="1664335"/>
                    </a:lnTo>
                    <a:lnTo>
                      <a:pt x="185737" y="1652270"/>
                    </a:lnTo>
                    <a:lnTo>
                      <a:pt x="197802" y="1639888"/>
                    </a:lnTo>
                    <a:lnTo>
                      <a:pt x="209867" y="1628140"/>
                    </a:lnTo>
                    <a:lnTo>
                      <a:pt x="222250" y="1616075"/>
                    </a:lnTo>
                    <a:lnTo>
                      <a:pt x="235267" y="1604646"/>
                    </a:lnTo>
                    <a:lnTo>
                      <a:pt x="248285" y="1593533"/>
                    </a:lnTo>
                    <a:lnTo>
                      <a:pt x="261937" y="1583056"/>
                    </a:lnTo>
                    <a:lnTo>
                      <a:pt x="275908" y="1572260"/>
                    </a:lnTo>
                    <a:lnTo>
                      <a:pt x="289878" y="1561783"/>
                    </a:lnTo>
                    <a:lnTo>
                      <a:pt x="304165" y="1552258"/>
                    </a:lnTo>
                    <a:lnTo>
                      <a:pt x="319088" y="1542416"/>
                    </a:lnTo>
                    <a:lnTo>
                      <a:pt x="334010" y="1533208"/>
                    </a:lnTo>
                    <a:lnTo>
                      <a:pt x="349250" y="1524318"/>
                    </a:lnTo>
                    <a:lnTo>
                      <a:pt x="364490" y="1516063"/>
                    </a:lnTo>
                    <a:lnTo>
                      <a:pt x="379730" y="1508443"/>
                    </a:lnTo>
                    <a:lnTo>
                      <a:pt x="395605" y="1500823"/>
                    </a:lnTo>
                    <a:lnTo>
                      <a:pt x="411163" y="1493838"/>
                    </a:lnTo>
                    <a:lnTo>
                      <a:pt x="426720" y="1486853"/>
                    </a:lnTo>
                    <a:lnTo>
                      <a:pt x="442913" y="1480821"/>
                    </a:lnTo>
                    <a:lnTo>
                      <a:pt x="459105" y="1475105"/>
                    </a:lnTo>
                    <a:lnTo>
                      <a:pt x="474980" y="1469708"/>
                    </a:lnTo>
                    <a:lnTo>
                      <a:pt x="491173" y="1464628"/>
                    </a:lnTo>
                    <a:lnTo>
                      <a:pt x="507365" y="1460183"/>
                    </a:lnTo>
                    <a:lnTo>
                      <a:pt x="523558" y="1456055"/>
                    </a:lnTo>
                    <a:lnTo>
                      <a:pt x="540068" y="1452245"/>
                    </a:lnTo>
                    <a:lnTo>
                      <a:pt x="556578" y="1449070"/>
                    </a:lnTo>
                    <a:lnTo>
                      <a:pt x="573088" y="1445895"/>
                    </a:lnTo>
                    <a:lnTo>
                      <a:pt x="589598" y="1443356"/>
                    </a:lnTo>
                    <a:lnTo>
                      <a:pt x="605790" y="1441451"/>
                    </a:lnTo>
                    <a:lnTo>
                      <a:pt x="622300" y="1439546"/>
                    </a:lnTo>
                    <a:lnTo>
                      <a:pt x="638810" y="1438275"/>
                    </a:lnTo>
                    <a:lnTo>
                      <a:pt x="655320" y="1437640"/>
                    </a:lnTo>
                    <a:lnTo>
                      <a:pt x="671830" y="1436688"/>
                    </a:lnTo>
                    <a:close/>
                    <a:moveTo>
                      <a:pt x="1808801" y="0"/>
                    </a:moveTo>
                    <a:lnTo>
                      <a:pt x="1822779" y="318"/>
                    </a:lnTo>
                    <a:lnTo>
                      <a:pt x="1836121" y="635"/>
                    </a:lnTo>
                    <a:lnTo>
                      <a:pt x="1849463" y="1588"/>
                    </a:lnTo>
                    <a:lnTo>
                      <a:pt x="1862806" y="3177"/>
                    </a:lnTo>
                    <a:lnTo>
                      <a:pt x="1875830" y="4447"/>
                    </a:lnTo>
                    <a:lnTo>
                      <a:pt x="1888855" y="6353"/>
                    </a:lnTo>
                    <a:lnTo>
                      <a:pt x="1901562" y="8894"/>
                    </a:lnTo>
                    <a:lnTo>
                      <a:pt x="1914269" y="11435"/>
                    </a:lnTo>
                    <a:lnTo>
                      <a:pt x="1926658" y="14612"/>
                    </a:lnTo>
                    <a:lnTo>
                      <a:pt x="1939047" y="17471"/>
                    </a:lnTo>
                    <a:lnTo>
                      <a:pt x="1951119" y="21282"/>
                    </a:lnTo>
                    <a:lnTo>
                      <a:pt x="1963190" y="25412"/>
                    </a:lnTo>
                    <a:lnTo>
                      <a:pt x="1974944" y="29859"/>
                    </a:lnTo>
                    <a:lnTo>
                      <a:pt x="1986698" y="34306"/>
                    </a:lnTo>
                    <a:lnTo>
                      <a:pt x="1998452" y="39071"/>
                    </a:lnTo>
                    <a:lnTo>
                      <a:pt x="2009571" y="44471"/>
                    </a:lnTo>
                    <a:lnTo>
                      <a:pt x="2020689" y="49870"/>
                    </a:lnTo>
                    <a:lnTo>
                      <a:pt x="2031490" y="55906"/>
                    </a:lnTo>
                    <a:lnTo>
                      <a:pt x="2042291" y="61941"/>
                    </a:lnTo>
                    <a:lnTo>
                      <a:pt x="2053092" y="67976"/>
                    </a:lnTo>
                    <a:lnTo>
                      <a:pt x="2063257" y="74964"/>
                    </a:lnTo>
                    <a:lnTo>
                      <a:pt x="2073741" y="81953"/>
                    </a:lnTo>
                    <a:lnTo>
                      <a:pt x="2083589" y="89259"/>
                    </a:lnTo>
                    <a:lnTo>
                      <a:pt x="2093754" y="96564"/>
                    </a:lnTo>
                    <a:lnTo>
                      <a:pt x="2103284" y="104506"/>
                    </a:lnTo>
                    <a:lnTo>
                      <a:pt x="2112814" y="112447"/>
                    </a:lnTo>
                    <a:lnTo>
                      <a:pt x="2122027" y="120388"/>
                    </a:lnTo>
                    <a:lnTo>
                      <a:pt x="2131239" y="129282"/>
                    </a:lnTo>
                    <a:lnTo>
                      <a:pt x="2139816" y="138176"/>
                    </a:lnTo>
                    <a:lnTo>
                      <a:pt x="2148711" y="147070"/>
                    </a:lnTo>
                    <a:lnTo>
                      <a:pt x="2157288" y="156282"/>
                    </a:lnTo>
                    <a:lnTo>
                      <a:pt x="2165548" y="165811"/>
                    </a:lnTo>
                    <a:lnTo>
                      <a:pt x="2173490" y="175658"/>
                    </a:lnTo>
                    <a:lnTo>
                      <a:pt x="2181749" y="185505"/>
                    </a:lnTo>
                    <a:lnTo>
                      <a:pt x="2189373" y="195987"/>
                    </a:lnTo>
                    <a:lnTo>
                      <a:pt x="2196680" y="206152"/>
                    </a:lnTo>
                    <a:lnTo>
                      <a:pt x="2203986" y="216952"/>
                    </a:lnTo>
                    <a:lnTo>
                      <a:pt x="2211293" y="227752"/>
                    </a:lnTo>
                    <a:lnTo>
                      <a:pt x="2217646" y="238870"/>
                    </a:lnTo>
                    <a:lnTo>
                      <a:pt x="2224635" y="249987"/>
                    </a:lnTo>
                    <a:lnTo>
                      <a:pt x="2230671" y="261423"/>
                    </a:lnTo>
                    <a:lnTo>
                      <a:pt x="2237024" y="273175"/>
                    </a:lnTo>
                    <a:lnTo>
                      <a:pt x="2243060" y="285246"/>
                    </a:lnTo>
                    <a:lnTo>
                      <a:pt x="2248778" y="296999"/>
                    </a:lnTo>
                    <a:lnTo>
                      <a:pt x="2253861" y="309069"/>
                    </a:lnTo>
                    <a:lnTo>
                      <a:pt x="2259261" y="321458"/>
                    </a:lnTo>
                    <a:lnTo>
                      <a:pt x="2264344" y="334163"/>
                    </a:lnTo>
                    <a:lnTo>
                      <a:pt x="2269427" y="347187"/>
                    </a:lnTo>
                    <a:lnTo>
                      <a:pt x="2273874" y="359575"/>
                    </a:lnTo>
                    <a:lnTo>
                      <a:pt x="2278004" y="372599"/>
                    </a:lnTo>
                    <a:lnTo>
                      <a:pt x="2282452" y="386257"/>
                    </a:lnTo>
                    <a:lnTo>
                      <a:pt x="2286264" y="399598"/>
                    </a:lnTo>
                    <a:lnTo>
                      <a:pt x="2290076" y="412939"/>
                    </a:lnTo>
                    <a:lnTo>
                      <a:pt x="2292935" y="426598"/>
                    </a:lnTo>
                    <a:lnTo>
                      <a:pt x="2296429" y="440575"/>
                    </a:lnTo>
                    <a:lnTo>
                      <a:pt x="2299288" y="454233"/>
                    </a:lnTo>
                    <a:lnTo>
                      <a:pt x="2301830" y="468527"/>
                    </a:lnTo>
                    <a:lnTo>
                      <a:pt x="2304053" y="482504"/>
                    </a:lnTo>
                    <a:lnTo>
                      <a:pt x="2306595" y="497116"/>
                    </a:lnTo>
                    <a:lnTo>
                      <a:pt x="2308501" y="511410"/>
                    </a:lnTo>
                    <a:lnTo>
                      <a:pt x="2309772" y="526339"/>
                    </a:lnTo>
                    <a:lnTo>
                      <a:pt x="2311360" y="540633"/>
                    </a:lnTo>
                    <a:lnTo>
                      <a:pt x="2312630" y="555245"/>
                    </a:lnTo>
                    <a:lnTo>
                      <a:pt x="2313266" y="570174"/>
                    </a:lnTo>
                    <a:lnTo>
                      <a:pt x="2320255" y="573033"/>
                    </a:lnTo>
                    <a:lnTo>
                      <a:pt x="2327244" y="576209"/>
                    </a:lnTo>
                    <a:lnTo>
                      <a:pt x="2333597" y="579704"/>
                    </a:lnTo>
                    <a:lnTo>
                      <a:pt x="2339633" y="583515"/>
                    </a:lnTo>
                    <a:lnTo>
                      <a:pt x="2345351" y="587645"/>
                    </a:lnTo>
                    <a:lnTo>
                      <a:pt x="2350751" y="592727"/>
                    </a:lnTo>
                    <a:lnTo>
                      <a:pt x="2356152" y="597809"/>
                    </a:lnTo>
                    <a:lnTo>
                      <a:pt x="2361234" y="603527"/>
                    </a:lnTo>
                    <a:lnTo>
                      <a:pt x="2365364" y="609562"/>
                    </a:lnTo>
                    <a:lnTo>
                      <a:pt x="2369494" y="616233"/>
                    </a:lnTo>
                    <a:lnTo>
                      <a:pt x="2372988" y="622903"/>
                    </a:lnTo>
                    <a:lnTo>
                      <a:pt x="2376483" y="630527"/>
                    </a:lnTo>
                    <a:lnTo>
                      <a:pt x="2379024" y="638786"/>
                    </a:lnTo>
                    <a:lnTo>
                      <a:pt x="2381566" y="647362"/>
                    </a:lnTo>
                    <a:lnTo>
                      <a:pt x="2383472" y="656574"/>
                    </a:lnTo>
                    <a:lnTo>
                      <a:pt x="2384425" y="666103"/>
                    </a:lnTo>
                    <a:lnTo>
                      <a:pt x="2385378" y="674362"/>
                    </a:lnTo>
                    <a:lnTo>
                      <a:pt x="2385695" y="681985"/>
                    </a:lnTo>
                    <a:lnTo>
                      <a:pt x="2386013" y="689927"/>
                    </a:lnTo>
                    <a:lnTo>
                      <a:pt x="2385695" y="698503"/>
                    </a:lnTo>
                    <a:lnTo>
                      <a:pt x="2385378" y="706444"/>
                    </a:lnTo>
                    <a:lnTo>
                      <a:pt x="2384425" y="714703"/>
                    </a:lnTo>
                    <a:lnTo>
                      <a:pt x="2383472" y="723279"/>
                    </a:lnTo>
                    <a:lnTo>
                      <a:pt x="2381883" y="731538"/>
                    </a:lnTo>
                    <a:lnTo>
                      <a:pt x="2380295" y="740115"/>
                    </a:lnTo>
                    <a:lnTo>
                      <a:pt x="2378389" y="748373"/>
                    </a:lnTo>
                    <a:lnTo>
                      <a:pt x="2376483" y="756950"/>
                    </a:lnTo>
                    <a:lnTo>
                      <a:pt x="2374259" y="765526"/>
                    </a:lnTo>
                    <a:lnTo>
                      <a:pt x="2371400" y="773467"/>
                    </a:lnTo>
                    <a:lnTo>
                      <a:pt x="2368541" y="781726"/>
                    </a:lnTo>
                    <a:lnTo>
                      <a:pt x="2365364" y="789985"/>
                    </a:lnTo>
                    <a:lnTo>
                      <a:pt x="2361870" y="797926"/>
                    </a:lnTo>
                    <a:lnTo>
                      <a:pt x="2358376" y="805550"/>
                    </a:lnTo>
                    <a:lnTo>
                      <a:pt x="2354563" y="813173"/>
                    </a:lnTo>
                    <a:lnTo>
                      <a:pt x="2350434" y="820479"/>
                    </a:lnTo>
                    <a:lnTo>
                      <a:pt x="2346304" y="827785"/>
                    </a:lnTo>
                    <a:lnTo>
                      <a:pt x="2341539" y="834773"/>
                    </a:lnTo>
                    <a:lnTo>
                      <a:pt x="2337091" y="841444"/>
                    </a:lnTo>
                    <a:lnTo>
                      <a:pt x="2332009" y="848114"/>
                    </a:lnTo>
                    <a:lnTo>
                      <a:pt x="2326608" y="854149"/>
                    </a:lnTo>
                    <a:lnTo>
                      <a:pt x="2321843" y="859867"/>
                    </a:lnTo>
                    <a:lnTo>
                      <a:pt x="2316125" y="865585"/>
                    </a:lnTo>
                    <a:lnTo>
                      <a:pt x="2310407" y="870667"/>
                    </a:lnTo>
                    <a:lnTo>
                      <a:pt x="2304689" y="875432"/>
                    </a:lnTo>
                    <a:lnTo>
                      <a:pt x="2298335" y="879879"/>
                    </a:lnTo>
                    <a:lnTo>
                      <a:pt x="2292300" y="884008"/>
                    </a:lnTo>
                    <a:lnTo>
                      <a:pt x="2285628" y="887502"/>
                    </a:lnTo>
                    <a:lnTo>
                      <a:pt x="2279275" y="890996"/>
                    </a:lnTo>
                    <a:lnTo>
                      <a:pt x="2273239" y="915137"/>
                    </a:lnTo>
                    <a:lnTo>
                      <a:pt x="2266250" y="938643"/>
                    </a:lnTo>
                    <a:lnTo>
                      <a:pt x="2258626" y="962467"/>
                    </a:lnTo>
                    <a:lnTo>
                      <a:pt x="2251002" y="986290"/>
                    </a:lnTo>
                    <a:lnTo>
                      <a:pt x="2242425" y="1009161"/>
                    </a:lnTo>
                    <a:lnTo>
                      <a:pt x="2233212" y="1032031"/>
                    </a:lnTo>
                    <a:lnTo>
                      <a:pt x="2223682" y="1054584"/>
                    </a:lnTo>
                    <a:lnTo>
                      <a:pt x="2213834" y="1076819"/>
                    </a:lnTo>
                    <a:lnTo>
                      <a:pt x="2203351" y="1098419"/>
                    </a:lnTo>
                    <a:lnTo>
                      <a:pt x="2192232" y="1119701"/>
                    </a:lnTo>
                    <a:lnTo>
                      <a:pt x="2180479" y="1140348"/>
                    </a:lnTo>
                    <a:lnTo>
                      <a:pt x="2168407" y="1160360"/>
                    </a:lnTo>
                    <a:lnTo>
                      <a:pt x="2155700" y="1179736"/>
                    </a:lnTo>
                    <a:lnTo>
                      <a:pt x="2142358" y="1198477"/>
                    </a:lnTo>
                    <a:lnTo>
                      <a:pt x="2128380" y="1216901"/>
                    </a:lnTo>
                    <a:lnTo>
                      <a:pt x="2114403" y="1234054"/>
                    </a:lnTo>
                    <a:lnTo>
                      <a:pt x="2106779" y="1242630"/>
                    </a:lnTo>
                    <a:lnTo>
                      <a:pt x="2099472" y="1250889"/>
                    </a:lnTo>
                    <a:lnTo>
                      <a:pt x="2091848" y="1259148"/>
                    </a:lnTo>
                    <a:lnTo>
                      <a:pt x="2083589" y="1266771"/>
                    </a:lnTo>
                    <a:lnTo>
                      <a:pt x="2075647" y="1274395"/>
                    </a:lnTo>
                    <a:lnTo>
                      <a:pt x="2067705" y="1282018"/>
                    </a:lnTo>
                    <a:lnTo>
                      <a:pt x="2059445" y="1289006"/>
                    </a:lnTo>
                    <a:lnTo>
                      <a:pt x="2051186" y="1295994"/>
                    </a:lnTo>
                    <a:lnTo>
                      <a:pt x="2042609" y="1302665"/>
                    </a:lnTo>
                    <a:lnTo>
                      <a:pt x="2034032" y="1309018"/>
                    </a:lnTo>
                    <a:lnTo>
                      <a:pt x="2025137" y="1315688"/>
                    </a:lnTo>
                    <a:lnTo>
                      <a:pt x="2016242" y="1321724"/>
                    </a:lnTo>
                    <a:lnTo>
                      <a:pt x="2007029" y="1327441"/>
                    </a:lnTo>
                    <a:lnTo>
                      <a:pt x="1997817" y="1332841"/>
                    </a:lnTo>
                    <a:lnTo>
                      <a:pt x="1988922" y="1338241"/>
                    </a:lnTo>
                    <a:lnTo>
                      <a:pt x="1979074" y="1343324"/>
                    </a:lnTo>
                    <a:lnTo>
                      <a:pt x="1969544" y="1348088"/>
                    </a:lnTo>
                    <a:lnTo>
                      <a:pt x="1960014" y="1352535"/>
                    </a:lnTo>
                    <a:lnTo>
                      <a:pt x="1950166" y="1356665"/>
                    </a:lnTo>
                    <a:lnTo>
                      <a:pt x="1940000" y="1360477"/>
                    </a:lnTo>
                    <a:lnTo>
                      <a:pt x="1929835" y="1364288"/>
                    </a:lnTo>
                    <a:lnTo>
                      <a:pt x="1919352" y="1367782"/>
                    </a:lnTo>
                    <a:lnTo>
                      <a:pt x="1909186" y="1370641"/>
                    </a:lnTo>
                    <a:lnTo>
                      <a:pt x="1898703" y="1373500"/>
                    </a:lnTo>
                    <a:lnTo>
                      <a:pt x="1888220" y="1375724"/>
                    </a:lnTo>
                    <a:lnTo>
                      <a:pt x="1877101" y="1377947"/>
                    </a:lnTo>
                    <a:lnTo>
                      <a:pt x="1865982" y="1379853"/>
                    </a:lnTo>
                    <a:lnTo>
                      <a:pt x="1854864" y="1381123"/>
                    </a:lnTo>
                    <a:lnTo>
                      <a:pt x="1843745" y="1382712"/>
                    </a:lnTo>
                    <a:lnTo>
                      <a:pt x="1832309" y="1383347"/>
                    </a:lnTo>
                    <a:lnTo>
                      <a:pt x="1820873" y="1383665"/>
                    </a:lnTo>
                    <a:lnTo>
                      <a:pt x="1808801" y="1384300"/>
                    </a:lnTo>
                    <a:lnTo>
                      <a:pt x="1797365" y="1383665"/>
                    </a:lnTo>
                    <a:lnTo>
                      <a:pt x="1785929" y="1383347"/>
                    </a:lnTo>
                    <a:lnTo>
                      <a:pt x="1774493" y="1382712"/>
                    </a:lnTo>
                    <a:lnTo>
                      <a:pt x="1763374" y="1381441"/>
                    </a:lnTo>
                    <a:lnTo>
                      <a:pt x="1752256" y="1379853"/>
                    </a:lnTo>
                    <a:lnTo>
                      <a:pt x="1741137" y="1377947"/>
                    </a:lnTo>
                    <a:lnTo>
                      <a:pt x="1730336" y="1375724"/>
                    </a:lnTo>
                    <a:lnTo>
                      <a:pt x="1719535" y="1373500"/>
                    </a:lnTo>
                    <a:lnTo>
                      <a:pt x="1709052" y="1370641"/>
                    </a:lnTo>
                    <a:lnTo>
                      <a:pt x="1698569" y="1367782"/>
                    </a:lnTo>
                    <a:lnTo>
                      <a:pt x="1688721" y="1364606"/>
                    </a:lnTo>
                    <a:lnTo>
                      <a:pt x="1678238" y="1360794"/>
                    </a:lnTo>
                    <a:lnTo>
                      <a:pt x="1668390" y="1356982"/>
                    </a:lnTo>
                    <a:lnTo>
                      <a:pt x="1658542" y="1352853"/>
                    </a:lnTo>
                    <a:lnTo>
                      <a:pt x="1649012" y="1348088"/>
                    </a:lnTo>
                    <a:lnTo>
                      <a:pt x="1639164" y="1343641"/>
                    </a:lnTo>
                    <a:lnTo>
                      <a:pt x="1630269" y="1338559"/>
                    </a:lnTo>
                    <a:lnTo>
                      <a:pt x="1620421" y="1333794"/>
                    </a:lnTo>
                    <a:lnTo>
                      <a:pt x="1611526" y="1327759"/>
                    </a:lnTo>
                    <a:lnTo>
                      <a:pt x="1602632" y="1322042"/>
                    </a:lnTo>
                    <a:lnTo>
                      <a:pt x="1593737" y="1316324"/>
                    </a:lnTo>
                    <a:lnTo>
                      <a:pt x="1584842" y="1309971"/>
                    </a:lnTo>
                    <a:lnTo>
                      <a:pt x="1576265" y="1303936"/>
                    </a:lnTo>
                    <a:lnTo>
                      <a:pt x="1567688" y="1296947"/>
                    </a:lnTo>
                    <a:lnTo>
                      <a:pt x="1559746" y="1289959"/>
                    </a:lnTo>
                    <a:lnTo>
                      <a:pt x="1551169" y="1282653"/>
                    </a:lnTo>
                    <a:lnTo>
                      <a:pt x="1543227" y="1275348"/>
                    </a:lnTo>
                    <a:lnTo>
                      <a:pt x="1535285" y="1267724"/>
                    </a:lnTo>
                    <a:lnTo>
                      <a:pt x="1527661" y="1260100"/>
                    </a:lnTo>
                    <a:lnTo>
                      <a:pt x="1520037" y="1252159"/>
                    </a:lnTo>
                    <a:lnTo>
                      <a:pt x="1512095" y="1244218"/>
                    </a:lnTo>
                    <a:lnTo>
                      <a:pt x="1505106" y="1235642"/>
                    </a:lnTo>
                    <a:lnTo>
                      <a:pt x="1490811" y="1218489"/>
                    </a:lnTo>
                    <a:lnTo>
                      <a:pt x="1477151" y="1200383"/>
                    </a:lnTo>
                    <a:lnTo>
                      <a:pt x="1463491" y="1181642"/>
                    </a:lnTo>
                    <a:lnTo>
                      <a:pt x="1451102" y="1162583"/>
                    </a:lnTo>
                    <a:lnTo>
                      <a:pt x="1438712" y="1142572"/>
                    </a:lnTo>
                    <a:lnTo>
                      <a:pt x="1426958" y="1121925"/>
                    </a:lnTo>
                    <a:lnTo>
                      <a:pt x="1415840" y="1101278"/>
                    </a:lnTo>
                    <a:lnTo>
                      <a:pt x="1405357" y="1079678"/>
                    </a:lnTo>
                    <a:lnTo>
                      <a:pt x="1395191" y="1057760"/>
                    </a:lnTo>
                    <a:lnTo>
                      <a:pt x="1385979" y="1035525"/>
                    </a:lnTo>
                    <a:lnTo>
                      <a:pt x="1376766" y="1012972"/>
                    </a:lnTo>
                    <a:lnTo>
                      <a:pt x="1368189" y="989467"/>
                    </a:lnTo>
                    <a:lnTo>
                      <a:pt x="1360247" y="966278"/>
                    </a:lnTo>
                    <a:lnTo>
                      <a:pt x="1352941" y="943090"/>
                    </a:lnTo>
                    <a:lnTo>
                      <a:pt x="1346269" y="919267"/>
                    </a:lnTo>
                    <a:lnTo>
                      <a:pt x="1339598" y="895126"/>
                    </a:lnTo>
                    <a:lnTo>
                      <a:pt x="1332292" y="892902"/>
                    </a:lnTo>
                    <a:lnTo>
                      <a:pt x="1324985" y="889726"/>
                    </a:lnTo>
                    <a:lnTo>
                      <a:pt x="1318314" y="886232"/>
                    </a:lnTo>
                    <a:lnTo>
                      <a:pt x="1311325" y="882420"/>
                    </a:lnTo>
                    <a:lnTo>
                      <a:pt x="1304654" y="878290"/>
                    </a:lnTo>
                    <a:lnTo>
                      <a:pt x="1298619" y="873208"/>
                    </a:lnTo>
                    <a:lnTo>
                      <a:pt x="1292265" y="867808"/>
                    </a:lnTo>
                    <a:lnTo>
                      <a:pt x="1286547" y="862726"/>
                    </a:lnTo>
                    <a:lnTo>
                      <a:pt x="1280829" y="856373"/>
                    </a:lnTo>
                    <a:lnTo>
                      <a:pt x="1274793" y="850020"/>
                    </a:lnTo>
                    <a:lnTo>
                      <a:pt x="1269710" y="843032"/>
                    </a:lnTo>
                    <a:lnTo>
                      <a:pt x="1264627" y="836044"/>
                    </a:lnTo>
                    <a:lnTo>
                      <a:pt x="1259545" y="828738"/>
                    </a:lnTo>
                    <a:lnTo>
                      <a:pt x="1255097" y="821114"/>
                    </a:lnTo>
                    <a:lnTo>
                      <a:pt x="1250968" y="813491"/>
                    </a:lnTo>
                    <a:lnTo>
                      <a:pt x="1246520" y="805550"/>
                    </a:lnTo>
                    <a:lnTo>
                      <a:pt x="1242708" y="796973"/>
                    </a:lnTo>
                    <a:lnTo>
                      <a:pt x="1239214" y="788714"/>
                    </a:lnTo>
                    <a:lnTo>
                      <a:pt x="1236037" y="780138"/>
                    </a:lnTo>
                    <a:lnTo>
                      <a:pt x="1232860" y="771562"/>
                    </a:lnTo>
                    <a:lnTo>
                      <a:pt x="1230001" y="762667"/>
                    </a:lnTo>
                    <a:lnTo>
                      <a:pt x="1227460" y="753773"/>
                    </a:lnTo>
                    <a:lnTo>
                      <a:pt x="1225554" y="745197"/>
                    </a:lnTo>
                    <a:lnTo>
                      <a:pt x="1223648" y="735985"/>
                    </a:lnTo>
                    <a:lnTo>
                      <a:pt x="1222059" y="727091"/>
                    </a:lnTo>
                    <a:lnTo>
                      <a:pt x="1220471" y="718197"/>
                    </a:lnTo>
                    <a:lnTo>
                      <a:pt x="1219836" y="708985"/>
                    </a:lnTo>
                    <a:lnTo>
                      <a:pt x="1219200" y="700409"/>
                    </a:lnTo>
                    <a:lnTo>
                      <a:pt x="1219200" y="691832"/>
                    </a:lnTo>
                    <a:lnTo>
                      <a:pt x="1219200" y="682938"/>
                    </a:lnTo>
                    <a:lnTo>
                      <a:pt x="1219518" y="674680"/>
                    </a:lnTo>
                    <a:lnTo>
                      <a:pt x="1220153" y="666103"/>
                    </a:lnTo>
                    <a:lnTo>
                      <a:pt x="1221742" y="655621"/>
                    </a:lnTo>
                    <a:lnTo>
                      <a:pt x="1223648" y="645456"/>
                    </a:lnTo>
                    <a:lnTo>
                      <a:pt x="1226824" y="635927"/>
                    </a:lnTo>
                    <a:lnTo>
                      <a:pt x="1229683" y="627350"/>
                    </a:lnTo>
                    <a:lnTo>
                      <a:pt x="1233496" y="618774"/>
                    </a:lnTo>
                    <a:lnTo>
                      <a:pt x="1237943" y="611468"/>
                    </a:lnTo>
                    <a:lnTo>
                      <a:pt x="1242708" y="604162"/>
                    </a:lnTo>
                    <a:lnTo>
                      <a:pt x="1248108" y="598127"/>
                    </a:lnTo>
                    <a:lnTo>
                      <a:pt x="1253827" y="592409"/>
                    </a:lnTo>
                    <a:lnTo>
                      <a:pt x="1259862" y="587009"/>
                    </a:lnTo>
                    <a:lnTo>
                      <a:pt x="1266534" y="581927"/>
                    </a:lnTo>
                    <a:lnTo>
                      <a:pt x="1273522" y="577798"/>
                    </a:lnTo>
                    <a:lnTo>
                      <a:pt x="1280829" y="574304"/>
                    </a:lnTo>
                    <a:lnTo>
                      <a:pt x="1288453" y="570809"/>
                    </a:lnTo>
                    <a:lnTo>
                      <a:pt x="1296395" y="568268"/>
                    </a:lnTo>
                    <a:lnTo>
                      <a:pt x="1304654" y="566045"/>
                    </a:lnTo>
                    <a:lnTo>
                      <a:pt x="1305607" y="551115"/>
                    </a:lnTo>
                    <a:lnTo>
                      <a:pt x="1306560" y="536504"/>
                    </a:lnTo>
                    <a:lnTo>
                      <a:pt x="1308149" y="521892"/>
                    </a:lnTo>
                    <a:lnTo>
                      <a:pt x="1310055" y="507598"/>
                    </a:lnTo>
                    <a:lnTo>
                      <a:pt x="1311961" y="493304"/>
                    </a:lnTo>
                    <a:lnTo>
                      <a:pt x="1314502" y="479010"/>
                    </a:lnTo>
                    <a:lnTo>
                      <a:pt x="1316726" y="465033"/>
                    </a:lnTo>
                    <a:lnTo>
                      <a:pt x="1319267" y="450739"/>
                    </a:lnTo>
                    <a:lnTo>
                      <a:pt x="1322444" y="437081"/>
                    </a:lnTo>
                    <a:lnTo>
                      <a:pt x="1325303" y="423104"/>
                    </a:lnTo>
                    <a:lnTo>
                      <a:pt x="1328797" y="409763"/>
                    </a:lnTo>
                    <a:lnTo>
                      <a:pt x="1332610" y="396422"/>
                    </a:lnTo>
                    <a:lnTo>
                      <a:pt x="1336422" y="383081"/>
                    </a:lnTo>
                    <a:lnTo>
                      <a:pt x="1340869" y="370057"/>
                    </a:lnTo>
                    <a:lnTo>
                      <a:pt x="1344999" y="357034"/>
                    </a:lnTo>
                    <a:lnTo>
                      <a:pt x="1349446" y="344010"/>
                    </a:lnTo>
                    <a:lnTo>
                      <a:pt x="1354529" y="331305"/>
                    </a:lnTo>
                    <a:lnTo>
                      <a:pt x="1359612" y="319234"/>
                    </a:lnTo>
                    <a:lnTo>
                      <a:pt x="1365012" y="306528"/>
                    </a:lnTo>
                    <a:lnTo>
                      <a:pt x="1370095" y="294775"/>
                    </a:lnTo>
                    <a:lnTo>
                      <a:pt x="1376131" y="282705"/>
                    </a:lnTo>
                    <a:lnTo>
                      <a:pt x="1382167" y="270952"/>
                    </a:lnTo>
                    <a:lnTo>
                      <a:pt x="1388202" y="259517"/>
                    </a:lnTo>
                    <a:lnTo>
                      <a:pt x="1394873" y="248081"/>
                    </a:lnTo>
                    <a:lnTo>
                      <a:pt x="1401227" y="236964"/>
                    </a:lnTo>
                    <a:lnTo>
                      <a:pt x="1408216" y="225846"/>
                    </a:lnTo>
                    <a:lnTo>
                      <a:pt x="1414887" y="215046"/>
                    </a:lnTo>
                    <a:lnTo>
                      <a:pt x="1422193" y="204246"/>
                    </a:lnTo>
                    <a:lnTo>
                      <a:pt x="1429817" y="194082"/>
                    </a:lnTo>
                    <a:lnTo>
                      <a:pt x="1437759" y="183917"/>
                    </a:lnTo>
                    <a:lnTo>
                      <a:pt x="1445701" y="174070"/>
                    </a:lnTo>
                    <a:lnTo>
                      <a:pt x="1453643" y="164541"/>
                    </a:lnTo>
                    <a:lnTo>
                      <a:pt x="1461585" y="155011"/>
                    </a:lnTo>
                    <a:lnTo>
                      <a:pt x="1470480" y="145799"/>
                    </a:lnTo>
                    <a:lnTo>
                      <a:pt x="1479057" y="136588"/>
                    </a:lnTo>
                    <a:lnTo>
                      <a:pt x="1488269" y="128329"/>
                    </a:lnTo>
                    <a:lnTo>
                      <a:pt x="1496846" y="119753"/>
                    </a:lnTo>
                    <a:lnTo>
                      <a:pt x="1506377" y="111494"/>
                    </a:lnTo>
                    <a:lnTo>
                      <a:pt x="1515589" y="103235"/>
                    </a:lnTo>
                    <a:lnTo>
                      <a:pt x="1525755" y="95611"/>
                    </a:lnTo>
                    <a:lnTo>
                      <a:pt x="1535285" y="88306"/>
                    </a:lnTo>
                    <a:lnTo>
                      <a:pt x="1545133" y="81000"/>
                    </a:lnTo>
                    <a:lnTo>
                      <a:pt x="1555616" y="74329"/>
                    </a:lnTo>
                    <a:lnTo>
                      <a:pt x="1565781" y="67659"/>
                    </a:lnTo>
                    <a:lnTo>
                      <a:pt x="1576582" y="61306"/>
                    </a:lnTo>
                    <a:lnTo>
                      <a:pt x="1587383" y="54953"/>
                    </a:lnTo>
                    <a:lnTo>
                      <a:pt x="1597866" y="49235"/>
                    </a:lnTo>
                    <a:lnTo>
                      <a:pt x="1608985" y="44153"/>
                    </a:lnTo>
                    <a:lnTo>
                      <a:pt x="1620421" y="38753"/>
                    </a:lnTo>
                    <a:lnTo>
                      <a:pt x="1632175" y="33988"/>
                    </a:lnTo>
                    <a:lnTo>
                      <a:pt x="1643611" y="29541"/>
                    </a:lnTo>
                    <a:lnTo>
                      <a:pt x="1655365" y="25412"/>
                    </a:lnTo>
                    <a:lnTo>
                      <a:pt x="1667119" y="20965"/>
                    </a:lnTo>
                    <a:lnTo>
                      <a:pt x="1679508" y="17471"/>
                    </a:lnTo>
                    <a:lnTo>
                      <a:pt x="1691898" y="14294"/>
                    </a:lnTo>
                    <a:lnTo>
                      <a:pt x="1703969" y="11435"/>
                    </a:lnTo>
                    <a:lnTo>
                      <a:pt x="1716676" y="8894"/>
                    </a:lnTo>
                    <a:lnTo>
                      <a:pt x="1729383" y="6353"/>
                    </a:lnTo>
                    <a:lnTo>
                      <a:pt x="1742408" y="4447"/>
                    </a:lnTo>
                    <a:lnTo>
                      <a:pt x="1755432" y="3177"/>
                    </a:lnTo>
                    <a:lnTo>
                      <a:pt x="1768457" y="1588"/>
                    </a:lnTo>
                    <a:lnTo>
                      <a:pt x="1781799" y="635"/>
                    </a:lnTo>
                    <a:lnTo>
                      <a:pt x="1795459" y="318"/>
                    </a:lnTo>
                    <a:lnTo>
                      <a:pt x="1808801" y="0"/>
                    </a:lnTo>
                    <a:close/>
                  </a:path>
                </a:pathLst>
              </a:custGeom>
              <a:solidFill>
                <a:srgbClr val="5B9BD5"/>
              </a:solidFill>
              <a:ln>
                <a:noFill/>
              </a:ln>
            </p:spPr>
            <p:txBody>
              <a:bodyPr anchor="ctr">
                <a:normAutofit fontScale="40000" lnSpcReduction="20000"/>
                <a:scene3d>
                  <a:camera prst="orthographicFront"/>
                  <a:lightRig rig="threePt" dir="t"/>
                </a:scene3d>
                <a:sp3d contourW="12700">
                  <a:contourClr>
                    <a:srgbClr val="FFFFFF"/>
                  </a:contourClr>
                </a:sp3d>
              </a:bodyPr>
              <a:lstStyle/>
              <a:p>
                <a:pPr algn="ctr" eaLnBrk="1" hangingPunct="1">
                  <a:defRPr/>
                </a:pPr>
                <a:endParaRPr lang="zh-CN" altLang="en-US">
                  <a:solidFill>
                    <a:srgbClr val="FFFFFF"/>
                  </a:solidFill>
                  <a:sym typeface="Arial" panose="020B0604020202020204" pitchFamily="34" charset="0"/>
                </a:endParaRPr>
              </a:p>
            </p:txBody>
          </p:sp>
        </p:grpSp>
        <p:cxnSp>
          <p:nvCxnSpPr>
            <p:cNvPr id="20" name="直接连接符 19">
              <a:extLst>
                <a:ext uri="{FF2B5EF4-FFF2-40B4-BE49-F238E27FC236}">
                  <a16:creationId xmlns:a16="http://schemas.microsoft.com/office/drawing/2014/main" id="{F1957C47-6A8F-4367-8ED1-875ABA819943}"/>
                </a:ext>
              </a:extLst>
            </p:cNvPr>
            <p:cNvCxnSpPr/>
            <p:nvPr>
              <p:custDataLst>
                <p:tags r:id="rId4"/>
              </p:custDataLst>
            </p:nvPr>
          </p:nvCxnSpPr>
          <p:spPr>
            <a:xfrm>
              <a:off x="4714" y="6959"/>
              <a:ext cx="8338" cy="0"/>
            </a:xfrm>
            <a:prstGeom prst="line">
              <a:avLst/>
            </a:prstGeom>
            <a:noFill/>
            <a:ln w="9525" cap="flat" cmpd="sng" algn="ctr">
              <a:solidFill>
                <a:srgbClr val="FFFFFF">
                  <a:lumMod val="85000"/>
                </a:srgbClr>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49161" name="组合 20">
              <a:extLst>
                <a:ext uri="{FF2B5EF4-FFF2-40B4-BE49-F238E27FC236}">
                  <a16:creationId xmlns:a16="http://schemas.microsoft.com/office/drawing/2014/main" id="{07BC9ECB-0A03-4701-B414-A2345F7E0FC9}"/>
                </a:ext>
              </a:extLst>
            </p:cNvPr>
            <p:cNvGrpSpPr>
              <a:grpSpLocks/>
            </p:cNvGrpSpPr>
            <p:nvPr/>
          </p:nvGrpSpPr>
          <p:grpSpPr bwMode="auto">
            <a:xfrm>
              <a:off x="4714" y="3421"/>
              <a:ext cx="9710" cy="774"/>
              <a:chOff x="1736271" y="1753323"/>
              <a:chExt cx="6665073" cy="718457"/>
            </a:xfrm>
          </p:grpSpPr>
          <p:sp>
            <p:nvSpPr>
              <p:cNvPr id="22" name="椭圆 21">
                <a:extLst>
                  <a:ext uri="{FF2B5EF4-FFF2-40B4-BE49-F238E27FC236}">
                    <a16:creationId xmlns:a16="http://schemas.microsoft.com/office/drawing/2014/main" id="{3661456B-74E3-488B-9541-8B8B41AD2629}"/>
                  </a:ext>
                </a:extLst>
              </p:cNvPr>
              <p:cNvSpPr/>
              <p:nvPr>
                <p:custDataLst>
                  <p:tags r:id="rId11"/>
                </p:custDataLst>
              </p:nvPr>
            </p:nvSpPr>
            <p:spPr>
              <a:xfrm>
                <a:off x="1736271" y="1753323"/>
                <a:ext cx="718457" cy="718457"/>
              </a:xfrm>
              <a:prstGeom prst="ellipse">
                <a:avLst/>
              </a:prstGeom>
              <a:solidFill>
                <a:srgbClr val="FFFFFF"/>
              </a:solidFill>
              <a:ln w="25400" cap="flat" cmpd="sng" algn="ctr">
                <a:noFill/>
                <a:prstDash val="solid"/>
              </a:ln>
              <a:effectLst>
                <a:glow rad="127000">
                  <a:srgbClr val="5B9BD5"/>
                </a:glow>
                <a:innerShdw blurRad="203200">
                  <a:srgbClr val="5B9BD5">
                    <a:lumMod val="75000"/>
                    <a:alpha val="73000"/>
                  </a:srgb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hangingPunct="1">
                  <a:defRPr/>
                </a:pPr>
                <a:endParaRPr lang="zh-CN" altLang="en-US" sz="1400">
                  <a:solidFill>
                    <a:srgbClr val="5B9BD5">
                      <a:lumMod val="75000"/>
                    </a:srgbClr>
                  </a:solidFill>
                  <a:sym typeface="Arial" panose="020B0604020202020204" pitchFamily="34" charset="0"/>
                </a:endParaRPr>
              </a:p>
            </p:txBody>
          </p:sp>
          <p:sp>
            <p:nvSpPr>
              <p:cNvPr id="49177" name="文本框 22">
                <a:extLst>
                  <a:ext uri="{FF2B5EF4-FFF2-40B4-BE49-F238E27FC236}">
                    <a16:creationId xmlns:a16="http://schemas.microsoft.com/office/drawing/2014/main" id="{E70EAA6D-CA0C-4F4C-B44A-179893B33698}"/>
                  </a:ext>
                </a:extLst>
              </p:cNvPr>
              <p:cNvSpPr txBox="1">
                <a:spLocks noChangeArrowheads="1"/>
              </p:cNvSpPr>
              <p:nvPr>
                <p:custDataLst>
                  <p:tags r:id="rId12"/>
                </p:custDataLst>
              </p:nvPr>
            </p:nvSpPr>
            <p:spPr bwMode="auto">
              <a:xfrm>
                <a:off x="2748817" y="1753323"/>
                <a:ext cx="5653094" cy="71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a:ea typeface="微软雅黑" panose="020B0503020204020204" pitchFamily="34" charset="-122"/>
                    <a:sym typeface="Arial" panose="020B0604020202020204" pitchFamily="34" charset="0"/>
                  </a:rPr>
                  <a:t>坚持教书和育人相统一</a:t>
                </a:r>
              </a:p>
            </p:txBody>
          </p:sp>
          <p:sp>
            <p:nvSpPr>
              <p:cNvPr id="29" name="KSO_Shape">
                <a:extLst>
                  <a:ext uri="{FF2B5EF4-FFF2-40B4-BE49-F238E27FC236}">
                    <a16:creationId xmlns:a16="http://schemas.microsoft.com/office/drawing/2014/main" id="{8AB48883-318D-4FE5-B07B-6EDFD95581B2}"/>
                  </a:ext>
                </a:extLst>
              </p:cNvPr>
              <p:cNvSpPr/>
              <p:nvPr>
                <p:custDataLst>
                  <p:tags r:id="rId13"/>
                </p:custDataLst>
              </p:nvPr>
            </p:nvSpPr>
            <p:spPr bwMode="auto">
              <a:xfrm>
                <a:off x="1979968" y="1976149"/>
                <a:ext cx="231685" cy="273891"/>
              </a:xfrm>
              <a:custGeom>
                <a:avLst/>
                <a:gdLst>
                  <a:gd name="T0" fmla="*/ 863428 w 1966913"/>
                  <a:gd name="T1" fmla="*/ 1097231 h 2327275"/>
                  <a:gd name="T2" fmla="*/ 770330 w 1966913"/>
                  <a:gd name="T3" fmla="*/ 995043 h 2327275"/>
                  <a:gd name="T4" fmla="*/ 745648 w 1966913"/>
                  <a:gd name="T5" fmla="*/ 1036395 h 2327275"/>
                  <a:gd name="T6" fmla="*/ 941803 w 1966913"/>
                  <a:gd name="T7" fmla="*/ 1041158 h 2327275"/>
                  <a:gd name="T8" fmla="*/ 925565 w 1966913"/>
                  <a:gd name="T9" fmla="*/ 995692 h 2327275"/>
                  <a:gd name="T10" fmla="*/ 742401 w 1966913"/>
                  <a:gd name="T11" fmla="*/ 955423 h 2327275"/>
                  <a:gd name="T12" fmla="*/ 933359 w 1966913"/>
                  <a:gd name="T13" fmla="*/ 977073 h 2327275"/>
                  <a:gd name="T14" fmla="*/ 935741 w 1966913"/>
                  <a:gd name="T15" fmla="*/ 929226 h 2327275"/>
                  <a:gd name="T16" fmla="*/ 1130380 w 1966913"/>
                  <a:gd name="T17" fmla="*/ 825521 h 2327275"/>
                  <a:gd name="T18" fmla="*/ 1164155 w 1966913"/>
                  <a:gd name="T19" fmla="*/ 788284 h 2327275"/>
                  <a:gd name="T20" fmla="*/ 528276 w 1966913"/>
                  <a:gd name="T21" fmla="*/ 810367 h 2327275"/>
                  <a:gd name="T22" fmla="*/ 619858 w 1966913"/>
                  <a:gd name="T23" fmla="*/ 753210 h 2327275"/>
                  <a:gd name="T24" fmla="*/ 1277172 w 1966913"/>
                  <a:gd name="T25" fmla="*/ 526532 h 2327275"/>
                  <a:gd name="T26" fmla="*/ 1265264 w 1966913"/>
                  <a:gd name="T27" fmla="*/ 477819 h 2327275"/>
                  <a:gd name="T28" fmla="*/ 404434 w 1966913"/>
                  <a:gd name="T29" fmla="*/ 505748 h 2327275"/>
                  <a:gd name="T30" fmla="*/ 536286 w 1966913"/>
                  <a:gd name="T31" fmla="*/ 497088 h 2327275"/>
                  <a:gd name="T32" fmla="*/ 858564 w 1966913"/>
                  <a:gd name="T33" fmla="*/ 336617 h 2327275"/>
                  <a:gd name="T34" fmla="*/ 795736 w 1966913"/>
                  <a:gd name="T35" fmla="*/ 369597 h 2327275"/>
                  <a:gd name="T36" fmla="*/ 713261 w 1966913"/>
                  <a:gd name="T37" fmla="*/ 442280 h 2327275"/>
                  <a:gd name="T38" fmla="*/ 683897 w 1966913"/>
                  <a:gd name="T39" fmla="*/ 539265 h 2327275"/>
                  <a:gd name="T40" fmla="*/ 636830 w 1966913"/>
                  <a:gd name="T41" fmla="*/ 517134 h 2327275"/>
                  <a:gd name="T42" fmla="*/ 684113 w 1966913"/>
                  <a:gd name="T43" fmla="*/ 373285 h 2327275"/>
                  <a:gd name="T44" fmla="*/ 827258 w 1966913"/>
                  <a:gd name="T45" fmla="*/ 304072 h 2327275"/>
                  <a:gd name="T46" fmla="*/ 691089 w 1966913"/>
                  <a:gd name="T47" fmla="*/ 297690 h 2327275"/>
                  <a:gd name="T48" fmla="*/ 580021 w 1966913"/>
                  <a:gd name="T49" fmla="*/ 473490 h 2327275"/>
                  <a:gd name="T50" fmla="*/ 598856 w 1966913"/>
                  <a:gd name="T51" fmla="*/ 635866 h 2327275"/>
                  <a:gd name="T52" fmla="*/ 697151 w 1966913"/>
                  <a:gd name="T53" fmla="*/ 768365 h 2327275"/>
                  <a:gd name="T54" fmla="*/ 708409 w 1966913"/>
                  <a:gd name="T55" fmla="*/ 863626 h 2327275"/>
                  <a:gd name="T56" fmla="*/ 756473 w 1966913"/>
                  <a:gd name="T57" fmla="*/ 905195 h 2327275"/>
                  <a:gd name="T58" fmla="*/ 966701 w 1966913"/>
                  <a:gd name="T59" fmla="*/ 887225 h 2327275"/>
                  <a:gd name="T60" fmla="*/ 985970 w 1966913"/>
                  <a:gd name="T61" fmla="*/ 829202 h 2327275"/>
                  <a:gd name="T62" fmla="*/ 1060665 w 1966913"/>
                  <a:gd name="T63" fmla="*/ 688043 h 2327275"/>
                  <a:gd name="T64" fmla="*/ 1113926 w 1966913"/>
                  <a:gd name="T65" fmla="*/ 528914 h 2327275"/>
                  <a:gd name="T66" fmla="*/ 1035334 w 1966913"/>
                  <a:gd name="T67" fmla="*/ 327784 h 2327275"/>
                  <a:gd name="T68" fmla="*/ 879666 w 1966913"/>
                  <a:gd name="T69" fmla="*/ 250926 h 2327275"/>
                  <a:gd name="T70" fmla="*/ 1047675 w 1966913"/>
                  <a:gd name="T71" fmla="*/ 272143 h 2327275"/>
                  <a:gd name="T72" fmla="*/ 1162207 w 1966913"/>
                  <a:gd name="T73" fmla="*/ 201347 h 2327275"/>
                  <a:gd name="T74" fmla="*/ 531523 w 1966913"/>
                  <a:gd name="T75" fmla="*/ 196584 h 2327275"/>
                  <a:gd name="T76" fmla="*/ 632199 w 1966913"/>
                  <a:gd name="T77" fmla="*/ 282318 h 2327275"/>
                  <a:gd name="T78" fmla="*/ 824240 w 1966913"/>
                  <a:gd name="T79" fmla="*/ 73827 h 2327275"/>
                  <a:gd name="T80" fmla="*/ 874470 w 1966913"/>
                  <a:gd name="T81" fmla="*/ 91581 h 2327275"/>
                  <a:gd name="T82" fmla="*/ 916689 w 1966913"/>
                  <a:gd name="T83" fmla="*/ 5412 h 2327275"/>
                  <a:gd name="T84" fmla="*/ 1319823 w 1966913"/>
                  <a:gd name="T85" fmla="*/ 138129 h 2327275"/>
                  <a:gd name="T86" fmla="*/ 1480255 w 1966913"/>
                  <a:gd name="T87" fmla="*/ 287732 h 2327275"/>
                  <a:gd name="T88" fmla="*/ 1575085 w 1966913"/>
                  <a:gd name="T89" fmla="*/ 471758 h 2327275"/>
                  <a:gd name="T90" fmla="*/ 1609725 w 1966913"/>
                  <a:gd name="T91" fmla="*/ 701466 h 2327275"/>
                  <a:gd name="T92" fmla="*/ 1577249 w 1966913"/>
                  <a:gd name="T93" fmla="*/ 943082 h 2327275"/>
                  <a:gd name="T94" fmla="*/ 1389538 w 1966913"/>
                  <a:gd name="T95" fmla="*/ 1273897 h 2327275"/>
                  <a:gd name="T96" fmla="*/ 574392 w 1966913"/>
                  <a:gd name="T97" fmla="*/ 1716860 h 2327275"/>
                  <a:gd name="T98" fmla="*/ 319997 w 1966913"/>
                  <a:gd name="T99" fmla="*/ 1770336 h 2327275"/>
                  <a:gd name="T100" fmla="*/ 227115 w 1966913"/>
                  <a:gd name="T101" fmla="*/ 1688498 h 2327275"/>
                  <a:gd name="T102" fmla="*/ 235343 w 1966913"/>
                  <a:gd name="T103" fmla="*/ 1565308 h 2327275"/>
                  <a:gd name="T104" fmla="*/ 148956 w 1966913"/>
                  <a:gd name="T105" fmla="*/ 1440603 h 2327275"/>
                  <a:gd name="T106" fmla="*/ 177535 w 1966913"/>
                  <a:gd name="T107" fmla="*/ 1387994 h 2327275"/>
                  <a:gd name="T108" fmla="*/ 89417 w 1966913"/>
                  <a:gd name="T109" fmla="*/ 1305723 h 2327275"/>
                  <a:gd name="T110" fmla="*/ 115398 w 1966913"/>
                  <a:gd name="T111" fmla="*/ 1257876 h 2327275"/>
                  <a:gd name="T112" fmla="*/ 45033 w 1966913"/>
                  <a:gd name="T113" fmla="*/ 1226483 h 2327275"/>
                  <a:gd name="T114" fmla="*/ 0 w 1966913"/>
                  <a:gd name="T115" fmla="*/ 1162615 h 2327275"/>
                  <a:gd name="T116" fmla="*/ 121460 w 1966913"/>
                  <a:gd name="T117" fmla="*/ 855183 h 2327275"/>
                  <a:gd name="T118" fmla="*/ 120811 w 1966913"/>
                  <a:gd name="T119" fmla="*/ 727879 h 2327275"/>
                  <a:gd name="T120" fmla="*/ 196371 w 1966913"/>
                  <a:gd name="T121" fmla="*/ 372816 h 2327275"/>
                  <a:gd name="T122" fmla="*/ 421754 w 1966913"/>
                  <a:gd name="T123" fmla="*/ 110849 h 2327275"/>
                  <a:gd name="T124" fmla="*/ 768598 w 1966913"/>
                  <a:gd name="T125" fmla="*/ 866 h 23272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66913" h="2327275">
                    <a:moveTo>
                      <a:pt x="954753" y="1302893"/>
                    </a:moveTo>
                    <a:lnTo>
                      <a:pt x="954489" y="1306067"/>
                    </a:lnTo>
                    <a:lnTo>
                      <a:pt x="954753" y="1309506"/>
                    </a:lnTo>
                    <a:lnTo>
                      <a:pt x="955547" y="1313209"/>
                    </a:lnTo>
                    <a:lnTo>
                      <a:pt x="957134" y="1316118"/>
                    </a:lnTo>
                    <a:lnTo>
                      <a:pt x="959251" y="1319292"/>
                    </a:lnTo>
                    <a:lnTo>
                      <a:pt x="961896" y="1322466"/>
                    </a:lnTo>
                    <a:lnTo>
                      <a:pt x="965071" y="1325111"/>
                    </a:lnTo>
                    <a:lnTo>
                      <a:pt x="968510" y="1328020"/>
                    </a:lnTo>
                    <a:lnTo>
                      <a:pt x="972478" y="1330136"/>
                    </a:lnTo>
                    <a:lnTo>
                      <a:pt x="976182" y="1332517"/>
                    </a:lnTo>
                    <a:lnTo>
                      <a:pt x="980679" y="1334368"/>
                    </a:lnTo>
                    <a:lnTo>
                      <a:pt x="985176" y="1336219"/>
                    </a:lnTo>
                    <a:lnTo>
                      <a:pt x="990467" y="1337542"/>
                    </a:lnTo>
                    <a:lnTo>
                      <a:pt x="995229" y="1338864"/>
                    </a:lnTo>
                    <a:lnTo>
                      <a:pt x="1000255" y="1339658"/>
                    </a:lnTo>
                    <a:lnTo>
                      <a:pt x="1005282" y="1339922"/>
                    </a:lnTo>
                    <a:lnTo>
                      <a:pt x="1010308" y="1340451"/>
                    </a:lnTo>
                    <a:lnTo>
                      <a:pt x="1015335" y="1340451"/>
                    </a:lnTo>
                    <a:lnTo>
                      <a:pt x="1050255" y="1340451"/>
                    </a:lnTo>
                    <a:lnTo>
                      <a:pt x="1055017" y="1340451"/>
                    </a:lnTo>
                    <a:lnTo>
                      <a:pt x="1060043" y="1339922"/>
                    </a:lnTo>
                    <a:lnTo>
                      <a:pt x="1065070" y="1339658"/>
                    </a:lnTo>
                    <a:lnTo>
                      <a:pt x="1070096" y="1338864"/>
                    </a:lnTo>
                    <a:lnTo>
                      <a:pt x="1075123" y="1337542"/>
                    </a:lnTo>
                    <a:lnTo>
                      <a:pt x="1079884" y="1336219"/>
                    </a:lnTo>
                    <a:lnTo>
                      <a:pt x="1084646" y="1334368"/>
                    </a:lnTo>
                    <a:lnTo>
                      <a:pt x="1088879" y="1332517"/>
                    </a:lnTo>
                    <a:lnTo>
                      <a:pt x="1093112" y="1330136"/>
                    </a:lnTo>
                    <a:lnTo>
                      <a:pt x="1097080" y="1328020"/>
                    </a:lnTo>
                    <a:lnTo>
                      <a:pt x="1100519" y="1325111"/>
                    </a:lnTo>
                    <a:lnTo>
                      <a:pt x="1103429" y="1322466"/>
                    </a:lnTo>
                    <a:lnTo>
                      <a:pt x="1106075" y="1319292"/>
                    </a:lnTo>
                    <a:lnTo>
                      <a:pt x="1108191" y="1316118"/>
                    </a:lnTo>
                    <a:lnTo>
                      <a:pt x="1109778" y="1313209"/>
                    </a:lnTo>
                    <a:lnTo>
                      <a:pt x="1110836" y="1309506"/>
                    </a:lnTo>
                    <a:lnTo>
                      <a:pt x="1111101" y="1306067"/>
                    </a:lnTo>
                    <a:lnTo>
                      <a:pt x="1110836" y="1302893"/>
                    </a:lnTo>
                    <a:lnTo>
                      <a:pt x="1048668" y="1302893"/>
                    </a:lnTo>
                    <a:lnTo>
                      <a:pt x="1016657" y="1302893"/>
                    </a:lnTo>
                    <a:lnTo>
                      <a:pt x="954753" y="1302893"/>
                    </a:lnTo>
                    <a:close/>
                    <a:moveTo>
                      <a:pt x="941261" y="1215611"/>
                    </a:moveTo>
                    <a:lnTo>
                      <a:pt x="937822" y="1215875"/>
                    </a:lnTo>
                    <a:lnTo>
                      <a:pt x="934383" y="1216404"/>
                    </a:lnTo>
                    <a:lnTo>
                      <a:pt x="931208" y="1217462"/>
                    </a:lnTo>
                    <a:lnTo>
                      <a:pt x="928034" y="1218520"/>
                    </a:lnTo>
                    <a:lnTo>
                      <a:pt x="924859" y="1219842"/>
                    </a:lnTo>
                    <a:lnTo>
                      <a:pt x="922214" y="1221694"/>
                    </a:lnTo>
                    <a:lnTo>
                      <a:pt x="919568" y="1223545"/>
                    </a:lnTo>
                    <a:lnTo>
                      <a:pt x="916923" y="1225661"/>
                    </a:lnTo>
                    <a:lnTo>
                      <a:pt x="914806" y="1228306"/>
                    </a:lnTo>
                    <a:lnTo>
                      <a:pt x="912955" y="1230951"/>
                    </a:lnTo>
                    <a:lnTo>
                      <a:pt x="911103" y="1233596"/>
                    </a:lnTo>
                    <a:lnTo>
                      <a:pt x="909780" y="1236770"/>
                    </a:lnTo>
                    <a:lnTo>
                      <a:pt x="908722" y="1239944"/>
                    </a:lnTo>
                    <a:lnTo>
                      <a:pt x="907664" y="1243118"/>
                    </a:lnTo>
                    <a:lnTo>
                      <a:pt x="907135" y="1246556"/>
                    </a:lnTo>
                    <a:lnTo>
                      <a:pt x="906870" y="1249995"/>
                    </a:lnTo>
                    <a:lnTo>
                      <a:pt x="907135" y="1253698"/>
                    </a:lnTo>
                    <a:lnTo>
                      <a:pt x="907664" y="1256872"/>
                    </a:lnTo>
                    <a:lnTo>
                      <a:pt x="908722" y="1260310"/>
                    </a:lnTo>
                    <a:lnTo>
                      <a:pt x="909780" y="1263484"/>
                    </a:lnTo>
                    <a:lnTo>
                      <a:pt x="911103" y="1266129"/>
                    </a:lnTo>
                    <a:lnTo>
                      <a:pt x="912955" y="1269303"/>
                    </a:lnTo>
                    <a:lnTo>
                      <a:pt x="914806" y="1271948"/>
                    </a:lnTo>
                    <a:lnTo>
                      <a:pt x="916923" y="1274328"/>
                    </a:lnTo>
                    <a:lnTo>
                      <a:pt x="919568" y="1276444"/>
                    </a:lnTo>
                    <a:lnTo>
                      <a:pt x="922214" y="1278560"/>
                    </a:lnTo>
                    <a:lnTo>
                      <a:pt x="924859" y="1280147"/>
                    </a:lnTo>
                    <a:lnTo>
                      <a:pt x="928034" y="1281734"/>
                    </a:lnTo>
                    <a:lnTo>
                      <a:pt x="931208" y="1282792"/>
                    </a:lnTo>
                    <a:lnTo>
                      <a:pt x="934383" y="1283585"/>
                    </a:lnTo>
                    <a:lnTo>
                      <a:pt x="937822" y="1284114"/>
                    </a:lnTo>
                    <a:lnTo>
                      <a:pt x="941261" y="1284114"/>
                    </a:lnTo>
                    <a:lnTo>
                      <a:pt x="1124064" y="1284114"/>
                    </a:lnTo>
                    <a:lnTo>
                      <a:pt x="1127768" y="1284114"/>
                    </a:lnTo>
                    <a:lnTo>
                      <a:pt x="1130942" y="1283585"/>
                    </a:lnTo>
                    <a:lnTo>
                      <a:pt x="1134381" y="1282792"/>
                    </a:lnTo>
                    <a:lnTo>
                      <a:pt x="1137556" y="1281734"/>
                    </a:lnTo>
                    <a:lnTo>
                      <a:pt x="1140466" y="1280147"/>
                    </a:lnTo>
                    <a:lnTo>
                      <a:pt x="1143376" y="1278560"/>
                    </a:lnTo>
                    <a:lnTo>
                      <a:pt x="1146021" y="1276444"/>
                    </a:lnTo>
                    <a:lnTo>
                      <a:pt x="1148402" y="1274328"/>
                    </a:lnTo>
                    <a:lnTo>
                      <a:pt x="1150783" y="1271948"/>
                    </a:lnTo>
                    <a:lnTo>
                      <a:pt x="1152635" y="1269303"/>
                    </a:lnTo>
                    <a:lnTo>
                      <a:pt x="1154222" y="1266129"/>
                    </a:lnTo>
                    <a:lnTo>
                      <a:pt x="1155810" y="1263484"/>
                    </a:lnTo>
                    <a:lnTo>
                      <a:pt x="1156868" y="1260310"/>
                    </a:lnTo>
                    <a:lnTo>
                      <a:pt x="1157661" y="1256872"/>
                    </a:lnTo>
                    <a:lnTo>
                      <a:pt x="1158191" y="1253698"/>
                    </a:lnTo>
                    <a:lnTo>
                      <a:pt x="1158191" y="1249995"/>
                    </a:lnTo>
                    <a:lnTo>
                      <a:pt x="1158191" y="1246556"/>
                    </a:lnTo>
                    <a:lnTo>
                      <a:pt x="1157661" y="1243118"/>
                    </a:lnTo>
                    <a:lnTo>
                      <a:pt x="1156868" y="1239944"/>
                    </a:lnTo>
                    <a:lnTo>
                      <a:pt x="1155810" y="1236770"/>
                    </a:lnTo>
                    <a:lnTo>
                      <a:pt x="1154222" y="1233596"/>
                    </a:lnTo>
                    <a:lnTo>
                      <a:pt x="1152635" y="1230951"/>
                    </a:lnTo>
                    <a:lnTo>
                      <a:pt x="1150783" y="1228306"/>
                    </a:lnTo>
                    <a:lnTo>
                      <a:pt x="1148402" y="1225661"/>
                    </a:lnTo>
                    <a:lnTo>
                      <a:pt x="1146021" y="1223545"/>
                    </a:lnTo>
                    <a:lnTo>
                      <a:pt x="1143376" y="1221694"/>
                    </a:lnTo>
                    <a:lnTo>
                      <a:pt x="1140466" y="1219842"/>
                    </a:lnTo>
                    <a:lnTo>
                      <a:pt x="1137556" y="1218520"/>
                    </a:lnTo>
                    <a:lnTo>
                      <a:pt x="1134381" y="1217462"/>
                    </a:lnTo>
                    <a:lnTo>
                      <a:pt x="1130942" y="1216404"/>
                    </a:lnTo>
                    <a:lnTo>
                      <a:pt x="1127768" y="1215875"/>
                    </a:lnTo>
                    <a:lnTo>
                      <a:pt x="1124064" y="1215611"/>
                    </a:lnTo>
                    <a:lnTo>
                      <a:pt x="941261" y="1215611"/>
                    </a:lnTo>
                    <a:close/>
                    <a:moveTo>
                      <a:pt x="941261" y="1129121"/>
                    </a:moveTo>
                    <a:lnTo>
                      <a:pt x="937822" y="1129386"/>
                    </a:lnTo>
                    <a:lnTo>
                      <a:pt x="934383" y="1130179"/>
                    </a:lnTo>
                    <a:lnTo>
                      <a:pt x="931208" y="1130973"/>
                    </a:lnTo>
                    <a:lnTo>
                      <a:pt x="928034" y="1132031"/>
                    </a:lnTo>
                    <a:lnTo>
                      <a:pt x="924859" y="1133353"/>
                    </a:lnTo>
                    <a:lnTo>
                      <a:pt x="922214" y="1135205"/>
                    </a:lnTo>
                    <a:lnTo>
                      <a:pt x="919568" y="1137056"/>
                    </a:lnTo>
                    <a:lnTo>
                      <a:pt x="916923" y="1139437"/>
                    </a:lnTo>
                    <a:lnTo>
                      <a:pt x="914806" y="1141817"/>
                    </a:lnTo>
                    <a:lnTo>
                      <a:pt x="912955" y="1144462"/>
                    </a:lnTo>
                    <a:lnTo>
                      <a:pt x="911103" y="1147107"/>
                    </a:lnTo>
                    <a:lnTo>
                      <a:pt x="909780" y="1150281"/>
                    </a:lnTo>
                    <a:lnTo>
                      <a:pt x="908722" y="1153455"/>
                    </a:lnTo>
                    <a:lnTo>
                      <a:pt x="907664" y="1156629"/>
                    </a:lnTo>
                    <a:lnTo>
                      <a:pt x="907135" y="1160067"/>
                    </a:lnTo>
                    <a:lnTo>
                      <a:pt x="906870" y="1163505"/>
                    </a:lnTo>
                    <a:lnTo>
                      <a:pt x="907135" y="1167208"/>
                    </a:lnTo>
                    <a:lnTo>
                      <a:pt x="907664" y="1170382"/>
                    </a:lnTo>
                    <a:lnTo>
                      <a:pt x="908722" y="1173821"/>
                    </a:lnTo>
                    <a:lnTo>
                      <a:pt x="909780" y="1176995"/>
                    </a:lnTo>
                    <a:lnTo>
                      <a:pt x="911103" y="1179640"/>
                    </a:lnTo>
                    <a:lnTo>
                      <a:pt x="912955" y="1182813"/>
                    </a:lnTo>
                    <a:lnTo>
                      <a:pt x="914806" y="1185458"/>
                    </a:lnTo>
                    <a:lnTo>
                      <a:pt x="916923" y="1187839"/>
                    </a:lnTo>
                    <a:lnTo>
                      <a:pt x="919568" y="1189955"/>
                    </a:lnTo>
                    <a:lnTo>
                      <a:pt x="922214" y="1191806"/>
                    </a:lnTo>
                    <a:lnTo>
                      <a:pt x="924859" y="1193658"/>
                    </a:lnTo>
                    <a:lnTo>
                      <a:pt x="928034" y="1195245"/>
                    </a:lnTo>
                    <a:lnTo>
                      <a:pt x="931208" y="1196303"/>
                    </a:lnTo>
                    <a:lnTo>
                      <a:pt x="934383" y="1197096"/>
                    </a:lnTo>
                    <a:lnTo>
                      <a:pt x="937822" y="1197625"/>
                    </a:lnTo>
                    <a:lnTo>
                      <a:pt x="941261" y="1197625"/>
                    </a:lnTo>
                    <a:lnTo>
                      <a:pt x="1124064" y="1197625"/>
                    </a:lnTo>
                    <a:lnTo>
                      <a:pt x="1127768" y="1197625"/>
                    </a:lnTo>
                    <a:lnTo>
                      <a:pt x="1130942" y="1197096"/>
                    </a:lnTo>
                    <a:lnTo>
                      <a:pt x="1134381" y="1196303"/>
                    </a:lnTo>
                    <a:lnTo>
                      <a:pt x="1137556" y="1195245"/>
                    </a:lnTo>
                    <a:lnTo>
                      <a:pt x="1140466" y="1193658"/>
                    </a:lnTo>
                    <a:lnTo>
                      <a:pt x="1143376" y="1191806"/>
                    </a:lnTo>
                    <a:lnTo>
                      <a:pt x="1146021" y="1189955"/>
                    </a:lnTo>
                    <a:lnTo>
                      <a:pt x="1148402" y="1187839"/>
                    </a:lnTo>
                    <a:lnTo>
                      <a:pt x="1150783" y="1185458"/>
                    </a:lnTo>
                    <a:lnTo>
                      <a:pt x="1152635" y="1182813"/>
                    </a:lnTo>
                    <a:lnTo>
                      <a:pt x="1154222" y="1179640"/>
                    </a:lnTo>
                    <a:lnTo>
                      <a:pt x="1155810" y="1176995"/>
                    </a:lnTo>
                    <a:lnTo>
                      <a:pt x="1156868" y="1173821"/>
                    </a:lnTo>
                    <a:lnTo>
                      <a:pt x="1157661" y="1170382"/>
                    </a:lnTo>
                    <a:lnTo>
                      <a:pt x="1158191" y="1167208"/>
                    </a:lnTo>
                    <a:lnTo>
                      <a:pt x="1158191" y="1163505"/>
                    </a:lnTo>
                    <a:lnTo>
                      <a:pt x="1158191" y="1160067"/>
                    </a:lnTo>
                    <a:lnTo>
                      <a:pt x="1157661" y="1156629"/>
                    </a:lnTo>
                    <a:lnTo>
                      <a:pt x="1156868" y="1153455"/>
                    </a:lnTo>
                    <a:lnTo>
                      <a:pt x="1155810" y="1150281"/>
                    </a:lnTo>
                    <a:lnTo>
                      <a:pt x="1154222" y="1147107"/>
                    </a:lnTo>
                    <a:lnTo>
                      <a:pt x="1152635" y="1144462"/>
                    </a:lnTo>
                    <a:lnTo>
                      <a:pt x="1150783" y="1141817"/>
                    </a:lnTo>
                    <a:lnTo>
                      <a:pt x="1148402" y="1139437"/>
                    </a:lnTo>
                    <a:lnTo>
                      <a:pt x="1146021" y="1137056"/>
                    </a:lnTo>
                    <a:lnTo>
                      <a:pt x="1143376" y="1135205"/>
                    </a:lnTo>
                    <a:lnTo>
                      <a:pt x="1140466" y="1133353"/>
                    </a:lnTo>
                    <a:lnTo>
                      <a:pt x="1137556" y="1132031"/>
                    </a:lnTo>
                    <a:lnTo>
                      <a:pt x="1134381" y="1130973"/>
                    </a:lnTo>
                    <a:lnTo>
                      <a:pt x="1130942" y="1130179"/>
                    </a:lnTo>
                    <a:lnTo>
                      <a:pt x="1127768" y="1129386"/>
                    </a:lnTo>
                    <a:lnTo>
                      <a:pt x="1124064" y="1129121"/>
                    </a:lnTo>
                    <a:lnTo>
                      <a:pt x="941261" y="1129121"/>
                    </a:lnTo>
                    <a:close/>
                    <a:moveTo>
                      <a:pt x="1341787" y="876266"/>
                    </a:moveTo>
                    <a:lnTo>
                      <a:pt x="1336231" y="884201"/>
                    </a:lnTo>
                    <a:lnTo>
                      <a:pt x="1330676" y="891871"/>
                    </a:lnTo>
                    <a:lnTo>
                      <a:pt x="1325120" y="899277"/>
                    </a:lnTo>
                    <a:lnTo>
                      <a:pt x="1319565" y="906418"/>
                    </a:lnTo>
                    <a:lnTo>
                      <a:pt x="1308189" y="920172"/>
                    </a:lnTo>
                    <a:lnTo>
                      <a:pt x="1297078" y="932867"/>
                    </a:lnTo>
                    <a:lnTo>
                      <a:pt x="1362686" y="998726"/>
                    </a:lnTo>
                    <a:lnTo>
                      <a:pt x="1365596" y="1001107"/>
                    </a:lnTo>
                    <a:lnTo>
                      <a:pt x="1368241" y="1003223"/>
                    </a:lnTo>
                    <a:lnTo>
                      <a:pt x="1371416" y="1005074"/>
                    </a:lnTo>
                    <a:lnTo>
                      <a:pt x="1374591" y="1006396"/>
                    </a:lnTo>
                    <a:lnTo>
                      <a:pt x="1377765" y="1007719"/>
                    </a:lnTo>
                    <a:lnTo>
                      <a:pt x="1381204" y="1008512"/>
                    </a:lnTo>
                    <a:lnTo>
                      <a:pt x="1384643" y="1009041"/>
                    </a:lnTo>
                    <a:lnTo>
                      <a:pt x="1388083" y="1009041"/>
                    </a:lnTo>
                    <a:lnTo>
                      <a:pt x="1391522" y="1009041"/>
                    </a:lnTo>
                    <a:lnTo>
                      <a:pt x="1394961" y="1008512"/>
                    </a:lnTo>
                    <a:lnTo>
                      <a:pt x="1398400" y="1007719"/>
                    </a:lnTo>
                    <a:lnTo>
                      <a:pt x="1401839" y="1006396"/>
                    </a:lnTo>
                    <a:lnTo>
                      <a:pt x="1404749" y="1005074"/>
                    </a:lnTo>
                    <a:lnTo>
                      <a:pt x="1407924" y="1003223"/>
                    </a:lnTo>
                    <a:lnTo>
                      <a:pt x="1410834" y="1001107"/>
                    </a:lnTo>
                    <a:lnTo>
                      <a:pt x="1413479" y="998726"/>
                    </a:lnTo>
                    <a:lnTo>
                      <a:pt x="1416125" y="995817"/>
                    </a:lnTo>
                    <a:lnTo>
                      <a:pt x="1417976" y="993172"/>
                    </a:lnTo>
                    <a:lnTo>
                      <a:pt x="1420093" y="989998"/>
                    </a:lnTo>
                    <a:lnTo>
                      <a:pt x="1421416" y="986824"/>
                    </a:lnTo>
                    <a:lnTo>
                      <a:pt x="1422474" y="983386"/>
                    </a:lnTo>
                    <a:lnTo>
                      <a:pt x="1423267" y="980212"/>
                    </a:lnTo>
                    <a:lnTo>
                      <a:pt x="1423797" y="976773"/>
                    </a:lnTo>
                    <a:lnTo>
                      <a:pt x="1423797" y="973335"/>
                    </a:lnTo>
                    <a:lnTo>
                      <a:pt x="1423797" y="969632"/>
                    </a:lnTo>
                    <a:lnTo>
                      <a:pt x="1423267" y="966458"/>
                    </a:lnTo>
                    <a:lnTo>
                      <a:pt x="1422474" y="963020"/>
                    </a:lnTo>
                    <a:lnTo>
                      <a:pt x="1421416" y="959581"/>
                    </a:lnTo>
                    <a:lnTo>
                      <a:pt x="1420093" y="956672"/>
                    </a:lnTo>
                    <a:lnTo>
                      <a:pt x="1417976" y="953498"/>
                    </a:lnTo>
                    <a:lnTo>
                      <a:pt x="1416125" y="950588"/>
                    </a:lnTo>
                    <a:lnTo>
                      <a:pt x="1413479" y="947944"/>
                    </a:lnTo>
                    <a:lnTo>
                      <a:pt x="1341787" y="876266"/>
                    </a:lnTo>
                    <a:close/>
                    <a:moveTo>
                      <a:pt x="723538" y="876266"/>
                    </a:moveTo>
                    <a:lnTo>
                      <a:pt x="651846" y="947944"/>
                    </a:lnTo>
                    <a:lnTo>
                      <a:pt x="649465" y="950588"/>
                    </a:lnTo>
                    <a:lnTo>
                      <a:pt x="647084" y="953498"/>
                    </a:lnTo>
                    <a:lnTo>
                      <a:pt x="645497" y="956672"/>
                    </a:lnTo>
                    <a:lnTo>
                      <a:pt x="644174" y="959581"/>
                    </a:lnTo>
                    <a:lnTo>
                      <a:pt x="642587" y="963020"/>
                    </a:lnTo>
                    <a:lnTo>
                      <a:pt x="642058" y="966458"/>
                    </a:lnTo>
                    <a:lnTo>
                      <a:pt x="641529" y="969632"/>
                    </a:lnTo>
                    <a:lnTo>
                      <a:pt x="641264" y="973335"/>
                    </a:lnTo>
                    <a:lnTo>
                      <a:pt x="641529" y="976773"/>
                    </a:lnTo>
                    <a:lnTo>
                      <a:pt x="642058" y="980212"/>
                    </a:lnTo>
                    <a:lnTo>
                      <a:pt x="642587" y="983386"/>
                    </a:lnTo>
                    <a:lnTo>
                      <a:pt x="644174" y="986824"/>
                    </a:lnTo>
                    <a:lnTo>
                      <a:pt x="645497" y="989998"/>
                    </a:lnTo>
                    <a:lnTo>
                      <a:pt x="647084" y="993172"/>
                    </a:lnTo>
                    <a:lnTo>
                      <a:pt x="649465" y="995817"/>
                    </a:lnTo>
                    <a:lnTo>
                      <a:pt x="651846" y="998726"/>
                    </a:lnTo>
                    <a:lnTo>
                      <a:pt x="654491" y="1001107"/>
                    </a:lnTo>
                    <a:lnTo>
                      <a:pt x="657666" y="1003223"/>
                    </a:lnTo>
                    <a:lnTo>
                      <a:pt x="660576" y="1005074"/>
                    </a:lnTo>
                    <a:lnTo>
                      <a:pt x="663751" y="1006396"/>
                    </a:lnTo>
                    <a:lnTo>
                      <a:pt x="667190" y="1007719"/>
                    </a:lnTo>
                    <a:lnTo>
                      <a:pt x="670629" y="1008512"/>
                    </a:lnTo>
                    <a:lnTo>
                      <a:pt x="673803" y="1009041"/>
                    </a:lnTo>
                    <a:lnTo>
                      <a:pt x="677243" y="1009041"/>
                    </a:lnTo>
                    <a:lnTo>
                      <a:pt x="680682" y="1009041"/>
                    </a:lnTo>
                    <a:lnTo>
                      <a:pt x="683856" y="1008512"/>
                    </a:lnTo>
                    <a:lnTo>
                      <a:pt x="687295" y="1007719"/>
                    </a:lnTo>
                    <a:lnTo>
                      <a:pt x="690734" y="1006396"/>
                    </a:lnTo>
                    <a:lnTo>
                      <a:pt x="694174" y="1005074"/>
                    </a:lnTo>
                    <a:lnTo>
                      <a:pt x="696819" y="1003223"/>
                    </a:lnTo>
                    <a:lnTo>
                      <a:pt x="699994" y="1001107"/>
                    </a:lnTo>
                    <a:lnTo>
                      <a:pt x="702639" y="998726"/>
                    </a:lnTo>
                    <a:lnTo>
                      <a:pt x="768512" y="932867"/>
                    </a:lnTo>
                    <a:lnTo>
                      <a:pt x="757401" y="920172"/>
                    </a:lnTo>
                    <a:lnTo>
                      <a:pt x="745760" y="906418"/>
                    </a:lnTo>
                    <a:lnTo>
                      <a:pt x="740205" y="899277"/>
                    </a:lnTo>
                    <a:lnTo>
                      <a:pt x="734649" y="891606"/>
                    </a:lnTo>
                    <a:lnTo>
                      <a:pt x="728829" y="884201"/>
                    </a:lnTo>
                    <a:lnTo>
                      <a:pt x="723538" y="876266"/>
                    </a:lnTo>
                    <a:close/>
                    <a:moveTo>
                      <a:pt x="1407659" y="582150"/>
                    </a:moveTo>
                    <a:lnTo>
                      <a:pt x="1408982" y="594581"/>
                    </a:lnTo>
                    <a:lnTo>
                      <a:pt x="1410040" y="607276"/>
                    </a:lnTo>
                    <a:lnTo>
                      <a:pt x="1411098" y="620237"/>
                    </a:lnTo>
                    <a:lnTo>
                      <a:pt x="1411098" y="633197"/>
                    </a:lnTo>
                    <a:lnTo>
                      <a:pt x="1411098" y="643512"/>
                    </a:lnTo>
                    <a:lnTo>
                      <a:pt x="1410834" y="653827"/>
                    </a:lnTo>
                    <a:lnTo>
                      <a:pt x="1535436" y="653827"/>
                    </a:lnTo>
                    <a:lnTo>
                      <a:pt x="1539139" y="653563"/>
                    </a:lnTo>
                    <a:lnTo>
                      <a:pt x="1542314" y="653034"/>
                    </a:lnTo>
                    <a:lnTo>
                      <a:pt x="1546018" y="652240"/>
                    </a:lnTo>
                    <a:lnTo>
                      <a:pt x="1549192" y="651182"/>
                    </a:lnTo>
                    <a:lnTo>
                      <a:pt x="1552631" y="649331"/>
                    </a:lnTo>
                    <a:lnTo>
                      <a:pt x="1555277" y="647744"/>
                    </a:lnTo>
                    <a:lnTo>
                      <a:pt x="1558187" y="645628"/>
                    </a:lnTo>
                    <a:lnTo>
                      <a:pt x="1560568" y="643247"/>
                    </a:lnTo>
                    <a:lnTo>
                      <a:pt x="1562949" y="640603"/>
                    </a:lnTo>
                    <a:lnTo>
                      <a:pt x="1565065" y="637958"/>
                    </a:lnTo>
                    <a:lnTo>
                      <a:pt x="1566917" y="635048"/>
                    </a:lnTo>
                    <a:lnTo>
                      <a:pt x="1568504" y="631874"/>
                    </a:lnTo>
                    <a:lnTo>
                      <a:pt x="1569562" y="628700"/>
                    </a:lnTo>
                    <a:lnTo>
                      <a:pt x="1570356" y="625262"/>
                    </a:lnTo>
                    <a:lnTo>
                      <a:pt x="1571150" y="621559"/>
                    </a:lnTo>
                    <a:lnTo>
                      <a:pt x="1571414" y="617856"/>
                    </a:lnTo>
                    <a:lnTo>
                      <a:pt x="1571150" y="614418"/>
                    </a:lnTo>
                    <a:lnTo>
                      <a:pt x="1570356" y="610715"/>
                    </a:lnTo>
                    <a:lnTo>
                      <a:pt x="1569562" y="607276"/>
                    </a:lnTo>
                    <a:lnTo>
                      <a:pt x="1568504" y="603838"/>
                    </a:lnTo>
                    <a:lnTo>
                      <a:pt x="1566917" y="600929"/>
                    </a:lnTo>
                    <a:lnTo>
                      <a:pt x="1565065" y="598019"/>
                    </a:lnTo>
                    <a:lnTo>
                      <a:pt x="1562949" y="595110"/>
                    </a:lnTo>
                    <a:lnTo>
                      <a:pt x="1560568" y="592729"/>
                    </a:lnTo>
                    <a:lnTo>
                      <a:pt x="1558187" y="590084"/>
                    </a:lnTo>
                    <a:lnTo>
                      <a:pt x="1555277" y="588233"/>
                    </a:lnTo>
                    <a:lnTo>
                      <a:pt x="1552631" y="586646"/>
                    </a:lnTo>
                    <a:lnTo>
                      <a:pt x="1549192" y="584794"/>
                    </a:lnTo>
                    <a:lnTo>
                      <a:pt x="1546018" y="583736"/>
                    </a:lnTo>
                    <a:lnTo>
                      <a:pt x="1542314" y="582943"/>
                    </a:lnTo>
                    <a:lnTo>
                      <a:pt x="1539139" y="582414"/>
                    </a:lnTo>
                    <a:lnTo>
                      <a:pt x="1535436" y="582150"/>
                    </a:lnTo>
                    <a:lnTo>
                      <a:pt x="1407659" y="582150"/>
                    </a:lnTo>
                    <a:close/>
                    <a:moveTo>
                      <a:pt x="530154" y="582150"/>
                    </a:moveTo>
                    <a:lnTo>
                      <a:pt x="526450" y="582414"/>
                    </a:lnTo>
                    <a:lnTo>
                      <a:pt x="522747" y="582943"/>
                    </a:lnTo>
                    <a:lnTo>
                      <a:pt x="519308" y="583736"/>
                    </a:lnTo>
                    <a:lnTo>
                      <a:pt x="516133" y="584794"/>
                    </a:lnTo>
                    <a:lnTo>
                      <a:pt x="512958" y="586646"/>
                    </a:lnTo>
                    <a:lnTo>
                      <a:pt x="509784" y="588233"/>
                    </a:lnTo>
                    <a:lnTo>
                      <a:pt x="507403" y="590084"/>
                    </a:lnTo>
                    <a:lnTo>
                      <a:pt x="504493" y="592729"/>
                    </a:lnTo>
                    <a:lnTo>
                      <a:pt x="502376" y="595110"/>
                    </a:lnTo>
                    <a:lnTo>
                      <a:pt x="500260" y="598019"/>
                    </a:lnTo>
                    <a:lnTo>
                      <a:pt x="498408" y="600929"/>
                    </a:lnTo>
                    <a:lnTo>
                      <a:pt x="497085" y="603838"/>
                    </a:lnTo>
                    <a:lnTo>
                      <a:pt x="495763" y="607276"/>
                    </a:lnTo>
                    <a:lnTo>
                      <a:pt x="494969" y="610715"/>
                    </a:lnTo>
                    <a:lnTo>
                      <a:pt x="494440" y="614418"/>
                    </a:lnTo>
                    <a:lnTo>
                      <a:pt x="494175" y="617856"/>
                    </a:lnTo>
                    <a:lnTo>
                      <a:pt x="494440" y="621559"/>
                    </a:lnTo>
                    <a:lnTo>
                      <a:pt x="494969" y="625262"/>
                    </a:lnTo>
                    <a:lnTo>
                      <a:pt x="495763" y="628700"/>
                    </a:lnTo>
                    <a:lnTo>
                      <a:pt x="497085" y="631874"/>
                    </a:lnTo>
                    <a:lnTo>
                      <a:pt x="498408" y="635048"/>
                    </a:lnTo>
                    <a:lnTo>
                      <a:pt x="500260" y="637958"/>
                    </a:lnTo>
                    <a:lnTo>
                      <a:pt x="502376" y="640603"/>
                    </a:lnTo>
                    <a:lnTo>
                      <a:pt x="504493" y="643247"/>
                    </a:lnTo>
                    <a:lnTo>
                      <a:pt x="507403" y="645628"/>
                    </a:lnTo>
                    <a:lnTo>
                      <a:pt x="509784" y="647744"/>
                    </a:lnTo>
                    <a:lnTo>
                      <a:pt x="512958" y="649331"/>
                    </a:lnTo>
                    <a:lnTo>
                      <a:pt x="516133" y="651182"/>
                    </a:lnTo>
                    <a:lnTo>
                      <a:pt x="519308" y="652240"/>
                    </a:lnTo>
                    <a:lnTo>
                      <a:pt x="522747" y="653034"/>
                    </a:lnTo>
                    <a:lnTo>
                      <a:pt x="526450" y="653563"/>
                    </a:lnTo>
                    <a:lnTo>
                      <a:pt x="530154" y="653827"/>
                    </a:lnTo>
                    <a:lnTo>
                      <a:pt x="654756" y="653827"/>
                    </a:lnTo>
                    <a:lnTo>
                      <a:pt x="654491" y="643512"/>
                    </a:lnTo>
                    <a:lnTo>
                      <a:pt x="654227" y="633197"/>
                    </a:lnTo>
                    <a:lnTo>
                      <a:pt x="654491" y="620237"/>
                    </a:lnTo>
                    <a:lnTo>
                      <a:pt x="655285" y="607276"/>
                    </a:lnTo>
                    <a:lnTo>
                      <a:pt x="656079" y="594581"/>
                    </a:lnTo>
                    <a:lnTo>
                      <a:pt x="657666" y="582150"/>
                    </a:lnTo>
                    <a:lnTo>
                      <a:pt x="530154" y="582150"/>
                    </a:lnTo>
                    <a:close/>
                    <a:moveTo>
                      <a:pt x="1010822" y="371475"/>
                    </a:moveTo>
                    <a:lnTo>
                      <a:pt x="1014779" y="372005"/>
                    </a:lnTo>
                    <a:lnTo>
                      <a:pt x="1018472" y="372270"/>
                    </a:lnTo>
                    <a:lnTo>
                      <a:pt x="1021902" y="373065"/>
                    </a:lnTo>
                    <a:lnTo>
                      <a:pt x="1025331" y="374126"/>
                    </a:lnTo>
                    <a:lnTo>
                      <a:pt x="1028497" y="375451"/>
                    </a:lnTo>
                    <a:lnTo>
                      <a:pt x="1031927" y="377306"/>
                    </a:lnTo>
                    <a:lnTo>
                      <a:pt x="1034565" y="379427"/>
                    </a:lnTo>
                    <a:lnTo>
                      <a:pt x="1037467" y="381813"/>
                    </a:lnTo>
                    <a:lnTo>
                      <a:pt x="1039841" y="384198"/>
                    </a:lnTo>
                    <a:lnTo>
                      <a:pt x="1041951" y="387114"/>
                    </a:lnTo>
                    <a:lnTo>
                      <a:pt x="1043798" y="389764"/>
                    </a:lnTo>
                    <a:lnTo>
                      <a:pt x="1045645" y="393210"/>
                    </a:lnTo>
                    <a:lnTo>
                      <a:pt x="1046964" y="396656"/>
                    </a:lnTo>
                    <a:lnTo>
                      <a:pt x="1048019" y="400102"/>
                    </a:lnTo>
                    <a:lnTo>
                      <a:pt x="1048547" y="403548"/>
                    </a:lnTo>
                    <a:lnTo>
                      <a:pt x="1049338" y="407523"/>
                    </a:lnTo>
                    <a:lnTo>
                      <a:pt x="1049074" y="411234"/>
                    </a:lnTo>
                    <a:lnTo>
                      <a:pt x="1048547" y="414945"/>
                    </a:lnTo>
                    <a:lnTo>
                      <a:pt x="1047755" y="418656"/>
                    </a:lnTo>
                    <a:lnTo>
                      <a:pt x="1046700" y="421837"/>
                    </a:lnTo>
                    <a:lnTo>
                      <a:pt x="1045381" y="425283"/>
                    </a:lnTo>
                    <a:lnTo>
                      <a:pt x="1043534" y="428463"/>
                    </a:lnTo>
                    <a:lnTo>
                      <a:pt x="1041424" y="431644"/>
                    </a:lnTo>
                    <a:lnTo>
                      <a:pt x="1039049" y="434030"/>
                    </a:lnTo>
                    <a:lnTo>
                      <a:pt x="1036675" y="436680"/>
                    </a:lnTo>
                    <a:lnTo>
                      <a:pt x="1033773" y="438801"/>
                    </a:lnTo>
                    <a:lnTo>
                      <a:pt x="1031135" y="440921"/>
                    </a:lnTo>
                    <a:lnTo>
                      <a:pt x="1027706" y="442512"/>
                    </a:lnTo>
                    <a:lnTo>
                      <a:pt x="1024276" y="443837"/>
                    </a:lnTo>
                    <a:lnTo>
                      <a:pt x="1020846" y="445162"/>
                    </a:lnTo>
                    <a:lnTo>
                      <a:pt x="1017417" y="445692"/>
                    </a:lnTo>
                    <a:lnTo>
                      <a:pt x="1013460" y="445957"/>
                    </a:lnTo>
                    <a:lnTo>
                      <a:pt x="1005809" y="446487"/>
                    </a:lnTo>
                    <a:lnTo>
                      <a:pt x="998422" y="447018"/>
                    </a:lnTo>
                    <a:lnTo>
                      <a:pt x="991563" y="447813"/>
                    </a:lnTo>
                    <a:lnTo>
                      <a:pt x="984704" y="448873"/>
                    </a:lnTo>
                    <a:lnTo>
                      <a:pt x="978373" y="450198"/>
                    </a:lnTo>
                    <a:lnTo>
                      <a:pt x="972305" y="451524"/>
                    </a:lnTo>
                    <a:lnTo>
                      <a:pt x="965973" y="453114"/>
                    </a:lnTo>
                    <a:lnTo>
                      <a:pt x="960433" y="454969"/>
                    </a:lnTo>
                    <a:lnTo>
                      <a:pt x="954893" y="456825"/>
                    </a:lnTo>
                    <a:lnTo>
                      <a:pt x="949881" y="458945"/>
                    </a:lnTo>
                    <a:lnTo>
                      <a:pt x="944868" y="461066"/>
                    </a:lnTo>
                    <a:lnTo>
                      <a:pt x="939856" y="463716"/>
                    </a:lnTo>
                    <a:lnTo>
                      <a:pt x="935371" y="466102"/>
                    </a:lnTo>
                    <a:lnTo>
                      <a:pt x="930886" y="468753"/>
                    </a:lnTo>
                    <a:lnTo>
                      <a:pt x="926665" y="471403"/>
                    </a:lnTo>
                    <a:lnTo>
                      <a:pt x="922444" y="474319"/>
                    </a:lnTo>
                    <a:lnTo>
                      <a:pt x="918487" y="477235"/>
                    </a:lnTo>
                    <a:lnTo>
                      <a:pt x="914530" y="480150"/>
                    </a:lnTo>
                    <a:lnTo>
                      <a:pt x="910837" y="483331"/>
                    </a:lnTo>
                    <a:lnTo>
                      <a:pt x="907671" y="486777"/>
                    </a:lnTo>
                    <a:lnTo>
                      <a:pt x="900812" y="493403"/>
                    </a:lnTo>
                    <a:lnTo>
                      <a:pt x="894744" y="500825"/>
                    </a:lnTo>
                    <a:lnTo>
                      <a:pt x="888940" y="508247"/>
                    </a:lnTo>
                    <a:lnTo>
                      <a:pt x="883928" y="516199"/>
                    </a:lnTo>
                    <a:lnTo>
                      <a:pt x="879443" y="524150"/>
                    </a:lnTo>
                    <a:lnTo>
                      <a:pt x="874958" y="532367"/>
                    </a:lnTo>
                    <a:lnTo>
                      <a:pt x="871529" y="540319"/>
                    </a:lnTo>
                    <a:lnTo>
                      <a:pt x="868099" y="548801"/>
                    </a:lnTo>
                    <a:lnTo>
                      <a:pt x="864933" y="557018"/>
                    </a:lnTo>
                    <a:lnTo>
                      <a:pt x="862559" y="565235"/>
                    </a:lnTo>
                    <a:lnTo>
                      <a:pt x="860185" y="573452"/>
                    </a:lnTo>
                    <a:lnTo>
                      <a:pt x="858338" y="580874"/>
                    </a:lnTo>
                    <a:lnTo>
                      <a:pt x="856491" y="588295"/>
                    </a:lnTo>
                    <a:lnTo>
                      <a:pt x="855436" y="595187"/>
                    </a:lnTo>
                    <a:lnTo>
                      <a:pt x="853589" y="607645"/>
                    </a:lnTo>
                    <a:lnTo>
                      <a:pt x="852270" y="617717"/>
                    </a:lnTo>
                    <a:lnTo>
                      <a:pt x="852006" y="624874"/>
                    </a:lnTo>
                    <a:lnTo>
                      <a:pt x="851743" y="627789"/>
                    </a:lnTo>
                    <a:lnTo>
                      <a:pt x="851743" y="631765"/>
                    </a:lnTo>
                    <a:lnTo>
                      <a:pt x="851215" y="635476"/>
                    </a:lnTo>
                    <a:lnTo>
                      <a:pt x="850160" y="638922"/>
                    </a:lnTo>
                    <a:lnTo>
                      <a:pt x="849104" y="642633"/>
                    </a:lnTo>
                    <a:lnTo>
                      <a:pt x="847258" y="645549"/>
                    </a:lnTo>
                    <a:lnTo>
                      <a:pt x="845675" y="648729"/>
                    </a:lnTo>
                    <a:lnTo>
                      <a:pt x="843301" y="651645"/>
                    </a:lnTo>
                    <a:lnTo>
                      <a:pt x="841190" y="654296"/>
                    </a:lnTo>
                    <a:lnTo>
                      <a:pt x="838288" y="656681"/>
                    </a:lnTo>
                    <a:lnTo>
                      <a:pt x="835650" y="658802"/>
                    </a:lnTo>
                    <a:lnTo>
                      <a:pt x="832484" y="660657"/>
                    </a:lnTo>
                    <a:lnTo>
                      <a:pt x="829319" y="662247"/>
                    </a:lnTo>
                    <a:lnTo>
                      <a:pt x="826153" y="663308"/>
                    </a:lnTo>
                    <a:lnTo>
                      <a:pt x="822459" y="664103"/>
                    </a:lnTo>
                    <a:lnTo>
                      <a:pt x="818766" y="664898"/>
                    </a:lnTo>
                    <a:lnTo>
                      <a:pt x="814809" y="665163"/>
                    </a:lnTo>
                    <a:lnTo>
                      <a:pt x="811115" y="664898"/>
                    </a:lnTo>
                    <a:lnTo>
                      <a:pt x="807686" y="664103"/>
                    </a:lnTo>
                    <a:lnTo>
                      <a:pt x="803993" y="663308"/>
                    </a:lnTo>
                    <a:lnTo>
                      <a:pt x="800563" y="662247"/>
                    </a:lnTo>
                    <a:lnTo>
                      <a:pt x="797133" y="660657"/>
                    </a:lnTo>
                    <a:lnTo>
                      <a:pt x="794495" y="658802"/>
                    </a:lnTo>
                    <a:lnTo>
                      <a:pt x="791330" y="656681"/>
                    </a:lnTo>
                    <a:lnTo>
                      <a:pt x="788691" y="654296"/>
                    </a:lnTo>
                    <a:lnTo>
                      <a:pt x="786317" y="651645"/>
                    </a:lnTo>
                    <a:lnTo>
                      <a:pt x="784207" y="648729"/>
                    </a:lnTo>
                    <a:lnTo>
                      <a:pt x="782360" y="645549"/>
                    </a:lnTo>
                    <a:lnTo>
                      <a:pt x="781041" y="642633"/>
                    </a:lnTo>
                    <a:lnTo>
                      <a:pt x="779458" y="638922"/>
                    </a:lnTo>
                    <a:lnTo>
                      <a:pt x="778667" y="635476"/>
                    </a:lnTo>
                    <a:lnTo>
                      <a:pt x="778139" y="631765"/>
                    </a:lnTo>
                    <a:lnTo>
                      <a:pt x="777875" y="627789"/>
                    </a:lnTo>
                    <a:lnTo>
                      <a:pt x="778139" y="623814"/>
                    </a:lnTo>
                    <a:lnTo>
                      <a:pt x="778667" y="613741"/>
                    </a:lnTo>
                    <a:lnTo>
                      <a:pt x="779194" y="606850"/>
                    </a:lnTo>
                    <a:lnTo>
                      <a:pt x="780249" y="598898"/>
                    </a:lnTo>
                    <a:lnTo>
                      <a:pt x="781305" y="590151"/>
                    </a:lnTo>
                    <a:lnTo>
                      <a:pt x="782888" y="580343"/>
                    </a:lnTo>
                    <a:lnTo>
                      <a:pt x="785262" y="569741"/>
                    </a:lnTo>
                    <a:lnTo>
                      <a:pt x="787636" y="558343"/>
                    </a:lnTo>
                    <a:lnTo>
                      <a:pt x="790802" y="546681"/>
                    </a:lnTo>
                    <a:lnTo>
                      <a:pt x="794759" y="534223"/>
                    </a:lnTo>
                    <a:lnTo>
                      <a:pt x="799508" y="521500"/>
                    </a:lnTo>
                    <a:lnTo>
                      <a:pt x="801882" y="515138"/>
                    </a:lnTo>
                    <a:lnTo>
                      <a:pt x="804784" y="508247"/>
                    </a:lnTo>
                    <a:lnTo>
                      <a:pt x="807950" y="501885"/>
                    </a:lnTo>
                    <a:lnTo>
                      <a:pt x="810852" y="495524"/>
                    </a:lnTo>
                    <a:lnTo>
                      <a:pt x="814545" y="488632"/>
                    </a:lnTo>
                    <a:lnTo>
                      <a:pt x="818238" y="482271"/>
                    </a:lnTo>
                    <a:lnTo>
                      <a:pt x="823515" y="473259"/>
                    </a:lnTo>
                    <a:lnTo>
                      <a:pt x="829319" y="464512"/>
                    </a:lnTo>
                    <a:lnTo>
                      <a:pt x="835914" y="456030"/>
                    </a:lnTo>
                    <a:lnTo>
                      <a:pt x="842773" y="447548"/>
                    </a:lnTo>
                    <a:lnTo>
                      <a:pt x="850160" y="439331"/>
                    </a:lnTo>
                    <a:lnTo>
                      <a:pt x="858338" y="431379"/>
                    </a:lnTo>
                    <a:lnTo>
                      <a:pt x="867044" y="423692"/>
                    </a:lnTo>
                    <a:lnTo>
                      <a:pt x="876013" y="416270"/>
                    </a:lnTo>
                    <a:lnTo>
                      <a:pt x="882345" y="411499"/>
                    </a:lnTo>
                    <a:lnTo>
                      <a:pt x="888940" y="406993"/>
                    </a:lnTo>
                    <a:lnTo>
                      <a:pt x="896063" y="402752"/>
                    </a:lnTo>
                    <a:lnTo>
                      <a:pt x="903450" y="398776"/>
                    </a:lnTo>
                    <a:lnTo>
                      <a:pt x="910837" y="395066"/>
                    </a:lnTo>
                    <a:lnTo>
                      <a:pt x="918751" y="391620"/>
                    </a:lnTo>
                    <a:lnTo>
                      <a:pt x="926929" y="388174"/>
                    </a:lnTo>
                    <a:lnTo>
                      <a:pt x="935371" y="384993"/>
                    </a:lnTo>
                    <a:lnTo>
                      <a:pt x="943549" y="382343"/>
                    </a:lnTo>
                    <a:lnTo>
                      <a:pt x="952519" y="379957"/>
                    </a:lnTo>
                    <a:lnTo>
                      <a:pt x="961489" y="377837"/>
                    </a:lnTo>
                    <a:lnTo>
                      <a:pt x="970986" y="375716"/>
                    </a:lnTo>
                    <a:lnTo>
                      <a:pt x="980747" y="374391"/>
                    </a:lnTo>
                    <a:lnTo>
                      <a:pt x="990508" y="373065"/>
                    </a:lnTo>
                    <a:lnTo>
                      <a:pt x="1000533" y="372270"/>
                    </a:lnTo>
                    <a:lnTo>
                      <a:pt x="1010822" y="371475"/>
                    </a:lnTo>
                    <a:close/>
                    <a:moveTo>
                      <a:pt x="1024065" y="303903"/>
                    </a:moveTo>
                    <a:lnTo>
                      <a:pt x="1016128" y="304432"/>
                    </a:lnTo>
                    <a:lnTo>
                      <a:pt x="1001049" y="305490"/>
                    </a:lnTo>
                    <a:lnTo>
                      <a:pt x="997875" y="305754"/>
                    </a:lnTo>
                    <a:lnTo>
                      <a:pt x="990467" y="306548"/>
                    </a:lnTo>
                    <a:lnTo>
                      <a:pt x="983060" y="307606"/>
                    </a:lnTo>
                    <a:lnTo>
                      <a:pt x="975388" y="308928"/>
                    </a:lnTo>
                    <a:lnTo>
                      <a:pt x="968245" y="310251"/>
                    </a:lnTo>
                    <a:lnTo>
                      <a:pt x="960838" y="311573"/>
                    </a:lnTo>
                    <a:lnTo>
                      <a:pt x="953430" y="313424"/>
                    </a:lnTo>
                    <a:lnTo>
                      <a:pt x="946288" y="315276"/>
                    </a:lnTo>
                    <a:lnTo>
                      <a:pt x="938880" y="317392"/>
                    </a:lnTo>
                    <a:lnTo>
                      <a:pt x="915071" y="324269"/>
                    </a:lnTo>
                    <a:lnTo>
                      <a:pt x="915336" y="325591"/>
                    </a:lnTo>
                    <a:lnTo>
                      <a:pt x="904754" y="330088"/>
                    </a:lnTo>
                    <a:lnTo>
                      <a:pt x="893907" y="334584"/>
                    </a:lnTo>
                    <a:lnTo>
                      <a:pt x="883590" y="340138"/>
                    </a:lnTo>
                    <a:lnTo>
                      <a:pt x="873537" y="345428"/>
                    </a:lnTo>
                    <a:lnTo>
                      <a:pt x="863749" y="350983"/>
                    </a:lnTo>
                    <a:lnTo>
                      <a:pt x="853961" y="357066"/>
                    </a:lnTo>
                    <a:lnTo>
                      <a:pt x="844437" y="363678"/>
                    </a:lnTo>
                    <a:lnTo>
                      <a:pt x="835178" y="370291"/>
                    </a:lnTo>
                    <a:lnTo>
                      <a:pt x="826183" y="377432"/>
                    </a:lnTo>
                    <a:lnTo>
                      <a:pt x="817453" y="384573"/>
                    </a:lnTo>
                    <a:lnTo>
                      <a:pt x="808987" y="392508"/>
                    </a:lnTo>
                    <a:lnTo>
                      <a:pt x="800522" y="400443"/>
                    </a:lnTo>
                    <a:lnTo>
                      <a:pt x="792585" y="408642"/>
                    </a:lnTo>
                    <a:lnTo>
                      <a:pt x="785178" y="416841"/>
                    </a:lnTo>
                    <a:lnTo>
                      <a:pt x="777771" y="425570"/>
                    </a:lnTo>
                    <a:lnTo>
                      <a:pt x="770363" y="434562"/>
                    </a:lnTo>
                    <a:lnTo>
                      <a:pt x="762956" y="445407"/>
                    </a:lnTo>
                    <a:lnTo>
                      <a:pt x="755813" y="455986"/>
                    </a:lnTo>
                    <a:lnTo>
                      <a:pt x="748935" y="467095"/>
                    </a:lnTo>
                    <a:lnTo>
                      <a:pt x="742586" y="478468"/>
                    </a:lnTo>
                    <a:lnTo>
                      <a:pt x="736766" y="490106"/>
                    </a:lnTo>
                    <a:lnTo>
                      <a:pt x="731210" y="502008"/>
                    </a:lnTo>
                    <a:lnTo>
                      <a:pt x="726184" y="514439"/>
                    </a:lnTo>
                    <a:lnTo>
                      <a:pt x="721687" y="526606"/>
                    </a:lnTo>
                    <a:lnTo>
                      <a:pt x="717718" y="539302"/>
                    </a:lnTo>
                    <a:lnTo>
                      <a:pt x="714015" y="552262"/>
                    </a:lnTo>
                    <a:lnTo>
                      <a:pt x="710840" y="565222"/>
                    </a:lnTo>
                    <a:lnTo>
                      <a:pt x="708724" y="578447"/>
                    </a:lnTo>
                    <a:lnTo>
                      <a:pt x="706607" y="591936"/>
                    </a:lnTo>
                    <a:lnTo>
                      <a:pt x="705285" y="605689"/>
                    </a:lnTo>
                    <a:lnTo>
                      <a:pt x="704491" y="619443"/>
                    </a:lnTo>
                    <a:lnTo>
                      <a:pt x="704226" y="633197"/>
                    </a:lnTo>
                    <a:lnTo>
                      <a:pt x="704226" y="642983"/>
                    </a:lnTo>
                    <a:lnTo>
                      <a:pt x="704491" y="652769"/>
                    </a:lnTo>
                    <a:lnTo>
                      <a:pt x="705020" y="662026"/>
                    </a:lnTo>
                    <a:lnTo>
                      <a:pt x="705549" y="671284"/>
                    </a:lnTo>
                    <a:lnTo>
                      <a:pt x="706607" y="680541"/>
                    </a:lnTo>
                    <a:lnTo>
                      <a:pt x="707930" y="689269"/>
                    </a:lnTo>
                    <a:lnTo>
                      <a:pt x="708988" y="697998"/>
                    </a:lnTo>
                    <a:lnTo>
                      <a:pt x="710311" y="706461"/>
                    </a:lnTo>
                    <a:lnTo>
                      <a:pt x="712163" y="714661"/>
                    </a:lnTo>
                    <a:lnTo>
                      <a:pt x="713750" y="722595"/>
                    </a:lnTo>
                    <a:lnTo>
                      <a:pt x="715602" y="730266"/>
                    </a:lnTo>
                    <a:lnTo>
                      <a:pt x="717983" y="738200"/>
                    </a:lnTo>
                    <a:lnTo>
                      <a:pt x="720099" y="745342"/>
                    </a:lnTo>
                    <a:lnTo>
                      <a:pt x="722480" y="752748"/>
                    </a:lnTo>
                    <a:lnTo>
                      <a:pt x="724861" y="759624"/>
                    </a:lnTo>
                    <a:lnTo>
                      <a:pt x="727507" y="766766"/>
                    </a:lnTo>
                    <a:lnTo>
                      <a:pt x="731739" y="776816"/>
                    </a:lnTo>
                    <a:lnTo>
                      <a:pt x="736237" y="786338"/>
                    </a:lnTo>
                    <a:lnTo>
                      <a:pt x="740734" y="795595"/>
                    </a:lnTo>
                    <a:lnTo>
                      <a:pt x="745760" y="804324"/>
                    </a:lnTo>
                    <a:lnTo>
                      <a:pt x="750522" y="812788"/>
                    </a:lnTo>
                    <a:lnTo>
                      <a:pt x="755549" y="820987"/>
                    </a:lnTo>
                    <a:lnTo>
                      <a:pt x="760840" y="828922"/>
                    </a:lnTo>
                    <a:lnTo>
                      <a:pt x="766131" y="836327"/>
                    </a:lnTo>
                    <a:lnTo>
                      <a:pt x="771686" y="843469"/>
                    </a:lnTo>
                    <a:lnTo>
                      <a:pt x="776977" y="850346"/>
                    </a:lnTo>
                    <a:lnTo>
                      <a:pt x="782268" y="856958"/>
                    </a:lnTo>
                    <a:lnTo>
                      <a:pt x="787824" y="863041"/>
                    </a:lnTo>
                    <a:lnTo>
                      <a:pt x="798141" y="875208"/>
                    </a:lnTo>
                    <a:lnTo>
                      <a:pt x="808458" y="885788"/>
                    </a:lnTo>
                    <a:lnTo>
                      <a:pt x="826977" y="905096"/>
                    </a:lnTo>
                    <a:lnTo>
                      <a:pt x="834649" y="913824"/>
                    </a:lnTo>
                    <a:lnTo>
                      <a:pt x="841262" y="921759"/>
                    </a:lnTo>
                    <a:lnTo>
                      <a:pt x="844172" y="925726"/>
                    </a:lnTo>
                    <a:lnTo>
                      <a:pt x="846553" y="929165"/>
                    </a:lnTo>
                    <a:lnTo>
                      <a:pt x="848934" y="932338"/>
                    </a:lnTo>
                    <a:lnTo>
                      <a:pt x="850521" y="935512"/>
                    </a:lnTo>
                    <a:lnTo>
                      <a:pt x="851844" y="938686"/>
                    </a:lnTo>
                    <a:lnTo>
                      <a:pt x="852902" y="941067"/>
                    </a:lnTo>
                    <a:lnTo>
                      <a:pt x="853961" y="943976"/>
                    </a:lnTo>
                    <a:lnTo>
                      <a:pt x="854490" y="946092"/>
                    </a:lnTo>
                    <a:lnTo>
                      <a:pt x="856341" y="957994"/>
                    </a:lnTo>
                    <a:lnTo>
                      <a:pt x="857929" y="969896"/>
                    </a:lnTo>
                    <a:lnTo>
                      <a:pt x="858987" y="981799"/>
                    </a:lnTo>
                    <a:lnTo>
                      <a:pt x="859781" y="993436"/>
                    </a:lnTo>
                    <a:lnTo>
                      <a:pt x="860310" y="1003752"/>
                    </a:lnTo>
                    <a:lnTo>
                      <a:pt x="860574" y="1012744"/>
                    </a:lnTo>
                    <a:lnTo>
                      <a:pt x="860574" y="1025176"/>
                    </a:lnTo>
                    <a:lnTo>
                      <a:pt x="860574" y="1026762"/>
                    </a:lnTo>
                    <a:lnTo>
                      <a:pt x="860574" y="1027291"/>
                    </a:lnTo>
                    <a:lnTo>
                      <a:pt x="860574" y="1027556"/>
                    </a:lnTo>
                    <a:lnTo>
                      <a:pt x="860574" y="1027820"/>
                    </a:lnTo>
                    <a:lnTo>
                      <a:pt x="860839" y="1031788"/>
                    </a:lnTo>
                    <a:lnTo>
                      <a:pt x="861103" y="1036020"/>
                    </a:lnTo>
                    <a:lnTo>
                      <a:pt x="861632" y="1039987"/>
                    </a:lnTo>
                    <a:lnTo>
                      <a:pt x="862161" y="1043955"/>
                    </a:lnTo>
                    <a:lnTo>
                      <a:pt x="863220" y="1047922"/>
                    </a:lnTo>
                    <a:lnTo>
                      <a:pt x="864278" y="1051360"/>
                    </a:lnTo>
                    <a:lnTo>
                      <a:pt x="865601" y="1055063"/>
                    </a:lnTo>
                    <a:lnTo>
                      <a:pt x="867188" y="1058766"/>
                    </a:lnTo>
                    <a:lnTo>
                      <a:pt x="868511" y="1062469"/>
                    </a:lnTo>
                    <a:lnTo>
                      <a:pt x="870362" y="1065643"/>
                    </a:lnTo>
                    <a:lnTo>
                      <a:pt x="872479" y="1069081"/>
                    </a:lnTo>
                    <a:lnTo>
                      <a:pt x="874331" y="1072255"/>
                    </a:lnTo>
                    <a:lnTo>
                      <a:pt x="876712" y="1075694"/>
                    </a:lnTo>
                    <a:lnTo>
                      <a:pt x="878828" y="1078339"/>
                    </a:lnTo>
                    <a:lnTo>
                      <a:pt x="881473" y="1081513"/>
                    </a:lnTo>
                    <a:lnTo>
                      <a:pt x="884119" y="1083893"/>
                    </a:lnTo>
                    <a:lnTo>
                      <a:pt x="887029" y="1086802"/>
                    </a:lnTo>
                    <a:lnTo>
                      <a:pt x="889939" y="1089447"/>
                    </a:lnTo>
                    <a:lnTo>
                      <a:pt x="892849" y="1091563"/>
                    </a:lnTo>
                    <a:lnTo>
                      <a:pt x="896024" y="1093944"/>
                    </a:lnTo>
                    <a:lnTo>
                      <a:pt x="899198" y="1095795"/>
                    </a:lnTo>
                    <a:lnTo>
                      <a:pt x="902373" y="1097647"/>
                    </a:lnTo>
                    <a:lnTo>
                      <a:pt x="905812" y="1099763"/>
                    </a:lnTo>
                    <a:lnTo>
                      <a:pt x="909516" y="1101085"/>
                    </a:lnTo>
                    <a:lnTo>
                      <a:pt x="913219" y="1102408"/>
                    </a:lnTo>
                    <a:lnTo>
                      <a:pt x="916658" y="1103994"/>
                    </a:lnTo>
                    <a:lnTo>
                      <a:pt x="920627" y="1105052"/>
                    </a:lnTo>
                    <a:lnTo>
                      <a:pt x="924330" y="1105846"/>
                    </a:lnTo>
                    <a:lnTo>
                      <a:pt x="928298" y="1106375"/>
                    </a:lnTo>
                    <a:lnTo>
                      <a:pt x="932267" y="1106904"/>
                    </a:lnTo>
                    <a:lnTo>
                      <a:pt x="936499" y="1107433"/>
                    </a:lnTo>
                    <a:lnTo>
                      <a:pt x="940468" y="1107697"/>
                    </a:lnTo>
                    <a:lnTo>
                      <a:pt x="1124857" y="1107697"/>
                    </a:lnTo>
                    <a:lnTo>
                      <a:pt x="1129090" y="1107433"/>
                    </a:lnTo>
                    <a:lnTo>
                      <a:pt x="1133058" y="1106904"/>
                    </a:lnTo>
                    <a:lnTo>
                      <a:pt x="1137027" y="1106375"/>
                    </a:lnTo>
                    <a:lnTo>
                      <a:pt x="1140730" y="1105846"/>
                    </a:lnTo>
                    <a:lnTo>
                      <a:pt x="1144699" y="1105052"/>
                    </a:lnTo>
                    <a:lnTo>
                      <a:pt x="1148667" y="1103994"/>
                    </a:lnTo>
                    <a:lnTo>
                      <a:pt x="1152370" y="1102408"/>
                    </a:lnTo>
                    <a:lnTo>
                      <a:pt x="1156074" y="1101085"/>
                    </a:lnTo>
                    <a:lnTo>
                      <a:pt x="1159513" y="1099763"/>
                    </a:lnTo>
                    <a:lnTo>
                      <a:pt x="1162688" y="1097647"/>
                    </a:lnTo>
                    <a:lnTo>
                      <a:pt x="1166127" y="1095795"/>
                    </a:lnTo>
                    <a:lnTo>
                      <a:pt x="1169566" y="1093944"/>
                    </a:lnTo>
                    <a:lnTo>
                      <a:pt x="1172476" y="1091563"/>
                    </a:lnTo>
                    <a:lnTo>
                      <a:pt x="1175651" y="1089447"/>
                    </a:lnTo>
                    <a:lnTo>
                      <a:pt x="1178561" y="1086802"/>
                    </a:lnTo>
                    <a:lnTo>
                      <a:pt x="1181206" y="1083893"/>
                    </a:lnTo>
                    <a:lnTo>
                      <a:pt x="1183852" y="1081248"/>
                    </a:lnTo>
                    <a:lnTo>
                      <a:pt x="1186233" y="1078339"/>
                    </a:lnTo>
                    <a:lnTo>
                      <a:pt x="1188878" y="1075429"/>
                    </a:lnTo>
                    <a:lnTo>
                      <a:pt x="1190994" y="1072255"/>
                    </a:lnTo>
                    <a:lnTo>
                      <a:pt x="1193111" y="1069081"/>
                    </a:lnTo>
                    <a:lnTo>
                      <a:pt x="1194963" y="1065643"/>
                    </a:lnTo>
                    <a:lnTo>
                      <a:pt x="1196814" y="1062469"/>
                    </a:lnTo>
                    <a:lnTo>
                      <a:pt x="1198402" y="1058766"/>
                    </a:lnTo>
                    <a:lnTo>
                      <a:pt x="1199725" y="1055063"/>
                    </a:lnTo>
                    <a:lnTo>
                      <a:pt x="1201047" y="1051360"/>
                    </a:lnTo>
                    <a:lnTo>
                      <a:pt x="1202105" y="1047922"/>
                    </a:lnTo>
                    <a:lnTo>
                      <a:pt x="1202899" y="1043955"/>
                    </a:lnTo>
                    <a:lnTo>
                      <a:pt x="1203693" y="1039987"/>
                    </a:lnTo>
                    <a:lnTo>
                      <a:pt x="1204222" y="1036020"/>
                    </a:lnTo>
                    <a:lnTo>
                      <a:pt x="1204486" y="1031788"/>
                    </a:lnTo>
                    <a:lnTo>
                      <a:pt x="1204486" y="1027820"/>
                    </a:lnTo>
                    <a:lnTo>
                      <a:pt x="1204486" y="1027556"/>
                    </a:lnTo>
                    <a:lnTo>
                      <a:pt x="1204486" y="1027291"/>
                    </a:lnTo>
                    <a:lnTo>
                      <a:pt x="1204486" y="1026762"/>
                    </a:lnTo>
                    <a:lnTo>
                      <a:pt x="1204486" y="1025176"/>
                    </a:lnTo>
                    <a:lnTo>
                      <a:pt x="1204751" y="1013009"/>
                    </a:lnTo>
                    <a:lnTo>
                      <a:pt x="1205280" y="1004016"/>
                    </a:lnTo>
                    <a:lnTo>
                      <a:pt x="1205809" y="993701"/>
                    </a:lnTo>
                    <a:lnTo>
                      <a:pt x="1206338" y="982063"/>
                    </a:lnTo>
                    <a:lnTo>
                      <a:pt x="1207661" y="969896"/>
                    </a:lnTo>
                    <a:lnTo>
                      <a:pt x="1208984" y="957994"/>
                    </a:lnTo>
                    <a:lnTo>
                      <a:pt x="1211100" y="946092"/>
                    </a:lnTo>
                    <a:lnTo>
                      <a:pt x="1211894" y="943183"/>
                    </a:lnTo>
                    <a:lnTo>
                      <a:pt x="1212952" y="939480"/>
                    </a:lnTo>
                    <a:lnTo>
                      <a:pt x="1215068" y="935512"/>
                    </a:lnTo>
                    <a:lnTo>
                      <a:pt x="1217185" y="931280"/>
                    </a:lnTo>
                    <a:lnTo>
                      <a:pt x="1220095" y="927313"/>
                    </a:lnTo>
                    <a:lnTo>
                      <a:pt x="1223005" y="923081"/>
                    </a:lnTo>
                    <a:lnTo>
                      <a:pt x="1226708" y="918585"/>
                    </a:lnTo>
                    <a:lnTo>
                      <a:pt x="1230677" y="913824"/>
                    </a:lnTo>
                    <a:lnTo>
                      <a:pt x="1239936" y="903773"/>
                    </a:lnTo>
                    <a:lnTo>
                      <a:pt x="1250253" y="892929"/>
                    </a:lnTo>
                    <a:lnTo>
                      <a:pt x="1258719" y="883936"/>
                    </a:lnTo>
                    <a:lnTo>
                      <a:pt x="1267713" y="873885"/>
                    </a:lnTo>
                    <a:lnTo>
                      <a:pt x="1276972" y="863570"/>
                    </a:lnTo>
                    <a:lnTo>
                      <a:pt x="1286496" y="852461"/>
                    </a:lnTo>
                    <a:lnTo>
                      <a:pt x="1296020" y="840559"/>
                    </a:lnTo>
                    <a:lnTo>
                      <a:pt x="1300517" y="834211"/>
                    </a:lnTo>
                    <a:lnTo>
                      <a:pt x="1305279" y="827335"/>
                    </a:lnTo>
                    <a:lnTo>
                      <a:pt x="1309776" y="820722"/>
                    </a:lnTo>
                    <a:lnTo>
                      <a:pt x="1314274" y="813581"/>
                    </a:lnTo>
                    <a:lnTo>
                      <a:pt x="1318506" y="806175"/>
                    </a:lnTo>
                    <a:lnTo>
                      <a:pt x="1322739" y="798505"/>
                    </a:lnTo>
                    <a:lnTo>
                      <a:pt x="1326972" y="790570"/>
                    </a:lnTo>
                    <a:lnTo>
                      <a:pt x="1330940" y="782371"/>
                    </a:lnTo>
                    <a:lnTo>
                      <a:pt x="1334908" y="773907"/>
                    </a:lnTo>
                    <a:lnTo>
                      <a:pt x="1338612" y="765179"/>
                    </a:lnTo>
                    <a:lnTo>
                      <a:pt x="1341787" y="755922"/>
                    </a:lnTo>
                    <a:lnTo>
                      <a:pt x="1344961" y="746135"/>
                    </a:lnTo>
                    <a:lnTo>
                      <a:pt x="1347871" y="736614"/>
                    </a:lnTo>
                    <a:lnTo>
                      <a:pt x="1350517" y="726563"/>
                    </a:lnTo>
                    <a:lnTo>
                      <a:pt x="1352898" y="715983"/>
                    </a:lnTo>
                    <a:lnTo>
                      <a:pt x="1355014" y="705403"/>
                    </a:lnTo>
                    <a:lnTo>
                      <a:pt x="1357130" y="694030"/>
                    </a:lnTo>
                    <a:lnTo>
                      <a:pt x="1358453" y="682657"/>
                    </a:lnTo>
                    <a:lnTo>
                      <a:pt x="1359511" y="670755"/>
                    </a:lnTo>
                    <a:lnTo>
                      <a:pt x="1360834" y="658588"/>
                    </a:lnTo>
                    <a:lnTo>
                      <a:pt x="1361099" y="646157"/>
                    </a:lnTo>
                    <a:lnTo>
                      <a:pt x="1361363" y="633197"/>
                    </a:lnTo>
                    <a:lnTo>
                      <a:pt x="1361099" y="619443"/>
                    </a:lnTo>
                    <a:lnTo>
                      <a:pt x="1360041" y="605689"/>
                    </a:lnTo>
                    <a:lnTo>
                      <a:pt x="1358718" y="591936"/>
                    </a:lnTo>
                    <a:lnTo>
                      <a:pt x="1356866" y="578447"/>
                    </a:lnTo>
                    <a:lnTo>
                      <a:pt x="1354220" y="565222"/>
                    </a:lnTo>
                    <a:lnTo>
                      <a:pt x="1351046" y="552262"/>
                    </a:lnTo>
                    <a:lnTo>
                      <a:pt x="1347871" y="539302"/>
                    </a:lnTo>
                    <a:lnTo>
                      <a:pt x="1343639" y="526606"/>
                    </a:lnTo>
                    <a:lnTo>
                      <a:pt x="1339141" y="514439"/>
                    </a:lnTo>
                    <a:lnTo>
                      <a:pt x="1334115" y="502008"/>
                    </a:lnTo>
                    <a:lnTo>
                      <a:pt x="1328824" y="490106"/>
                    </a:lnTo>
                    <a:lnTo>
                      <a:pt x="1322739" y="478468"/>
                    </a:lnTo>
                    <a:lnTo>
                      <a:pt x="1316390" y="467095"/>
                    </a:lnTo>
                    <a:lnTo>
                      <a:pt x="1309512" y="455986"/>
                    </a:lnTo>
                    <a:lnTo>
                      <a:pt x="1302369" y="445407"/>
                    </a:lnTo>
                    <a:lnTo>
                      <a:pt x="1294697" y="434562"/>
                    </a:lnTo>
                    <a:lnTo>
                      <a:pt x="1287819" y="425570"/>
                    </a:lnTo>
                    <a:lnTo>
                      <a:pt x="1280412" y="416841"/>
                    </a:lnTo>
                    <a:lnTo>
                      <a:pt x="1272740" y="408642"/>
                    </a:lnTo>
                    <a:lnTo>
                      <a:pt x="1265068" y="400443"/>
                    </a:lnTo>
                    <a:lnTo>
                      <a:pt x="1256867" y="392508"/>
                    </a:lnTo>
                    <a:lnTo>
                      <a:pt x="1248401" y="384838"/>
                    </a:lnTo>
                    <a:lnTo>
                      <a:pt x="1239671" y="377696"/>
                    </a:lnTo>
                    <a:lnTo>
                      <a:pt x="1230677" y="370555"/>
                    </a:lnTo>
                    <a:lnTo>
                      <a:pt x="1221417" y="363943"/>
                    </a:lnTo>
                    <a:lnTo>
                      <a:pt x="1211894" y="357330"/>
                    </a:lnTo>
                    <a:lnTo>
                      <a:pt x="1202370" y="351247"/>
                    </a:lnTo>
                    <a:lnTo>
                      <a:pt x="1192317" y="345693"/>
                    </a:lnTo>
                    <a:lnTo>
                      <a:pt x="1182000" y="340403"/>
                    </a:lnTo>
                    <a:lnTo>
                      <a:pt x="1171947" y="334848"/>
                    </a:lnTo>
                    <a:lnTo>
                      <a:pt x="1161365" y="330352"/>
                    </a:lnTo>
                    <a:lnTo>
                      <a:pt x="1150783" y="325856"/>
                    </a:lnTo>
                    <a:lnTo>
                      <a:pt x="1151048" y="324269"/>
                    </a:lnTo>
                    <a:lnTo>
                      <a:pt x="1126180" y="317392"/>
                    </a:lnTo>
                    <a:lnTo>
                      <a:pt x="1119302" y="315276"/>
                    </a:lnTo>
                    <a:lnTo>
                      <a:pt x="1111895" y="313424"/>
                    </a:lnTo>
                    <a:lnTo>
                      <a:pt x="1104752" y="311573"/>
                    </a:lnTo>
                    <a:lnTo>
                      <a:pt x="1097345" y="310251"/>
                    </a:lnTo>
                    <a:lnTo>
                      <a:pt x="1089673" y="308928"/>
                    </a:lnTo>
                    <a:lnTo>
                      <a:pt x="1082530" y="307606"/>
                    </a:lnTo>
                    <a:lnTo>
                      <a:pt x="1074858" y="306548"/>
                    </a:lnTo>
                    <a:lnTo>
                      <a:pt x="1067186" y="305754"/>
                    </a:lnTo>
                    <a:lnTo>
                      <a:pt x="1064541" y="305490"/>
                    </a:lnTo>
                    <a:lnTo>
                      <a:pt x="1064276" y="305490"/>
                    </a:lnTo>
                    <a:lnTo>
                      <a:pt x="1049197" y="304432"/>
                    </a:lnTo>
                    <a:lnTo>
                      <a:pt x="1041525" y="303903"/>
                    </a:lnTo>
                    <a:lnTo>
                      <a:pt x="1033588" y="303903"/>
                    </a:lnTo>
                    <a:lnTo>
                      <a:pt x="1032795" y="303903"/>
                    </a:lnTo>
                    <a:lnTo>
                      <a:pt x="1032530" y="303903"/>
                    </a:lnTo>
                    <a:lnTo>
                      <a:pt x="1032001" y="303903"/>
                    </a:lnTo>
                    <a:lnTo>
                      <a:pt x="1024065" y="303903"/>
                    </a:lnTo>
                    <a:close/>
                    <a:moveTo>
                      <a:pt x="1388083" y="226671"/>
                    </a:moveTo>
                    <a:lnTo>
                      <a:pt x="1384643" y="226935"/>
                    </a:lnTo>
                    <a:lnTo>
                      <a:pt x="1381204" y="227464"/>
                    </a:lnTo>
                    <a:lnTo>
                      <a:pt x="1377765" y="228258"/>
                    </a:lnTo>
                    <a:lnTo>
                      <a:pt x="1374591" y="229316"/>
                    </a:lnTo>
                    <a:lnTo>
                      <a:pt x="1371416" y="230903"/>
                    </a:lnTo>
                    <a:lnTo>
                      <a:pt x="1368241" y="232490"/>
                    </a:lnTo>
                    <a:lnTo>
                      <a:pt x="1365596" y="234606"/>
                    </a:lnTo>
                    <a:lnTo>
                      <a:pt x="1362686" y="237250"/>
                    </a:lnTo>
                    <a:lnTo>
                      <a:pt x="1273269" y="326649"/>
                    </a:lnTo>
                    <a:lnTo>
                      <a:pt x="1280147" y="332468"/>
                    </a:lnTo>
                    <a:lnTo>
                      <a:pt x="1286496" y="338551"/>
                    </a:lnTo>
                    <a:lnTo>
                      <a:pt x="1293110" y="344899"/>
                    </a:lnTo>
                    <a:lnTo>
                      <a:pt x="1299195" y="351247"/>
                    </a:lnTo>
                    <a:lnTo>
                      <a:pt x="1305279" y="357859"/>
                    </a:lnTo>
                    <a:lnTo>
                      <a:pt x="1311364" y="364736"/>
                    </a:lnTo>
                    <a:lnTo>
                      <a:pt x="1317184" y="371348"/>
                    </a:lnTo>
                    <a:lnTo>
                      <a:pt x="1322739" y="378490"/>
                    </a:lnTo>
                    <a:lnTo>
                      <a:pt x="1413479" y="288033"/>
                    </a:lnTo>
                    <a:lnTo>
                      <a:pt x="1416125" y="285388"/>
                    </a:lnTo>
                    <a:lnTo>
                      <a:pt x="1417976" y="282479"/>
                    </a:lnTo>
                    <a:lnTo>
                      <a:pt x="1420093" y="279305"/>
                    </a:lnTo>
                    <a:lnTo>
                      <a:pt x="1421416" y="276131"/>
                    </a:lnTo>
                    <a:lnTo>
                      <a:pt x="1422474" y="272957"/>
                    </a:lnTo>
                    <a:lnTo>
                      <a:pt x="1423267" y="269519"/>
                    </a:lnTo>
                    <a:lnTo>
                      <a:pt x="1423797" y="266080"/>
                    </a:lnTo>
                    <a:lnTo>
                      <a:pt x="1423797" y="262642"/>
                    </a:lnTo>
                    <a:lnTo>
                      <a:pt x="1423797" y="259203"/>
                    </a:lnTo>
                    <a:lnTo>
                      <a:pt x="1423267" y="255765"/>
                    </a:lnTo>
                    <a:lnTo>
                      <a:pt x="1422474" y="252327"/>
                    </a:lnTo>
                    <a:lnTo>
                      <a:pt x="1421416" y="249153"/>
                    </a:lnTo>
                    <a:lnTo>
                      <a:pt x="1420093" y="245979"/>
                    </a:lnTo>
                    <a:lnTo>
                      <a:pt x="1417976" y="242805"/>
                    </a:lnTo>
                    <a:lnTo>
                      <a:pt x="1416125" y="240160"/>
                    </a:lnTo>
                    <a:lnTo>
                      <a:pt x="1413479" y="237250"/>
                    </a:lnTo>
                    <a:lnTo>
                      <a:pt x="1410834" y="234606"/>
                    </a:lnTo>
                    <a:lnTo>
                      <a:pt x="1407924" y="232490"/>
                    </a:lnTo>
                    <a:lnTo>
                      <a:pt x="1404749" y="230903"/>
                    </a:lnTo>
                    <a:lnTo>
                      <a:pt x="1401839" y="229316"/>
                    </a:lnTo>
                    <a:lnTo>
                      <a:pt x="1398400" y="228258"/>
                    </a:lnTo>
                    <a:lnTo>
                      <a:pt x="1394961" y="227464"/>
                    </a:lnTo>
                    <a:lnTo>
                      <a:pt x="1391522" y="226935"/>
                    </a:lnTo>
                    <a:lnTo>
                      <a:pt x="1388083" y="226671"/>
                    </a:lnTo>
                    <a:close/>
                    <a:moveTo>
                      <a:pt x="677243" y="226671"/>
                    </a:moveTo>
                    <a:lnTo>
                      <a:pt x="673803" y="226935"/>
                    </a:lnTo>
                    <a:lnTo>
                      <a:pt x="670629" y="227464"/>
                    </a:lnTo>
                    <a:lnTo>
                      <a:pt x="667190" y="228258"/>
                    </a:lnTo>
                    <a:lnTo>
                      <a:pt x="663751" y="229316"/>
                    </a:lnTo>
                    <a:lnTo>
                      <a:pt x="660576" y="230903"/>
                    </a:lnTo>
                    <a:lnTo>
                      <a:pt x="657666" y="232490"/>
                    </a:lnTo>
                    <a:lnTo>
                      <a:pt x="654491" y="234606"/>
                    </a:lnTo>
                    <a:lnTo>
                      <a:pt x="651846" y="237250"/>
                    </a:lnTo>
                    <a:lnTo>
                      <a:pt x="649465" y="240160"/>
                    </a:lnTo>
                    <a:lnTo>
                      <a:pt x="647084" y="242805"/>
                    </a:lnTo>
                    <a:lnTo>
                      <a:pt x="645497" y="245979"/>
                    </a:lnTo>
                    <a:lnTo>
                      <a:pt x="644174" y="249153"/>
                    </a:lnTo>
                    <a:lnTo>
                      <a:pt x="642587" y="252327"/>
                    </a:lnTo>
                    <a:lnTo>
                      <a:pt x="642058" y="255765"/>
                    </a:lnTo>
                    <a:lnTo>
                      <a:pt x="641529" y="259203"/>
                    </a:lnTo>
                    <a:lnTo>
                      <a:pt x="641264" y="262642"/>
                    </a:lnTo>
                    <a:lnTo>
                      <a:pt x="641529" y="266080"/>
                    </a:lnTo>
                    <a:lnTo>
                      <a:pt x="642058" y="269519"/>
                    </a:lnTo>
                    <a:lnTo>
                      <a:pt x="642587" y="272957"/>
                    </a:lnTo>
                    <a:lnTo>
                      <a:pt x="644174" y="276131"/>
                    </a:lnTo>
                    <a:lnTo>
                      <a:pt x="645497" y="279305"/>
                    </a:lnTo>
                    <a:lnTo>
                      <a:pt x="647084" y="282479"/>
                    </a:lnTo>
                    <a:lnTo>
                      <a:pt x="649465" y="285388"/>
                    </a:lnTo>
                    <a:lnTo>
                      <a:pt x="651846" y="288033"/>
                    </a:lnTo>
                    <a:lnTo>
                      <a:pt x="742321" y="378490"/>
                    </a:lnTo>
                    <a:lnTo>
                      <a:pt x="748406" y="371348"/>
                    </a:lnTo>
                    <a:lnTo>
                      <a:pt x="753961" y="364736"/>
                    </a:lnTo>
                    <a:lnTo>
                      <a:pt x="760046" y="357859"/>
                    </a:lnTo>
                    <a:lnTo>
                      <a:pt x="765866" y="351247"/>
                    </a:lnTo>
                    <a:lnTo>
                      <a:pt x="772480" y="344899"/>
                    </a:lnTo>
                    <a:lnTo>
                      <a:pt x="778564" y="338551"/>
                    </a:lnTo>
                    <a:lnTo>
                      <a:pt x="785443" y="332468"/>
                    </a:lnTo>
                    <a:lnTo>
                      <a:pt x="791792" y="326649"/>
                    </a:lnTo>
                    <a:lnTo>
                      <a:pt x="702639" y="237250"/>
                    </a:lnTo>
                    <a:lnTo>
                      <a:pt x="699994" y="234606"/>
                    </a:lnTo>
                    <a:lnTo>
                      <a:pt x="696819" y="232490"/>
                    </a:lnTo>
                    <a:lnTo>
                      <a:pt x="694174" y="230903"/>
                    </a:lnTo>
                    <a:lnTo>
                      <a:pt x="690734" y="229316"/>
                    </a:lnTo>
                    <a:lnTo>
                      <a:pt x="687295" y="228258"/>
                    </a:lnTo>
                    <a:lnTo>
                      <a:pt x="683856" y="227464"/>
                    </a:lnTo>
                    <a:lnTo>
                      <a:pt x="680682" y="226935"/>
                    </a:lnTo>
                    <a:lnTo>
                      <a:pt x="677243" y="226671"/>
                    </a:lnTo>
                    <a:close/>
                    <a:moveTo>
                      <a:pt x="1032795" y="79348"/>
                    </a:moveTo>
                    <a:lnTo>
                      <a:pt x="1029091" y="79877"/>
                    </a:lnTo>
                    <a:lnTo>
                      <a:pt x="1025387" y="80406"/>
                    </a:lnTo>
                    <a:lnTo>
                      <a:pt x="1021948" y="81200"/>
                    </a:lnTo>
                    <a:lnTo>
                      <a:pt x="1018774" y="82257"/>
                    </a:lnTo>
                    <a:lnTo>
                      <a:pt x="1015599" y="83844"/>
                    </a:lnTo>
                    <a:lnTo>
                      <a:pt x="1012425" y="85696"/>
                    </a:lnTo>
                    <a:lnTo>
                      <a:pt x="1010044" y="87547"/>
                    </a:lnTo>
                    <a:lnTo>
                      <a:pt x="1007134" y="90192"/>
                    </a:lnTo>
                    <a:lnTo>
                      <a:pt x="1005017" y="92573"/>
                    </a:lnTo>
                    <a:lnTo>
                      <a:pt x="1002901" y="95482"/>
                    </a:lnTo>
                    <a:lnTo>
                      <a:pt x="1001049" y="98392"/>
                    </a:lnTo>
                    <a:lnTo>
                      <a:pt x="999726" y="101301"/>
                    </a:lnTo>
                    <a:lnTo>
                      <a:pt x="998404" y="104739"/>
                    </a:lnTo>
                    <a:lnTo>
                      <a:pt x="997610" y="108178"/>
                    </a:lnTo>
                    <a:lnTo>
                      <a:pt x="997081" y="111881"/>
                    </a:lnTo>
                    <a:lnTo>
                      <a:pt x="996816" y="115319"/>
                    </a:lnTo>
                    <a:lnTo>
                      <a:pt x="996816" y="236986"/>
                    </a:lnTo>
                    <a:lnTo>
                      <a:pt x="1005546" y="236192"/>
                    </a:lnTo>
                    <a:lnTo>
                      <a:pt x="1014276" y="235664"/>
                    </a:lnTo>
                    <a:lnTo>
                      <a:pt x="1023007" y="235399"/>
                    </a:lnTo>
                    <a:lnTo>
                      <a:pt x="1031737" y="235135"/>
                    </a:lnTo>
                    <a:lnTo>
                      <a:pt x="1032795" y="235135"/>
                    </a:lnTo>
                    <a:lnTo>
                      <a:pt x="1033588" y="235135"/>
                    </a:lnTo>
                    <a:lnTo>
                      <a:pt x="1042583" y="235399"/>
                    </a:lnTo>
                    <a:lnTo>
                      <a:pt x="1051313" y="235664"/>
                    </a:lnTo>
                    <a:lnTo>
                      <a:pt x="1060043" y="236192"/>
                    </a:lnTo>
                    <a:lnTo>
                      <a:pt x="1068773" y="236986"/>
                    </a:lnTo>
                    <a:lnTo>
                      <a:pt x="1068773" y="115319"/>
                    </a:lnTo>
                    <a:lnTo>
                      <a:pt x="1068509" y="111881"/>
                    </a:lnTo>
                    <a:lnTo>
                      <a:pt x="1067715" y="108178"/>
                    </a:lnTo>
                    <a:lnTo>
                      <a:pt x="1066922" y="104739"/>
                    </a:lnTo>
                    <a:lnTo>
                      <a:pt x="1065863" y="101301"/>
                    </a:lnTo>
                    <a:lnTo>
                      <a:pt x="1064276" y="98392"/>
                    </a:lnTo>
                    <a:lnTo>
                      <a:pt x="1062424" y="95482"/>
                    </a:lnTo>
                    <a:lnTo>
                      <a:pt x="1060308" y="92573"/>
                    </a:lnTo>
                    <a:lnTo>
                      <a:pt x="1057927" y="90192"/>
                    </a:lnTo>
                    <a:lnTo>
                      <a:pt x="1055546" y="87547"/>
                    </a:lnTo>
                    <a:lnTo>
                      <a:pt x="1052636" y="85696"/>
                    </a:lnTo>
                    <a:lnTo>
                      <a:pt x="1049990" y="83844"/>
                    </a:lnTo>
                    <a:lnTo>
                      <a:pt x="1046816" y="82257"/>
                    </a:lnTo>
                    <a:lnTo>
                      <a:pt x="1043377" y="81200"/>
                    </a:lnTo>
                    <a:lnTo>
                      <a:pt x="1039938" y="80406"/>
                    </a:lnTo>
                    <a:lnTo>
                      <a:pt x="1036498" y="79877"/>
                    </a:lnTo>
                    <a:lnTo>
                      <a:pt x="1032795" y="79348"/>
                    </a:lnTo>
                    <a:close/>
                    <a:moveTo>
                      <a:pt x="986234" y="0"/>
                    </a:moveTo>
                    <a:lnTo>
                      <a:pt x="1012954" y="265"/>
                    </a:lnTo>
                    <a:lnTo>
                      <a:pt x="1039938" y="1058"/>
                    </a:lnTo>
                    <a:lnTo>
                      <a:pt x="1066922" y="2381"/>
                    </a:lnTo>
                    <a:lnTo>
                      <a:pt x="1093641" y="4232"/>
                    </a:lnTo>
                    <a:lnTo>
                      <a:pt x="1120096" y="6612"/>
                    </a:lnTo>
                    <a:lnTo>
                      <a:pt x="1146286" y="8993"/>
                    </a:lnTo>
                    <a:lnTo>
                      <a:pt x="1172212" y="12431"/>
                    </a:lnTo>
                    <a:lnTo>
                      <a:pt x="1198137" y="16134"/>
                    </a:lnTo>
                    <a:lnTo>
                      <a:pt x="1223798" y="20366"/>
                    </a:lnTo>
                    <a:lnTo>
                      <a:pt x="1248930" y="25127"/>
                    </a:lnTo>
                    <a:lnTo>
                      <a:pt x="1274327" y="30417"/>
                    </a:lnTo>
                    <a:lnTo>
                      <a:pt x="1298930" y="35971"/>
                    </a:lnTo>
                    <a:lnTo>
                      <a:pt x="1323268" y="42055"/>
                    </a:lnTo>
                    <a:lnTo>
                      <a:pt x="1347871" y="48931"/>
                    </a:lnTo>
                    <a:lnTo>
                      <a:pt x="1371681" y="56073"/>
                    </a:lnTo>
                    <a:lnTo>
                      <a:pt x="1395225" y="64007"/>
                    </a:lnTo>
                    <a:lnTo>
                      <a:pt x="1418506" y="72207"/>
                    </a:lnTo>
                    <a:lnTo>
                      <a:pt x="1441521" y="80935"/>
                    </a:lnTo>
                    <a:lnTo>
                      <a:pt x="1464272" y="90192"/>
                    </a:lnTo>
                    <a:lnTo>
                      <a:pt x="1486494" y="99979"/>
                    </a:lnTo>
                    <a:lnTo>
                      <a:pt x="1508716" y="110029"/>
                    </a:lnTo>
                    <a:lnTo>
                      <a:pt x="1530145" y="120873"/>
                    </a:lnTo>
                    <a:lnTo>
                      <a:pt x="1551309" y="131982"/>
                    </a:lnTo>
                    <a:lnTo>
                      <a:pt x="1572208" y="143884"/>
                    </a:lnTo>
                    <a:lnTo>
                      <a:pt x="1592313" y="156051"/>
                    </a:lnTo>
                    <a:lnTo>
                      <a:pt x="1612684" y="168747"/>
                    </a:lnTo>
                    <a:lnTo>
                      <a:pt x="1631996" y="181971"/>
                    </a:lnTo>
                    <a:lnTo>
                      <a:pt x="1651043" y="195725"/>
                    </a:lnTo>
                    <a:lnTo>
                      <a:pt x="1660567" y="202602"/>
                    </a:lnTo>
                    <a:lnTo>
                      <a:pt x="1669826" y="210008"/>
                    </a:lnTo>
                    <a:lnTo>
                      <a:pt x="1678821" y="217413"/>
                    </a:lnTo>
                    <a:lnTo>
                      <a:pt x="1687815" y="224819"/>
                    </a:lnTo>
                    <a:lnTo>
                      <a:pt x="1696810" y="232225"/>
                    </a:lnTo>
                    <a:lnTo>
                      <a:pt x="1705804" y="240160"/>
                    </a:lnTo>
                    <a:lnTo>
                      <a:pt x="1714535" y="247830"/>
                    </a:lnTo>
                    <a:lnTo>
                      <a:pt x="1723000" y="255765"/>
                    </a:lnTo>
                    <a:lnTo>
                      <a:pt x="1731466" y="263964"/>
                    </a:lnTo>
                    <a:lnTo>
                      <a:pt x="1739931" y="272164"/>
                    </a:lnTo>
                    <a:lnTo>
                      <a:pt x="1747868" y="280098"/>
                    </a:lnTo>
                    <a:lnTo>
                      <a:pt x="1756069" y="288827"/>
                    </a:lnTo>
                    <a:lnTo>
                      <a:pt x="1764005" y="297290"/>
                    </a:lnTo>
                    <a:lnTo>
                      <a:pt x="1771941" y="306019"/>
                    </a:lnTo>
                    <a:lnTo>
                      <a:pt x="1779349" y="314747"/>
                    </a:lnTo>
                    <a:lnTo>
                      <a:pt x="1787021" y="323740"/>
                    </a:lnTo>
                    <a:lnTo>
                      <a:pt x="1794163" y="332997"/>
                    </a:lnTo>
                    <a:lnTo>
                      <a:pt x="1801571" y="341990"/>
                    </a:lnTo>
                    <a:lnTo>
                      <a:pt x="1808714" y="351512"/>
                    </a:lnTo>
                    <a:lnTo>
                      <a:pt x="1815592" y="360769"/>
                    </a:lnTo>
                    <a:lnTo>
                      <a:pt x="1822735" y="370291"/>
                    </a:lnTo>
                    <a:lnTo>
                      <a:pt x="1829348" y="380077"/>
                    </a:lnTo>
                    <a:lnTo>
                      <a:pt x="1835962" y="389863"/>
                    </a:lnTo>
                    <a:lnTo>
                      <a:pt x="1842311" y="399914"/>
                    </a:lnTo>
                    <a:lnTo>
                      <a:pt x="1848396" y="409964"/>
                    </a:lnTo>
                    <a:lnTo>
                      <a:pt x="1854745" y="420280"/>
                    </a:lnTo>
                    <a:lnTo>
                      <a:pt x="1860830" y="430330"/>
                    </a:lnTo>
                    <a:lnTo>
                      <a:pt x="1866385" y="441175"/>
                    </a:lnTo>
                    <a:lnTo>
                      <a:pt x="1872470" y="451490"/>
                    </a:lnTo>
                    <a:lnTo>
                      <a:pt x="1877761" y="462070"/>
                    </a:lnTo>
                    <a:lnTo>
                      <a:pt x="1883316" y="473178"/>
                    </a:lnTo>
                    <a:lnTo>
                      <a:pt x="1888342" y="484023"/>
                    </a:lnTo>
                    <a:lnTo>
                      <a:pt x="1893369" y="495396"/>
                    </a:lnTo>
                    <a:lnTo>
                      <a:pt x="1898395" y="506240"/>
                    </a:lnTo>
                    <a:lnTo>
                      <a:pt x="1903157" y="517613"/>
                    </a:lnTo>
                    <a:lnTo>
                      <a:pt x="1907654" y="529251"/>
                    </a:lnTo>
                    <a:lnTo>
                      <a:pt x="1912152" y="540624"/>
                    </a:lnTo>
                    <a:lnTo>
                      <a:pt x="1916385" y="552526"/>
                    </a:lnTo>
                    <a:lnTo>
                      <a:pt x="1920617" y="564428"/>
                    </a:lnTo>
                    <a:lnTo>
                      <a:pt x="1924586" y="576331"/>
                    </a:lnTo>
                    <a:lnTo>
                      <a:pt x="1928289" y="588497"/>
                    </a:lnTo>
                    <a:lnTo>
                      <a:pt x="1931993" y="600664"/>
                    </a:lnTo>
                    <a:lnTo>
                      <a:pt x="1935432" y="612831"/>
                    </a:lnTo>
                    <a:lnTo>
                      <a:pt x="1938607" y="625526"/>
                    </a:lnTo>
                    <a:lnTo>
                      <a:pt x="1941781" y="637958"/>
                    </a:lnTo>
                    <a:lnTo>
                      <a:pt x="1944691" y="650918"/>
                    </a:lnTo>
                    <a:lnTo>
                      <a:pt x="1947337" y="663613"/>
                    </a:lnTo>
                    <a:lnTo>
                      <a:pt x="1950247" y="676574"/>
                    </a:lnTo>
                    <a:lnTo>
                      <a:pt x="1952363" y="689798"/>
                    </a:lnTo>
                    <a:lnTo>
                      <a:pt x="1954744" y="703023"/>
                    </a:lnTo>
                    <a:lnTo>
                      <a:pt x="1956596" y="716248"/>
                    </a:lnTo>
                    <a:lnTo>
                      <a:pt x="1958448" y="729737"/>
                    </a:lnTo>
                    <a:lnTo>
                      <a:pt x="1960299" y="743490"/>
                    </a:lnTo>
                    <a:lnTo>
                      <a:pt x="1961622" y="757244"/>
                    </a:lnTo>
                    <a:lnTo>
                      <a:pt x="1962945" y="770998"/>
                    </a:lnTo>
                    <a:lnTo>
                      <a:pt x="1964268" y="785016"/>
                    </a:lnTo>
                    <a:lnTo>
                      <a:pt x="1965061" y="799034"/>
                    </a:lnTo>
                    <a:lnTo>
                      <a:pt x="1965855" y="813317"/>
                    </a:lnTo>
                    <a:lnTo>
                      <a:pt x="1966384" y="827599"/>
                    </a:lnTo>
                    <a:lnTo>
                      <a:pt x="1966649" y="842411"/>
                    </a:lnTo>
                    <a:lnTo>
                      <a:pt x="1966913" y="856958"/>
                    </a:lnTo>
                    <a:lnTo>
                      <a:pt x="1966913" y="871769"/>
                    </a:lnTo>
                    <a:lnTo>
                      <a:pt x="1966649" y="886581"/>
                    </a:lnTo>
                    <a:lnTo>
                      <a:pt x="1966120" y="901393"/>
                    </a:lnTo>
                    <a:lnTo>
                      <a:pt x="1965590" y="916733"/>
                    </a:lnTo>
                    <a:lnTo>
                      <a:pt x="1964797" y="931809"/>
                    </a:lnTo>
                    <a:lnTo>
                      <a:pt x="1964003" y="947150"/>
                    </a:lnTo>
                    <a:lnTo>
                      <a:pt x="1962416" y="962755"/>
                    </a:lnTo>
                    <a:lnTo>
                      <a:pt x="1961093" y="978360"/>
                    </a:lnTo>
                    <a:lnTo>
                      <a:pt x="1959506" y="994230"/>
                    </a:lnTo>
                    <a:lnTo>
                      <a:pt x="1957654" y="1010099"/>
                    </a:lnTo>
                    <a:lnTo>
                      <a:pt x="1955802" y="1026233"/>
                    </a:lnTo>
                    <a:lnTo>
                      <a:pt x="1953950" y="1038929"/>
                    </a:lnTo>
                    <a:lnTo>
                      <a:pt x="1952363" y="1051360"/>
                    </a:lnTo>
                    <a:lnTo>
                      <a:pt x="1950247" y="1064056"/>
                    </a:lnTo>
                    <a:lnTo>
                      <a:pt x="1947866" y="1076752"/>
                    </a:lnTo>
                    <a:lnTo>
                      <a:pt x="1944956" y="1089447"/>
                    </a:lnTo>
                    <a:lnTo>
                      <a:pt x="1942046" y="1101879"/>
                    </a:lnTo>
                    <a:lnTo>
                      <a:pt x="1938607" y="1114574"/>
                    </a:lnTo>
                    <a:lnTo>
                      <a:pt x="1935167" y="1127005"/>
                    </a:lnTo>
                    <a:lnTo>
                      <a:pt x="1931199" y="1139701"/>
                    </a:lnTo>
                    <a:lnTo>
                      <a:pt x="1927231" y="1152132"/>
                    </a:lnTo>
                    <a:lnTo>
                      <a:pt x="1922998" y="1164828"/>
                    </a:lnTo>
                    <a:lnTo>
                      <a:pt x="1918501" y="1177524"/>
                    </a:lnTo>
                    <a:lnTo>
                      <a:pt x="1913210" y="1189955"/>
                    </a:lnTo>
                    <a:lnTo>
                      <a:pt x="1908448" y="1202386"/>
                    </a:lnTo>
                    <a:lnTo>
                      <a:pt x="1903157" y="1214817"/>
                    </a:lnTo>
                    <a:lnTo>
                      <a:pt x="1897866" y="1227513"/>
                    </a:lnTo>
                    <a:lnTo>
                      <a:pt x="1892311" y="1239944"/>
                    </a:lnTo>
                    <a:lnTo>
                      <a:pt x="1886491" y="1252111"/>
                    </a:lnTo>
                    <a:lnTo>
                      <a:pt x="1880142" y="1264806"/>
                    </a:lnTo>
                    <a:lnTo>
                      <a:pt x="1874321" y="1276973"/>
                    </a:lnTo>
                    <a:lnTo>
                      <a:pt x="1861359" y="1301571"/>
                    </a:lnTo>
                    <a:lnTo>
                      <a:pt x="1847867" y="1325904"/>
                    </a:lnTo>
                    <a:lnTo>
                      <a:pt x="1834110" y="1350238"/>
                    </a:lnTo>
                    <a:lnTo>
                      <a:pt x="1819825" y="1374306"/>
                    </a:lnTo>
                    <a:lnTo>
                      <a:pt x="1805274" y="1397846"/>
                    </a:lnTo>
                    <a:lnTo>
                      <a:pt x="1790195" y="1421386"/>
                    </a:lnTo>
                    <a:lnTo>
                      <a:pt x="1774851" y="1444662"/>
                    </a:lnTo>
                    <a:lnTo>
                      <a:pt x="1759772" y="1467673"/>
                    </a:lnTo>
                    <a:lnTo>
                      <a:pt x="1744164" y="1490154"/>
                    </a:lnTo>
                    <a:lnTo>
                      <a:pt x="1728820" y="1512636"/>
                    </a:lnTo>
                    <a:lnTo>
                      <a:pt x="1697868" y="1556278"/>
                    </a:lnTo>
                    <a:lnTo>
                      <a:pt x="1667974" y="1598332"/>
                    </a:lnTo>
                    <a:lnTo>
                      <a:pt x="1639403" y="1638535"/>
                    </a:lnTo>
                    <a:lnTo>
                      <a:pt x="1625647" y="1658108"/>
                    </a:lnTo>
                    <a:lnTo>
                      <a:pt x="1612419" y="1676887"/>
                    </a:lnTo>
                    <a:lnTo>
                      <a:pt x="1599985" y="1695401"/>
                    </a:lnTo>
                    <a:lnTo>
                      <a:pt x="1587816" y="1713387"/>
                    </a:lnTo>
                    <a:lnTo>
                      <a:pt x="1576705" y="1730843"/>
                    </a:lnTo>
                    <a:lnTo>
                      <a:pt x="1566388" y="1748035"/>
                    </a:lnTo>
                    <a:lnTo>
                      <a:pt x="1607393" y="2062253"/>
                    </a:lnTo>
                    <a:lnTo>
                      <a:pt x="1556070" y="2077329"/>
                    </a:lnTo>
                    <a:lnTo>
                      <a:pt x="1479087" y="2100605"/>
                    </a:lnTo>
                    <a:lnTo>
                      <a:pt x="1371681" y="2133931"/>
                    </a:lnTo>
                    <a:lnTo>
                      <a:pt x="1245491" y="2173076"/>
                    </a:lnTo>
                    <a:lnTo>
                      <a:pt x="1113217" y="2214601"/>
                    </a:lnTo>
                    <a:lnTo>
                      <a:pt x="986499" y="2254804"/>
                    </a:lnTo>
                    <a:lnTo>
                      <a:pt x="877241" y="2289188"/>
                    </a:lnTo>
                    <a:lnTo>
                      <a:pt x="797347" y="2314844"/>
                    </a:lnTo>
                    <a:lnTo>
                      <a:pt x="772480" y="2323043"/>
                    </a:lnTo>
                    <a:lnTo>
                      <a:pt x="759252" y="2327275"/>
                    </a:lnTo>
                    <a:lnTo>
                      <a:pt x="710046" y="2094521"/>
                    </a:lnTo>
                    <a:lnTo>
                      <a:pt x="701846" y="2097431"/>
                    </a:lnTo>
                    <a:lnTo>
                      <a:pt x="680153" y="2105630"/>
                    </a:lnTo>
                    <a:lnTo>
                      <a:pt x="664544" y="2110920"/>
                    </a:lnTo>
                    <a:lnTo>
                      <a:pt x="646820" y="2117003"/>
                    </a:lnTo>
                    <a:lnTo>
                      <a:pt x="626978" y="2123351"/>
                    </a:lnTo>
                    <a:lnTo>
                      <a:pt x="605550" y="2129699"/>
                    </a:lnTo>
                    <a:lnTo>
                      <a:pt x="582799" y="2136576"/>
                    </a:lnTo>
                    <a:lnTo>
                      <a:pt x="559254" y="2142923"/>
                    </a:lnTo>
                    <a:lnTo>
                      <a:pt x="535180" y="2149007"/>
                    </a:lnTo>
                    <a:lnTo>
                      <a:pt x="523011" y="2151652"/>
                    </a:lnTo>
                    <a:lnTo>
                      <a:pt x="511107" y="2154297"/>
                    </a:lnTo>
                    <a:lnTo>
                      <a:pt x="498937" y="2156413"/>
                    </a:lnTo>
                    <a:lnTo>
                      <a:pt x="486768" y="2158793"/>
                    </a:lnTo>
                    <a:lnTo>
                      <a:pt x="475128" y="2160644"/>
                    </a:lnTo>
                    <a:lnTo>
                      <a:pt x="463488" y="2162496"/>
                    </a:lnTo>
                    <a:lnTo>
                      <a:pt x="452112" y="2163554"/>
                    </a:lnTo>
                    <a:lnTo>
                      <a:pt x="441001" y="2164612"/>
                    </a:lnTo>
                    <a:lnTo>
                      <a:pt x="430419" y="2165141"/>
                    </a:lnTo>
                    <a:lnTo>
                      <a:pt x="420102" y="2165141"/>
                    </a:lnTo>
                    <a:lnTo>
                      <a:pt x="410049" y="2164876"/>
                    </a:lnTo>
                    <a:lnTo>
                      <a:pt x="400261" y="2164083"/>
                    </a:lnTo>
                    <a:lnTo>
                      <a:pt x="391002" y="2162760"/>
                    </a:lnTo>
                    <a:lnTo>
                      <a:pt x="382272" y="2160644"/>
                    </a:lnTo>
                    <a:lnTo>
                      <a:pt x="373806" y="2158264"/>
                    </a:lnTo>
                    <a:lnTo>
                      <a:pt x="365870" y="2155355"/>
                    </a:lnTo>
                    <a:lnTo>
                      <a:pt x="357933" y="2151916"/>
                    </a:lnTo>
                    <a:lnTo>
                      <a:pt x="350790" y="2148213"/>
                    </a:lnTo>
                    <a:lnTo>
                      <a:pt x="343648" y="2144246"/>
                    </a:lnTo>
                    <a:lnTo>
                      <a:pt x="337034" y="2139749"/>
                    </a:lnTo>
                    <a:lnTo>
                      <a:pt x="330685" y="2135253"/>
                    </a:lnTo>
                    <a:lnTo>
                      <a:pt x="324600" y="2129963"/>
                    </a:lnTo>
                    <a:lnTo>
                      <a:pt x="319045" y="2124938"/>
                    </a:lnTo>
                    <a:lnTo>
                      <a:pt x="313489" y="2119384"/>
                    </a:lnTo>
                    <a:lnTo>
                      <a:pt x="308463" y="2114094"/>
                    </a:lnTo>
                    <a:lnTo>
                      <a:pt x="303966" y="2108539"/>
                    </a:lnTo>
                    <a:lnTo>
                      <a:pt x="299468" y="2102456"/>
                    </a:lnTo>
                    <a:lnTo>
                      <a:pt x="295500" y="2096902"/>
                    </a:lnTo>
                    <a:lnTo>
                      <a:pt x="291796" y="2091083"/>
                    </a:lnTo>
                    <a:lnTo>
                      <a:pt x="288357" y="2085264"/>
                    </a:lnTo>
                    <a:lnTo>
                      <a:pt x="285183" y="2079445"/>
                    </a:lnTo>
                    <a:lnTo>
                      <a:pt x="282537" y="2073891"/>
                    </a:lnTo>
                    <a:lnTo>
                      <a:pt x="279892" y="2068336"/>
                    </a:lnTo>
                    <a:lnTo>
                      <a:pt x="277511" y="2062782"/>
                    </a:lnTo>
                    <a:lnTo>
                      <a:pt x="275394" y="2057757"/>
                    </a:lnTo>
                    <a:lnTo>
                      <a:pt x="273807" y="2052467"/>
                    </a:lnTo>
                    <a:lnTo>
                      <a:pt x="272220" y="2047706"/>
                    </a:lnTo>
                    <a:lnTo>
                      <a:pt x="271162" y="2042945"/>
                    </a:lnTo>
                    <a:lnTo>
                      <a:pt x="270103" y="2038713"/>
                    </a:lnTo>
                    <a:lnTo>
                      <a:pt x="269574" y="2035275"/>
                    </a:lnTo>
                    <a:lnTo>
                      <a:pt x="269310" y="2031572"/>
                    </a:lnTo>
                    <a:lnTo>
                      <a:pt x="269045" y="2028398"/>
                    </a:lnTo>
                    <a:lnTo>
                      <a:pt x="269045" y="2025489"/>
                    </a:lnTo>
                    <a:lnTo>
                      <a:pt x="269310" y="2022050"/>
                    </a:lnTo>
                    <a:lnTo>
                      <a:pt x="270632" y="2013851"/>
                    </a:lnTo>
                    <a:lnTo>
                      <a:pt x="272484" y="2004329"/>
                    </a:lnTo>
                    <a:lnTo>
                      <a:pt x="274865" y="1993749"/>
                    </a:lnTo>
                    <a:lnTo>
                      <a:pt x="280156" y="1969680"/>
                    </a:lnTo>
                    <a:lnTo>
                      <a:pt x="282802" y="1957249"/>
                    </a:lnTo>
                    <a:lnTo>
                      <a:pt x="284918" y="1944289"/>
                    </a:lnTo>
                    <a:lnTo>
                      <a:pt x="285712" y="1937677"/>
                    </a:lnTo>
                    <a:lnTo>
                      <a:pt x="286770" y="1931329"/>
                    </a:lnTo>
                    <a:lnTo>
                      <a:pt x="287034" y="1924981"/>
                    </a:lnTo>
                    <a:lnTo>
                      <a:pt x="287299" y="1918633"/>
                    </a:lnTo>
                    <a:lnTo>
                      <a:pt x="287564" y="1912285"/>
                    </a:lnTo>
                    <a:lnTo>
                      <a:pt x="287299" y="1906202"/>
                    </a:lnTo>
                    <a:lnTo>
                      <a:pt x="286770" y="1900383"/>
                    </a:lnTo>
                    <a:lnTo>
                      <a:pt x="285712" y="1894564"/>
                    </a:lnTo>
                    <a:lnTo>
                      <a:pt x="284654" y="1889010"/>
                    </a:lnTo>
                    <a:lnTo>
                      <a:pt x="283066" y="1883985"/>
                    </a:lnTo>
                    <a:lnTo>
                      <a:pt x="280950" y="1878695"/>
                    </a:lnTo>
                    <a:lnTo>
                      <a:pt x="278569" y="1873934"/>
                    </a:lnTo>
                    <a:lnTo>
                      <a:pt x="275659" y="1869438"/>
                    </a:lnTo>
                    <a:lnTo>
                      <a:pt x="272220" y="1865735"/>
                    </a:lnTo>
                    <a:lnTo>
                      <a:pt x="268781" y="1862032"/>
                    </a:lnTo>
                    <a:lnTo>
                      <a:pt x="264283" y="1858593"/>
                    </a:lnTo>
                    <a:lnTo>
                      <a:pt x="235712" y="1840343"/>
                    </a:lnTo>
                    <a:lnTo>
                      <a:pt x="215077" y="1826854"/>
                    </a:lnTo>
                    <a:lnTo>
                      <a:pt x="198146" y="1816274"/>
                    </a:lnTo>
                    <a:lnTo>
                      <a:pt x="194443" y="1807017"/>
                    </a:lnTo>
                    <a:lnTo>
                      <a:pt x="191004" y="1797231"/>
                    </a:lnTo>
                    <a:lnTo>
                      <a:pt x="187300" y="1785064"/>
                    </a:lnTo>
                    <a:lnTo>
                      <a:pt x="185448" y="1778981"/>
                    </a:lnTo>
                    <a:lnTo>
                      <a:pt x="184125" y="1772369"/>
                    </a:lnTo>
                    <a:lnTo>
                      <a:pt x="182803" y="1766285"/>
                    </a:lnTo>
                    <a:lnTo>
                      <a:pt x="182009" y="1759937"/>
                    </a:lnTo>
                    <a:lnTo>
                      <a:pt x="181744" y="1754383"/>
                    </a:lnTo>
                    <a:lnTo>
                      <a:pt x="181744" y="1749093"/>
                    </a:lnTo>
                    <a:lnTo>
                      <a:pt x="182009" y="1746977"/>
                    </a:lnTo>
                    <a:lnTo>
                      <a:pt x="182538" y="1744597"/>
                    </a:lnTo>
                    <a:lnTo>
                      <a:pt x="183067" y="1742745"/>
                    </a:lnTo>
                    <a:lnTo>
                      <a:pt x="183861" y="1740629"/>
                    </a:lnTo>
                    <a:lnTo>
                      <a:pt x="186242" y="1737191"/>
                    </a:lnTo>
                    <a:lnTo>
                      <a:pt x="188623" y="1734017"/>
                    </a:lnTo>
                    <a:lnTo>
                      <a:pt x="191797" y="1730579"/>
                    </a:lnTo>
                    <a:lnTo>
                      <a:pt x="194707" y="1727140"/>
                    </a:lnTo>
                    <a:lnTo>
                      <a:pt x="201586" y="1720792"/>
                    </a:lnTo>
                    <a:lnTo>
                      <a:pt x="208199" y="1714445"/>
                    </a:lnTo>
                    <a:lnTo>
                      <a:pt x="214548" y="1709155"/>
                    </a:lnTo>
                    <a:lnTo>
                      <a:pt x="219310" y="1704394"/>
                    </a:lnTo>
                    <a:lnTo>
                      <a:pt x="220897" y="1702542"/>
                    </a:lnTo>
                    <a:lnTo>
                      <a:pt x="221691" y="1700691"/>
                    </a:lnTo>
                    <a:lnTo>
                      <a:pt x="222220" y="1699369"/>
                    </a:lnTo>
                    <a:lnTo>
                      <a:pt x="221956" y="1698840"/>
                    </a:lnTo>
                    <a:lnTo>
                      <a:pt x="221691" y="1698311"/>
                    </a:lnTo>
                    <a:lnTo>
                      <a:pt x="220104" y="1697253"/>
                    </a:lnTo>
                    <a:lnTo>
                      <a:pt x="216929" y="1695666"/>
                    </a:lnTo>
                    <a:lnTo>
                      <a:pt x="207141" y="1691169"/>
                    </a:lnTo>
                    <a:lnTo>
                      <a:pt x="193914" y="1686144"/>
                    </a:lnTo>
                    <a:lnTo>
                      <a:pt x="178834" y="1680061"/>
                    </a:lnTo>
                    <a:lnTo>
                      <a:pt x="163491" y="1674242"/>
                    </a:lnTo>
                    <a:lnTo>
                      <a:pt x="148940" y="1668158"/>
                    </a:lnTo>
                    <a:lnTo>
                      <a:pt x="137300" y="1663133"/>
                    </a:lnTo>
                    <a:lnTo>
                      <a:pt x="132803" y="1661282"/>
                    </a:lnTo>
                    <a:lnTo>
                      <a:pt x="129628" y="1659166"/>
                    </a:lnTo>
                    <a:lnTo>
                      <a:pt x="128570" y="1658372"/>
                    </a:lnTo>
                    <a:lnTo>
                      <a:pt x="127248" y="1657314"/>
                    </a:lnTo>
                    <a:lnTo>
                      <a:pt x="124602" y="1654140"/>
                    </a:lnTo>
                    <a:lnTo>
                      <a:pt x="122221" y="1649908"/>
                    </a:lnTo>
                    <a:lnTo>
                      <a:pt x="119576" y="1645147"/>
                    </a:lnTo>
                    <a:lnTo>
                      <a:pt x="116930" y="1639593"/>
                    </a:lnTo>
                    <a:lnTo>
                      <a:pt x="115078" y="1633774"/>
                    </a:lnTo>
                    <a:lnTo>
                      <a:pt x="112697" y="1627162"/>
                    </a:lnTo>
                    <a:lnTo>
                      <a:pt x="111375" y="1620814"/>
                    </a:lnTo>
                    <a:lnTo>
                      <a:pt x="110052" y="1613937"/>
                    </a:lnTo>
                    <a:lnTo>
                      <a:pt x="109258" y="1607589"/>
                    </a:lnTo>
                    <a:lnTo>
                      <a:pt x="108994" y="1601506"/>
                    </a:lnTo>
                    <a:lnTo>
                      <a:pt x="109258" y="1595158"/>
                    </a:lnTo>
                    <a:lnTo>
                      <a:pt x="109523" y="1592513"/>
                    </a:lnTo>
                    <a:lnTo>
                      <a:pt x="110052" y="1589868"/>
                    </a:lnTo>
                    <a:lnTo>
                      <a:pt x="110846" y="1587488"/>
                    </a:lnTo>
                    <a:lnTo>
                      <a:pt x="111639" y="1585107"/>
                    </a:lnTo>
                    <a:lnTo>
                      <a:pt x="112697" y="1582992"/>
                    </a:lnTo>
                    <a:lnTo>
                      <a:pt x="114285" y="1581140"/>
                    </a:lnTo>
                    <a:lnTo>
                      <a:pt x="115607" y="1579553"/>
                    </a:lnTo>
                    <a:lnTo>
                      <a:pt x="117195" y="1578231"/>
                    </a:lnTo>
                    <a:lnTo>
                      <a:pt x="120898" y="1575321"/>
                    </a:lnTo>
                    <a:lnTo>
                      <a:pt x="124338" y="1572412"/>
                    </a:lnTo>
                    <a:lnTo>
                      <a:pt x="127512" y="1569502"/>
                    </a:lnTo>
                    <a:lnTo>
                      <a:pt x="130158" y="1566328"/>
                    </a:lnTo>
                    <a:lnTo>
                      <a:pt x="132803" y="1563155"/>
                    </a:lnTo>
                    <a:lnTo>
                      <a:pt x="134655" y="1560245"/>
                    </a:lnTo>
                    <a:lnTo>
                      <a:pt x="136771" y="1556807"/>
                    </a:lnTo>
                    <a:lnTo>
                      <a:pt x="138094" y="1553368"/>
                    </a:lnTo>
                    <a:lnTo>
                      <a:pt x="139417" y="1549930"/>
                    </a:lnTo>
                    <a:lnTo>
                      <a:pt x="140475" y="1546756"/>
                    </a:lnTo>
                    <a:lnTo>
                      <a:pt x="141004" y="1543318"/>
                    </a:lnTo>
                    <a:lnTo>
                      <a:pt x="141004" y="1539879"/>
                    </a:lnTo>
                    <a:lnTo>
                      <a:pt x="141004" y="1536705"/>
                    </a:lnTo>
                    <a:lnTo>
                      <a:pt x="140475" y="1533531"/>
                    </a:lnTo>
                    <a:lnTo>
                      <a:pt x="139417" y="1530093"/>
                    </a:lnTo>
                    <a:lnTo>
                      <a:pt x="138359" y="1526919"/>
                    </a:lnTo>
                    <a:lnTo>
                      <a:pt x="136771" y="1524010"/>
                    </a:lnTo>
                    <a:lnTo>
                      <a:pt x="134655" y="1521100"/>
                    </a:lnTo>
                    <a:lnTo>
                      <a:pt x="132539" y="1518455"/>
                    </a:lnTo>
                    <a:lnTo>
                      <a:pt x="129628" y="1515546"/>
                    </a:lnTo>
                    <a:lnTo>
                      <a:pt x="126718" y="1512901"/>
                    </a:lnTo>
                    <a:lnTo>
                      <a:pt x="123279" y="1510520"/>
                    </a:lnTo>
                    <a:lnTo>
                      <a:pt x="119576" y="1508404"/>
                    </a:lnTo>
                    <a:lnTo>
                      <a:pt x="115343" y="1506289"/>
                    </a:lnTo>
                    <a:lnTo>
                      <a:pt x="110581" y="1504702"/>
                    </a:lnTo>
                    <a:lnTo>
                      <a:pt x="105555" y="1502850"/>
                    </a:lnTo>
                    <a:lnTo>
                      <a:pt x="100264" y="1501792"/>
                    </a:lnTo>
                    <a:lnTo>
                      <a:pt x="94179" y="1500734"/>
                    </a:lnTo>
                    <a:lnTo>
                      <a:pt x="88094" y="1499676"/>
                    </a:lnTo>
                    <a:lnTo>
                      <a:pt x="81481" y="1499147"/>
                    </a:lnTo>
                    <a:lnTo>
                      <a:pt x="74338" y="1498883"/>
                    </a:lnTo>
                    <a:lnTo>
                      <a:pt x="66666" y="1498883"/>
                    </a:lnTo>
                    <a:lnTo>
                      <a:pt x="60846" y="1498883"/>
                    </a:lnTo>
                    <a:lnTo>
                      <a:pt x="55026" y="1498354"/>
                    </a:lnTo>
                    <a:lnTo>
                      <a:pt x="49735" y="1497560"/>
                    </a:lnTo>
                    <a:lnTo>
                      <a:pt x="44709" y="1496238"/>
                    </a:lnTo>
                    <a:lnTo>
                      <a:pt x="39947" y="1494386"/>
                    </a:lnTo>
                    <a:lnTo>
                      <a:pt x="35449" y="1492270"/>
                    </a:lnTo>
                    <a:lnTo>
                      <a:pt x="31217" y="1489625"/>
                    </a:lnTo>
                    <a:lnTo>
                      <a:pt x="27248" y="1486981"/>
                    </a:lnTo>
                    <a:lnTo>
                      <a:pt x="23545" y="1483807"/>
                    </a:lnTo>
                    <a:lnTo>
                      <a:pt x="20106" y="1480368"/>
                    </a:lnTo>
                    <a:lnTo>
                      <a:pt x="17196" y="1476665"/>
                    </a:lnTo>
                    <a:lnTo>
                      <a:pt x="14286" y="1472962"/>
                    </a:lnTo>
                    <a:lnTo>
                      <a:pt x="11640" y="1468995"/>
                    </a:lnTo>
                    <a:lnTo>
                      <a:pt x="9524" y="1464499"/>
                    </a:lnTo>
                    <a:lnTo>
                      <a:pt x="7407" y="1460002"/>
                    </a:lnTo>
                    <a:lnTo>
                      <a:pt x="5820" y="1455506"/>
                    </a:lnTo>
                    <a:lnTo>
                      <a:pt x="4233" y="1450745"/>
                    </a:lnTo>
                    <a:lnTo>
                      <a:pt x="2910" y="1445720"/>
                    </a:lnTo>
                    <a:lnTo>
                      <a:pt x="1852" y="1440959"/>
                    </a:lnTo>
                    <a:lnTo>
                      <a:pt x="1058" y="1435669"/>
                    </a:lnTo>
                    <a:lnTo>
                      <a:pt x="529" y="1430643"/>
                    </a:lnTo>
                    <a:lnTo>
                      <a:pt x="265" y="1425354"/>
                    </a:lnTo>
                    <a:lnTo>
                      <a:pt x="0" y="1420328"/>
                    </a:lnTo>
                    <a:lnTo>
                      <a:pt x="0" y="1415303"/>
                    </a:lnTo>
                    <a:lnTo>
                      <a:pt x="265" y="1410278"/>
                    </a:lnTo>
                    <a:lnTo>
                      <a:pt x="794" y="1405252"/>
                    </a:lnTo>
                    <a:lnTo>
                      <a:pt x="1323" y="1400227"/>
                    </a:lnTo>
                    <a:lnTo>
                      <a:pt x="2116" y="1395466"/>
                    </a:lnTo>
                    <a:lnTo>
                      <a:pt x="2910" y="1390705"/>
                    </a:lnTo>
                    <a:lnTo>
                      <a:pt x="4233" y="1386209"/>
                    </a:lnTo>
                    <a:lnTo>
                      <a:pt x="5556" y="1381977"/>
                    </a:lnTo>
                    <a:lnTo>
                      <a:pt x="6878" y="1377745"/>
                    </a:lnTo>
                    <a:lnTo>
                      <a:pt x="11640" y="1365843"/>
                    </a:lnTo>
                    <a:lnTo>
                      <a:pt x="19048" y="1349444"/>
                    </a:lnTo>
                    <a:lnTo>
                      <a:pt x="39947" y="1303687"/>
                    </a:lnTo>
                    <a:lnTo>
                      <a:pt x="65608" y="1245763"/>
                    </a:lnTo>
                    <a:lnTo>
                      <a:pt x="79629" y="1214288"/>
                    </a:lnTo>
                    <a:lnTo>
                      <a:pt x="93650" y="1182020"/>
                    </a:lnTo>
                    <a:lnTo>
                      <a:pt x="107406" y="1149487"/>
                    </a:lnTo>
                    <a:lnTo>
                      <a:pt x="120634" y="1117484"/>
                    </a:lnTo>
                    <a:lnTo>
                      <a:pt x="133068" y="1086802"/>
                    </a:lnTo>
                    <a:lnTo>
                      <a:pt x="138623" y="1072255"/>
                    </a:lnTo>
                    <a:lnTo>
                      <a:pt x="143914" y="1057973"/>
                    </a:lnTo>
                    <a:lnTo>
                      <a:pt x="148411" y="1044748"/>
                    </a:lnTo>
                    <a:lnTo>
                      <a:pt x="152909" y="1031788"/>
                    </a:lnTo>
                    <a:lnTo>
                      <a:pt x="156612" y="1019886"/>
                    </a:lnTo>
                    <a:lnTo>
                      <a:pt x="159787" y="1009041"/>
                    </a:lnTo>
                    <a:lnTo>
                      <a:pt x="162168" y="999255"/>
                    </a:lnTo>
                    <a:lnTo>
                      <a:pt x="164020" y="990527"/>
                    </a:lnTo>
                    <a:lnTo>
                      <a:pt x="164813" y="982857"/>
                    </a:lnTo>
                    <a:lnTo>
                      <a:pt x="165078" y="979683"/>
                    </a:lnTo>
                    <a:lnTo>
                      <a:pt x="165078" y="976509"/>
                    </a:lnTo>
                    <a:lnTo>
                      <a:pt x="164549" y="965929"/>
                    </a:lnTo>
                    <a:lnTo>
                      <a:pt x="163755" y="956143"/>
                    </a:lnTo>
                    <a:lnTo>
                      <a:pt x="162697" y="947944"/>
                    </a:lnTo>
                    <a:lnTo>
                      <a:pt x="161374" y="940273"/>
                    </a:lnTo>
                    <a:lnTo>
                      <a:pt x="160051" y="933396"/>
                    </a:lnTo>
                    <a:lnTo>
                      <a:pt x="158729" y="927578"/>
                    </a:lnTo>
                    <a:lnTo>
                      <a:pt x="157141" y="922288"/>
                    </a:lnTo>
                    <a:lnTo>
                      <a:pt x="155554" y="917527"/>
                    </a:lnTo>
                    <a:lnTo>
                      <a:pt x="152380" y="908799"/>
                    </a:lnTo>
                    <a:lnTo>
                      <a:pt x="149999" y="900864"/>
                    </a:lnTo>
                    <a:lnTo>
                      <a:pt x="148940" y="897425"/>
                    </a:lnTo>
                    <a:lnTo>
                      <a:pt x="148147" y="893458"/>
                    </a:lnTo>
                    <a:lnTo>
                      <a:pt x="147618" y="889226"/>
                    </a:lnTo>
                    <a:lnTo>
                      <a:pt x="147353" y="884730"/>
                    </a:lnTo>
                    <a:lnTo>
                      <a:pt x="147618" y="861190"/>
                    </a:lnTo>
                    <a:lnTo>
                      <a:pt x="148411" y="837385"/>
                    </a:lnTo>
                    <a:lnTo>
                      <a:pt x="149734" y="814374"/>
                    </a:lnTo>
                    <a:lnTo>
                      <a:pt x="151321" y="791364"/>
                    </a:lnTo>
                    <a:lnTo>
                      <a:pt x="153438" y="768617"/>
                    </a:lnTo>
                    <a:lnTo>
                      <a:pt x="156083" y="745871"/>
                    </a:lnTo>
                    <a:lnTo>
                      <a:pt x="159258" y="723653"/>
                    </a:lnTo>
                    <a:lnTo>
                      <a:pt x="162697" y="701700"/>
                    </a:lnTo>
                    <a:lnTo>
                      <a:pt x="166665" y="679747"/>
                    </a:lnTo>
                    <a:lnTo>
                      <a:pt x="171163" y="657795"/>
                    </a:lnTo>
                    <a:lnTo>
                      <a:pt x="176189" y="636371"/>
                    </a:lnTo>
                    <a:lnTo>
                      <a:pt x="181744" y="615476"/>
                    </a:lnTo>
                    <a:lnTo>
                      <a:pt x="187300" y="594316"/>
                    </a:lnTo>
                    <a:lnTo>
                      <a:pt x="193649" y="573686"/>
                    </a:lnTo>
                    <a:lnTo>
                      <a:pt x="200263" y="553320"/>
                    </a:lnTo>
                    <a:lnTo>
                      <a:pt x="207406" y="533218"/>
                    </a:lnTo>
                    <a:lnTo>
                      <a:pt x="215077" y="513117"/>
                    </a:lnTo>
                    <a:lnTo>
                      <a:pt x="223014" y="493809"/>
                    </a:lnTo>
                    <a:lnTo>
                      <a:pt x="231215" y="474501"/>
                    </a:lnTo>
                    <a:lnTo>
                      <a:pt x="239945" y="455457"/>
                    </a:lnTo>
                    <a:lnTo>
                      <a:pt x="249204" y="436943"/>
                    </a:lnTo>
                    <a:lnTo>
                      <a:pt x="259257" y="418428"/>
                    </a:lnTo>
                    <a:lnTo>
                      <a:pt x="269045" y="400443"/>
                    </a:lnTo>
                    <a:lnTo>
                      <a:pt x="279627" y="382722"/>
                    </a:lnTo>
                    <a:lnTo>
                      <a:pt x="290209" y="365265"/>
                    </a:lnTo>
                    <a:lnTo>
                      <a:pt x="301585" y="348073"/>
                    </a:lnTo>
                    <a:lnTo>
                      <a:pt x="313225" y="331410"/>
                    </a:lnTo>
                    <a:lnTo>
                      <a:pt x="325394" y="315011"/>
                    </a:lnTo>
                    <a:lnTo>
                      <a:pt x="337828" y="299142"/>
                    </a:lnTo>
                    <a:lnTo>
                      <a:pt x="350261" y="283272"/>
                    </a:lnTo>
                    <a:lnTo>
                      <a:pt x="363489" y="267932"/>
                    </a:lnTo>
                    <a:lnTo>
                      <a:pt x="376981" y="252856"/>
                    </a:lnTo>
                    <a:lnTo>
                      <a:pt x="391002" y="238044"/>
                    </a:lnTo>
                    <a:lnTo>
                      <a:pt x="405552" y="224026"/>
                    </a:lnTo>
                    <a:lnTo>
                      <a:pt x="420102" y="210008"/>
                    </a:lnTo>
                    <a:lnTo>
                      <a:pt x="434917" y="196519"/>
                    </a:lnTo>
                    <a:lnTo>
                      <a:pt x="450261" y="183558"/>
                    </a:lnTo>
                    <a:lnTo>
                      <a:pt x="466133" y="171127"/>
                    </a:lnTo>
                    <a:lnTo>
                      <a:pt x="482006" y="158696"/>
                    </a:lnTo>
                    <a:lnTo>
                      <a:pt x="498673" y="146794"/>
                    </a:lnTo>
                    <a:lnTo>
                      <a:pt x="515339" y="135421"/>
                    </a:lnTo>
                    <a:lnTo>
                      <a:pt x="532270" y="124312"/>
                    </a:lnTo>
                    <a:lnTo>
                      <a:pt x="549731" y="113732"/>
                    </a:lnTo>
                    <a:lnTo>
                      <a:pt x="567455" y="103681"/>
                    </a:lnTo>
                    <a:lnTo>
                      <a:pt x="585709" y="93895"/>
                    </a:lnTo>
                    <a:lnTo>
                      <a:pt x="603963" y="84638"/>
                    </a:lnTo>
                    <a:lnTo>
                      <a:pt x="622746" y="75645"/>
                    </a:lnTo>
                    <a:lnTo>
                      <a:pt x="641793" y="67446"/>
                    </a:lnTo>
                    <a:lnTo>
                      <a:pt x="661105" y="59247"/>
                    </a:lnTo>
                    <a:lnTo>
                      <a:pt x="680946" y="51841"/>
                    </a:lnTo>
                    <a:lnTo>
                      <a:pt x="700787" y="44964"/>
                    </a:lnTo>
                    <a:lnTo>
                      <a:pt x="721157" y="38616"/>
                    </a:lnTo>
                    <a:lnTo>
                      <a:pt x="741528" y="32533"/>
                    </a:lnTo>
                    <a:lnTo>
                      <a:pt x="762427" y="26978"/>
                    </a:lnTo>
                    <a:lnTo>
                      <a:pt x="783326" y="21953"/>
                    </a:lnTo>
                    <a:lnTo>
                      <a:pt x="805019" y="17457"/>
                    </a:lnTo>
                    <a:lnTo>
                      <a:pt x="826712" y="13489"/>
                    </a:lnTo>
                    <a:lnTo>
                      <a:pt x="848405" y="9786"/>
                    </a:lnTo>
                    <a:lnTo>
                      <a:pt x="870627" y="7141"/>
                    </a:lnTo>
                    <a:lnTo>
                      <a:pt x="893378" y="4497"/>
                    </a:lnTo>
                    <a:lnTo>
                      <a:pt x="916129" y="2645"/>
                    </a:lnTo>
                    <a:lnTo>
                      <a:pt x="939145" y="1058"/>
                    </a:lnTo>
                    <a:lnTo>
                      <a:pt x="962425" y="265"/>
                    </a:lnTo>
                    <a:lnTo>
                      <a:pt x="986234" y="0"/>
                    </a:lnTo>
                    <a:close/>
                  </a:path>
                </a:pathLst>
              </a:custGeom>
              <a:solidFill>
                <a:srgbClr val="5B9BD5"/>
              </a:solidFill>
              <a:ln>
                <a:noFill/>
              </a:ln>
            </p:spPr>
            <p:txBody>
              <a:bodyPr anchor="ctr">
                <a:normAutofit fontScale="40000" lnSpcReduction="20000"/>
                <a:scene3d>
                  <a:camera prst="orthographicFront"/>
                  <a:lightRig rig="threePt" dir="t"/>
                </a:scene3d>
                <a:sp3d contourW="12700">
                  <a:contourClr>
                    <a:srgbClr val="FFFFFF"/>
                  </a:contourClr>
                </a:sp3d>
              </a:bodyPr>
              <a:lstStyle/>
              <a:p>
                <a:pPr algn="ctr" eaLnBrk="1" hangingPunct="1">
                  <a:defRPr/>
                </a:pPr>
                <a:endParaRPr lang="zh-CN" altLang="en-US">
                  <a:solidFill>
                    <a:srgbClr val="FFFFFF"/>
                  </a:solidFill>
                  <a:sym typeface="Arial" panose="020B0604020202020204" pitchFamily="34" charset="0"/>
                </a:endParaRPr>
              </a:p>
            </p:txBody>
          </p:sp>
        </p:grpSp>
        <p:grpSp>
          <p:nvGrpSpPr>
            <p:cNvPr id="49162" name="组合 23">
              <a:extLst>
                <a:ext uri="{FF2B5EF4-FFF2-40B4-BE49-F238E27FC236}">
                  <a16:creationId xmlns:a16="http://schemas.microsoft.com/office/drawing/2014/main" id="{896F2B18-F657-4206-B055-21603B588EB0}"/>
                </a:ext>
              </a:extLst>
            </p:cNvPr>
            <p:cNvGrpSpPr>
              <a:grpSpLocks/>
            </p:cNvGrpSpPr>
            <p:nvPr/>
          </p:nvGrpSpPr>
          <p:grpSpPr bwMode="auto">
            <a:xfrm>
              <a:off x="4714" y="7203"/>
              <a:ext cx="11776" cy="774"/>
              <a:chOff x="1736271" y="5261869"/>
              <a:chExt cx="8083202" cy="718457"/>
            </a:xfrm>
          </p:grpSpPr>
          <p:sp>
            <p:nvSpPr>
              <p:cNvPr id="26" name="椭圆 25">
                <a:extLst>
                  <a:ext uri="{FF2B5EF4-FFF2-40B4-BE49-F238E27FC236}">
                    <a16:creationId xmlns:a16="http://schemas.microsoft.com/office/drawing/2014/main" id="{83369265-0040-4266-8B42-31F24BC2A105}"/>
                  </a:ext>
                </a:extLst>
              </p:cNvPr>
              <p:cNvSpPr/>
              <p:nvPr>
                <p:custDataLst>
                  <p:tags r:id="rId8"/>
                </p:custDataLst>
              </p:nvPr>
            </p:nvSpPr>
            <p:spPr>
              <a:xfrm>
                <a:off x="1736271" y="5261869"/>
                <a:ext cx="718457" cy="718457"/>
              </a:xfrm>
              <a:prstGeom prst="ellipse">
                <a:avLst/>
              </a:prstGeom>
              <a:solidFill>
                <a:srgbClr val="FFFFFF"/>
              </a:solidFill>
              <a:ln w="25400" cap="flat" cmpd="sng" algn="ctr">
                <a:noFill/>
                <a:prstDash val="solid"/>
              </a:ln>
              <a:effectLst>
                <a:glow rad="127000">
                  <a:srgbClr val="5B9BD5"/>
                </a:glow>
                <a:innerShdw blurRad="203200">
                  <a:srgbClr val="5B9BD5">
                    <a:lumMod val="75000"/>
                    <a:alpha val="73000"/>
                  </a:srgb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hangingPunct="1">
                  <a:defRPr/>
                </a:pPr>
                <a:endParaRPr lang="zh-CN" altLang="en-US" sz="1400">
                  <a:solidFill>
                    <a:srgbClr val="5B9BD5">
                      <a:lumMod val="75000"/>
                    </a:srgbClr>
                  </a:solidFill>
                  <a:sym typeface="Arial" panose="020B0604020202020204" pitchFamily="34" charset="0"/>
                </a:endParaRPr>
              </a:p>
            </p:txBody>
          </p:sp>
          <p:sp>
            <p:nvSpPr>
              <p:cNvPr id="49172" name="文本框 26">
                <a:extLst>
                  <a:ext uri="{FF2B5EF4-FFF2-40B4-BE49-F238E27FC236}">
                    <a16:creationId xmlns:a16="http://schemas.microsoft.com/office/drawing/2014/main" id="{C26B3586-A44C-458F-B1DA-F2701FD52624}"/>
                  </a:ext>
                </a:extLst>
              </p:cNvPr>
              <p:cNvSpPr txBox="1">
                <a:spLocks noChangeArrowheads="1"/>
              </p:cNvSpPr>
              <p:nvPr>
                <p:custDataLst>
                  <p:tags r:id="rId9"/>
                </p:custDataLst>
              </p:nvPr>
            </p:nvSpPr>
            <p:spPr bwMode="auto">
              <a:xfrm>
                <a:off x="2748816" y="5260783"/>
                <a:ext cx="7070657" cy="71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a:ea typeface="微软雅黑" panose="020B0503020204020204" pitchFamily="34" charset="-122"/>
                    <a:sym typeface="Arial" panose="020B0604020202020204" pitchFamily="34" charset="0"/>
                  </a:rPr>
                  <a:t>坚持学术自由和学术规范相统一</a:t>
                </a:r>
              </a:p>
            </p:txBody>
          </p:sp>
          <p:sp>
            <p:nvSpPr>
              <p:cNvPr id="31" name="KSO_Shape">
                <a:extLst>
                  <a:ext uri="{FF2B5EF4-FFF2-40B4-BE49-F238E27FC236}">
                    <a16:creationId xmlns:a16="http://schemas.microsoft.com/office/drawing/2014/main" id="{E0F4626E-B66A-493F-954F-29F8D93979F9}"/>
                  </a:ext>
                </a:extLst>
              </p:cNvPr>
              <p:cNvSpPr/>
              <p:nvPr>
                <p:custDataLst>
                  <p:tags r:id="rId10"/>
                </p:custDataLst>
              </p:nvPr>
            </p:nvSpPr>
            <p:spPr bwMode="auto">
              <a:xfrm>
                <a:off x="1959374" y="5490573"/>
                <a:ext cx="272873" cy="259964"/>
              </a:xfrm>
              <a:custGeom>
                <a:avLst/>
                <a:gdLst/>
                <a:ahLst/>
                <a:cxnLst/>
                <a:rect l="0" t="0" r="r" b="b"/>
                <a:pathLst>
                  <a:path w="1917701" h="1819275">
                    <a:moveTo>
                      <a:pt x="711992" y="795933"/>
                    </a:moveTo>
                    <a:lnTo>
                      <a:pt x="722042" y="796197"/>
                    </a:lnTo>
                    <a:lnTo>
                      <a:pt x="731828" y="796462"/>
                    </a:lnTo>
                    <a:lnTo>
                      <a:pt x="742143" y="796991"/>
                    </a:lnTo>
                    <a:lnTo>
                      <a:pt x="751929" y="797784"/>
                    </a:lnTo>
                    <a:lnTo>
                      <a:pt x="761979" y="798577"/>
                    </a:lnTo>
                    <a:lnTo>
                      <a:pt x="771765" y="799635"/>
                    </a:lnTo>
                    <a:lnTo>
                      <a:pt x="781551" y="800957"/>
                    </a:lnTo>
                    <a:lnTo>
                      <a:pt x="791337" y="802544"/>
                    </a:lnTo>
                    <a:lnTo>
                      <a:pt x="800858" y="804130"/>
                    </a:lnTo>
                    <a:lnTo>
                      <a:pt x="810644" y="805981"/>
                    </a:lnTo>
                    <a:lnTo>
                      <a:pt x="820166" y="807832"/>
                    </a:lnTo>
                    <a:lnTo>
                      <a:pt x="829687" y="810212"/>
                    </a:lnTo>
                    <a:lnTo>
                      <a:pt x="839473" y="812592"/>
                    </a:lnTo>
                    <a:lnTo>
                      <a:pt x="848994" y="814972"/>
                    </a:lnTo>
                    <a:lnTo>
                      <a:pt x="858252" y="817616"/>
                    </a:lnTo>
                    <a:lnTo>
                      <a:pt x="867773" y="820525"/>
                    </a:lnTo>
                    <a:lnTo>
                      <a:pt x="886551" y="826871"/>
                    </a:lnTo>
                    <a:lnTo>
                      <a:pt x="905065" y="833746"/>
                    </a:lnTo>
                    <a:lnTo>
                      <a:pt x="923315" y="841415"/>
                    </a:lnTo>
                    <a:lnTo>
                      <a:pt x="941300" y="849612"/>
                    </a:lnTo>
                    <a:lnTo>
                      <a:pt x="959284" y="858603"/>
                    </a:lnTo>
                    <a:lnTo>
                      <a:pt x="976740" y="868122"/>
                    </a:lnTo>
                    <a:lnTo>
                      <a:pt x="993932" y="878170"/>
                    </a:lnTo>
                    <a:lnTo>
                      <a:pt x="1011123" y="889012"/>
                    </a:lnTo>
                    <a:lnTo>
                      <a:pt x="1003189" y="891392"/>
                    </a:lnTo>
                    <a:lnTo>
                      <a:pt x="995254" y="893772"/>
                    </a:lnTo>
                    <a:lnTo>
                      <a:pt x="987055" y="896416"/>
                    </a:lnTo>
                    <a:lnTo>
                      <a:pt x="979121" y="899325"/>
                    </a:lnTo>
                    <a:lnTo>
                      <a:pt x="971186" y="902762"/>
                    </a:lnTo>
                    <a:lnTo>
                      <a:pt x="962987" y="905936"/>
                    </a:lnTo>
                    <a:lnTo>
                      <a:pt x="955053" y="909638"/>
                    </a:lnTo>
                    <a:lnTo>
                      <a:pt x="947383" y="913604"/>
                    </a:lnTo>
                    <a:lnTo>
                      <a:pt x="939448" y="917835"/>
                    </a:lnTo>
                    <a:lnTo>
                      <a:pt x="932043" y="922066"/>
                    </a:lnTo>
                    <a:lnTo>
                      <a:pt x="924637" y="926826"/>
                    </a:lnTo>
                    <a:lnTo>
                      <a:pt x="917231" y="931850"/>
                    </a:lnTo>
                    <a:lnTo>
                      <a:pt x="910090" y="936874"/>
                    </a:lnTo>
                    <a:lnTo>
                      <a:pt x="902949" y="942427"/>
                    </a:lnTo>
                    <a:lnTo>
                      <a:pt x="896073" y="948509"/>
                    </a:lnTo>
                    <a:lnTo>
                      <a:pt x="889461" y="954326"/>
                    </a:lnTo>
                    <a:lnTo>
                      <a:pt x="883113" y="960937"/>
                    </a:lnTo>
                    <a:lnTo>
                      <a:pt x="877030" y="967812"/>
                    </a:lnTo>
                    <a:lnTo>
                      <a:pt x="871211" y="974952"/>
                    </a:lnTo>
                    <a:lnTo>
                      <a:pt x="865393" y="982356"/>
                    </a:lnTo>
                    <a:lnTo>
                      <a:pt x="859838" y="990024"/>
                    </a:lnTo>
                    <a:lnTo>
                      <a:pt x="854813" y="998486"/>
                    </a:lnTo>
                    <a:lnTo>
                      <a:pt x="850052" y="1006683"/>
                    </a:lnTo>
                    <a:lnTo>
                      <a:pt x="845556" y="1015674"/>
                    </a:lnTo>
                    <a:lnTo>
                      <a:pt x="841324" y="1025193"/>
                    </a:lnTo>
                    <a:lnTo>
                      <a:pt x="837886" y="1034713"/>
                    </a:lnTo>
                    <a:lnTo>
                      <a:pt x="834183" y="1044761"/>
                    </a:lnTo>
                    <a:lnTo>
                      <a:pt x="831274" y="1055074"/>
                    </a:lnTo>
                    <a:lnTo>
                      <a:pt x="828629" y="1066180"/>
                    </a:lnTo>
                    <a:lnTo>
                      <a:pt x="826249" y="1077550"/>
                    </a:lnTo>
                    <a:lnTo>
                      <a:pt x="824398" y="1089185"/>
                    </a:lnTo>
                    <a:lnTo>
                      <a:pt x="823340" y="1101349"/>
                    </a:lnTo>
                    <a:lnTo>
                      <a:pt x="822017" y="1115893"/>
                    </a:lnTo>
                    <a:lnTo>
                      <a:pt x="821488" y="1129907"/>
                    </a:lnTo>
                    <a:lnTo>
                      <a:pt x="821488" y="1143129"/>
                    </a:lnTo>
                    <a:lnTo>
                      <a:pt x="821753" y="1156086"/>
                    </a:lnTo>
                    <a:lnTo>
                      <a:pt x="822546" y="1168514"/>
                    </a:lnTo>
                    <a:lnTo>
                      <a:pt x="824133" y="1180413"/>
                    </a:lnTo>
                    <a:lnTo>
                      <a:pt x="825984" y="1192048"/>
                    </a:lnTo>
                    <a:lnTo>
                      <a:pt x="828100" y="1203154"/>
                    </a:lnTo>
                    <a:lnTo>
                      <a:pt x="830745" y="1213731"/>
                    </a:lnTo>
                    <a:lnTo>
                      <a:pt x="833654" y="1224044"/>
                    </a:lnTo>
                    <a:lnTo>
                      <a:pt x="836828" y="1233828"/>
                    </a:lnTo>
                    <a:lnTo>
                      <a:pt x="840531" y="1243348"/>
                    </a:lnTo>
                    <a:lnTo>
                      <a:pt x="844763" y="1252338"/>
                    </a:lnTo>
                    <a:lnTo>
                      <a:pt x="848994" y="1260800"/>
                    </a:lnTo>
                    <a:lnTo>
                      <a:pt x="853491" y="1269262"/>
                    </a:lnTo>
                    <a:lnTo>
                      <a:pt x="858516" y="1276930"/>
                    </a:lnTo>
                    <a:lnTo>
                      <a:pt x="863806" y="1284334"/>
                    </a:lnTo>
                    <a:lnTo>
                      <a:pt x="869360" y="1291474"/>
                    </a:lnTo>
                    <a:lnTo>
                      <a:pt x="874914" y="1298349"/>
                    </a:lnTo>
                    <a:lnTo>
                      <a:pt x="880997" y="1304960"/>
                    </a:lnTo>
                    <a:lnTo>
                      <a:pt x="887080" y="1311042"/>
                    </a:lnTo>
                    <a:lnTo>
                      <a:pt x="893428" y="1316859"/>
                    </a:lnTo>
                    <a:lnTo>
                      <a:pt x="900040" y="1322412"/>
                    </a:lnTo>
                    <a:lnTo>
                      <a:pt x="906652" y="1327436"/>
                    </a:lnTo>
                    <a:lnTo>
                      <a:pt x="913264" y="1332196"/>
                    </a:lnTo>
                    <a:lnTo>
                      <a:pt x="920405" y="1336956"/>
                    </a:lnTo>
                    <a:lnTo>
                      <a:pt x="927546" y="1341187"/>
                    </a:lnTo>
                    <a:lnTo>
                      <a:pt x="934687" y="1345417"/>
                    </a:lnTo>
                    <a:lnTo>
                      <a:pt x="941828" y="1349119"/>
                    </a:lnTo>
                    <a:lnTo>
                      <a:pt x="949234" y="1352821"/>
                    </a:lnTo>
                    <a:lnTo>
                      <a:pt x="956904" y="1355995"/>
                    </a:lnTo>
                    <a:lnTo>
                      <a:pt x="964310" y="1358903"/>
                    </a:lnTo>
                    <a:lnTo>
                      <a:pt x="971715" y="1361812"/>
                    </a:lnTo>
                    <a:lnTo>
                      <a:pt x="979121" y="1364456"/>
                    </a:lnTo>
                    <a:lnTo>
                      <a:pt x="986526" y="1366836"/>
                    </a:lnTo>
                    <a:lnTo>
                      <a:pt x="993932" y="1368952"/>
                    </a:lnTo>
                    <a:lnTo>
                      <a:pt x="1008479" y="1372654"/>
                    </a:lnTo>
                    <a:lnTo>
                      <a:pt x="1023025" y="1375562"/>
                    </a:lnTo>
                    <a:lnTo>
                      <a:pt x="1037043" y="1378471"/>
                    </a:lnTo>
                    <a:lnTo>
                      <a:pt x="1050532" y="1380058"/>
                    </a:lnTo>
                    <a:lnTo>
                      <a:pt x="1063227" y="1381380"/>
                    </a:lnTo>
                    <a:lnTo>
                      <a:pt x="1075129" y="1382438"/>
                    </a:lnTo>
                    <a:lnTo>
                      <a:pt x="1086237" y="1382702"/>
                    </a:lnTo>
                    <a:lnTo>
                      <a:pt x="1096287" y="1383231"/>
                    </a:lnTo>
                    <a:lnTo>
                      <a:pt x="1105015" y="1383495"/>
                    </a:lnTo>
                    <a:lnTo>
                      <a:pt x="1112421" y="1383231"/>
                    </a:lnTo>
                    <a:lnTo>
                      <a:pt x="1122736" y="1382702"/>
                    </a:lnTo>
                    <a:lnTo>
                      <a:pt x="1126703" y="1382438"/>
                    </a:lnTo>
                    <a:lnTo>
                      <a:pt x="1126703" y="1394337"/>
                    </a:lnTo>
                    <a:lnTo>
                      <a:pt x="1126968" y="1406236"/>
                    </a:lnTo>
                    <a:lnTo>
                      <a:pt x="1127232" y="1417607"/>
                    </a:lnTo>
                    <a:lnTo>
                      <a:pt x="1128025" y="1428977"/>
                    </a:lnTo>
                    <a:lnTo>
                      <a:pt x="1129083" y="1439554"/>
                    </a:lnTo>
                    <a:lnTo>
                      <a:pt x="1130141" y="1450131"/>
                    </a:lnTo>
                    <a:lnTo>
                      <a:pt x="1131728" y="1460444"/>
                    </a:lnTo>
                    <a:lnTo>
                      <a:pt x="1133580" y="1470228"/>
                    </a:lnTo>
                    <a:lnTo>
                      <a:pt x="1135431" y="1480012"/>
                    </a:lnTo>
                    <a:lnTo>
                      <a:pt x="1137547" y="1489267"/>
                    </a:lnTo>
                    <a:lnTo>
                      <a:pt x="1139927" y="1498522"/>
                    </a:lnTo>
                    <a:lnTo>
                      <a:pt x="1142572" y="1507513"/>
                    </a:lnTo>
                    <a:lnTo>
                      <a:pt x="1145481" y="1515710"/>
                    </a:lnTo>
                    <a:lnTo>
                      <a:pt x="1148391" y="1524172"/>
                    </a:lnTo>
                    <a:lnTo>
                      <a:pt x="1151564" y="1532105"/>
                    </a:lnTo>
                    <a:lnTo>
                      <a:pt x="1155003" y="1539773"/>
                    </a:lnTo>
                    <a:lnTo>
                      <a:pt x="1158441" y="1547442"/>
                    </a:lnTo>
                    <a:lnTo>
                      <a:pt x="1162408" y="1554581"/>
                    </a:lnTo>
                    <a:lnTo>
                      <a:pt x="1166111" y="1561721"/>
                    </a:lnTo>
                    <a:lnTo>
                      <a:pt x="1170078" y="1568596"/>
                    </a:lnTo>
                    <a:lnTo>
                      <a:pt x="1174575" y="1575207"/>
                    </a:lnTo>
                    <a:lnTo>
                      <a:pt x="1178806" y="1581553"/>
                    </a:lnTo>
                    <a:lnTo>
                      <a:pt x="1183038" y="1587370"/>
                    </a:lnTo>
                    <a:lnTo>
                      <a:pt x="1187799" y="1593452"/>
                    </a:lnTo>
                    <a:lnTo>
                      <a:pt x="1192560" y="1599005"/>
                    </a:lnTo>
                    <a:lnTo>
                      <a:pt x="1197320" y="1604558"/>
                    </a:lnTo>
                    <a:lnTo>
                      <a:pt x="1202346" y="1609582"/>
                    </a:lnTo>
                    <a:lnTo>
                      <a:pt x="1207635" y="1614607"/>
                    </a:lnTo>
                    <a:lnTo>
                      <a:pt x="1212660" y="1619366"/>
                    </a:lnTo>
                    <a:lnTo>
                      <a:pt x="1217950" y="1624126"/>
                    </a:lnTo>
                    <a:lnTo>
                      <a:pt x="1223240" y="1628357"/>
                    </a:lnTo>
                    <a:lnTo>
                      <a:pt x="1229058" y="1632852"/>
                    </a:lnTo>
                    <a:lnTo>
                      <a:pt x="1234348" y="1636819"/>
                    </a:lnTo>
                    <a:lnTo>
                      <a:pt x="1239902" y="1640521"/>
                    </a:lnTo>
                    <a:lnTo>
                      <a:pt x="1245721" y="1644487"/>
                    </a:lnTo>
                    <a:lnTo>
                      <a:pt x="1251540" y="1647660"/>
                    </a:lnTo>
                    <a:lnTo>
                      <a:pt x="1263177" y="1654271"/>
                    </a:lnTo>
                    <a:lnTo>
                      <a:pt x="1274814" y="1660353"/>
                    </a:lnTo>
                    <a:lnTo>
                      <a:pt x="1286716" y="1665377"/>
                    </a:lnTo>
                    <a:lnTo>
                      <a:pt x="1298882" y="1670137"/>
                    </a:lnTo>
                    <a:lnTo>
                      <a:pt x="1310784" y="1673839"/>
                    </a:lnTo>
                    <a:lnTo>
                      <a:pt x="1322686" y="1677541"/>
                    </a:lnTo>
                    <a:lnTo>
                      <a:pt x="1334588" y="1680714"/>
                    </a:lnTo>
                    <a:lnTo>
                      <a:pt x="1346225" y="1683094"/>
                    </a:lnTo>
                    <a:lnTo>
                      <a:pt x="1357862" y="1685474"/>
                    </a:lnTo>
                    <a:lnTo>
                      <a:pt x="1368971" y="1687325"/>
                    </a:lnTo>
                    <a:lnTo>
                      <a:pt x="1380079" y="1688382"/>
                    </a:lnTo>
                    <a:lnTo>
                      <a:pt x="1390658" y="1689705"/>
                    </a:lnTo>
                    <a:lnTo>
                      <a:pt x="1401238" y="1690498"/>
                    </a:lnTo>
                    <a:lnTo>
                      <a:pt x="1411024" y="1690762"/>
                    </a:lnTo>
                    <a:lnTo>
                      <a:pt x="1411817" y="1709537"/>
                    </a:lnTo>
                    <a:lnTo>
                      <a:pt x="1412346" y="1728311"/>
                    </a:lnTo>
                    <a:lnTo>
                      <a:pt x="1412875" y="1747086"/>
                    </a:lnTo>
                    <a:lnTo>
                      <a:pt x="1412875" y="1766125"/>
                    </a:lnTo>
                    <a:lnTo>
                      <a:pt x="1412346" y="1792832"/>
                    </a:lnTo>
                    <a:lnTo>
                      <a:pt x="1411553" y="1819275"/>
                    </a:lnTo>
                    <a:lnTo>
                      <a:pt x="793" y="1811078"/>
                    </a:lnTo>
                    <a:lnTo>
                      <a:pt x="264" y="1784635"/>
                    </a:lnTo>
                    <a:lnTo>
                      <a:pt x="0" y="1757928"/>
                    </a:lnTo>
                    <a:lnTo>
                      <a:pt x="529" y="1733071"/>
                    </a:lnTo>
                    <a:lnTo>
                      <a:pt x="1058" y="1708215"/>
                    </a:lnTo>
                    <a:lnTo>
                      <a:pt x="2645" y="1683623"/>
                    </a:lnTo>
                    <a:lnTo>
                      <a:pt x="4232" y="1659031"/>
                    </a:lnTo>
                    <a:lnTo>
                      <a:pt x="6612" y="1634968"/>
                    </a:lnTo>
                    <a:lnTo>
                      <a:pt x="8992" y="1610905"/>
                    </a:lnTo>
                    <a:lnTo>
                      <a:pt x="12166" y="1587106"/>
                    </a:lnTo>
                    <a:lnTo>
                      <a:pt x="15340" y="1563307"/>
                    </a:lnTo>
                    <a:lnTo>
                      <a:pt x="19307" y="1539773"/>
                    </a:lnTo>
                    <a:lnTo>
                      <a:pt x="23804" y="1516503"/>
                    </a:lnTo>
                    <a:lnTo>
                      <a:pt x="28300" y="1493762"/>
                    </a:lnTo>
                    <a:lnTo>
                      <a:pt x="33590" y="1470757"/>
                    </a:lnTo>
                    <a:lnTo>
                      <a:pt x="38879" y="1448280"/>
                    </a:lnTo>
                    <a:lnTo>
                      <a:pt x="44962" y="1425804"/>
                    </a:lnTo>
                    <a:lnTo>
                      <a:pt x="51045" y="1403856"/>
                    </a:lnTo>
                    <a:lnTo>
                      <a:pt x="57658" y="1382173"/>
                    </a:lnTo>
                    <a:lnTo>
                      <a:pt x="64799" y="1360754"/>
                    </a:lnTo>
                    <a:lnTo>
                      <a:pt x="72204" y="1339336"/>
                    </a:lnTo>
                    <a:lnTo>
                      <a:pt x="79874" y="1318710"/>
                    </a:lnTo>
                    <a:lnTo>
                      <a:pt x="88073" y="1298085"/>
                    </a:lnTo>
                    <a:lnTo>
                      <a:pt x="96272" y="1277459"/>
                    </a:lnTo>
                    <a:lnTo>
                      <a:pt x="105265" y="1257627"/>
                    </a:lnTo>
                    <a:lnTo>
                      <a:pt x="114522" y="1238059"/>
                    </a:lnTo>
                    <a:lnTo>
                      <a:pt x="123779" y="1218491"/>
                    </a:lnTo>
                    <a:lnTo>
                      <a:pt x="133565" y="1199452"/>
                    </a:lnTo>
                    <a:lnTo>
                      <a:pt x="143615" y="1180678"/>
                    </a:lnTo>
                    <a:lnTo>
                      <a:pt x="153930" y="1162432"/>
                    </a:lnTo>
                    <a:lnTo>
                      <a:pt x="165038" y="1144451"/>
                    </a:lnTo>
                    <a:lnTo>
                      <a:pt x="176147" y="1126734"/>
                    </a:lnTo>
                    <a:lnTo>
                      <a:pt x="187255" y="1109546"/>
                    </a:lnTo>
                    <a:lnTo>
                      <a:pt x="198892" y="1092623"/>
                    </a:lnTo>
                    <a:lnTo>
                      <a:pt x="210794" y="1075964"/>
                    </a:lnTo>
                    <a:lnTo>
                      <a:pt x="222960" y="1059834"/>
                    </a:lnTo>
                    <a:lnTo>
                      <a:pt x="235391" y="1044232"/>
                    </a:lnTo>
                    <a:lnTo>
                      <a:pt x="248351" y="1028895"/>
                    </a:lnTo>
                    <a:lnTo>
                      <a:pt x="261310" y="1013823"/>
                    </a:lnTo>
                    <a:lnTo>
                      <a:pt x="274799" y="999544"/>
                    </a:lnTo>
                    <a:lnTo>
                      <a:pt x="288288" y="985529"/>
                    </a:lnTo>
                    <a:lnTo>
                      <a:pt x="302041" y="971779"/>
                    </a:lnTo>
                    <a:lnTo>
                      <a:pt x="316059" y="958557"/>
                    </a:lnTo>
                    <a:lnTo>
                      <a:pt x="330341" y="946129"/>
                    </a:lnTo>
                    <a:lnTo>
                      <a:pt x="344888" y="933965"/>
                    </a:lnTo>
                    <a:lnTo>
                      <a:pt x="359963" y="922066"/>
                    </a:lnTo>
                    <a:lnTo>
                      <a:pt x="374774" y="910695"/>
                    </a:lnTo>
                    <a:lnTo>
                      <a:pt x="389850" y="899589"/>
                    </a:lnTo>
                    <a:lnTo>
                      <a:pt x="405454" y="889541"/>
                    </a:lnTo>
                    <a:lnTo>
                      <a:pt x="420794" y="879757"/>
                    </a:lnTo>
                    <a:lnTo>
                      <a:pt x="436664" y="870238"/>
                    </a:lnTo>
                    <a:lnTo>
                      <a:pt x="452533" y="861511"/>
                    </a:lnTo>
                    <a:lnTo>
                      <a:pt x="468666" y="853314"/>
                    </a:lnTo>
                    <a:lnTo>
                      <a:pt x="485064" y="845646"/>
                    </a:lnTo>
                    <a:lnTo>
                      <a:pt x="501727" y="838242"/>
                    </a:lnTo>
                    <a:lnTo>
                      <a:pt x="518389" y="831631"/>
                    </a:lnTo>
                    <a:lnTo>
                      <a:pt x="535316" y="825285"/>
                    </a:lnTo>
                    <a:lnTo>
                      <a:pt x="552243" y="819732"/>
                    </a:lnTo>
                    <a:lnTo>
                      <a:pt x="569435" y="814972"/>
                    </a:lnTo>
                    <a:lnTo>
                      <a:pt x="586891" y="810477"/>
                    </a:lnTo>
                    <a:lnTo>
                      <a:pt x="604347" y="806510"/>
                    </a:lnTo>
                    <a:lnTo>
                      <a:pt x="622067" y="803337"/>
                    </a:lnTo>
                    <a:lnTo>
                      <a:pt x="639787" y="800693"/>
                    </a:lnTo>
                    <a:lnTo>
                      <a:pt x="657508" y="798577"/>
                    </a:lnTo>
                    <a:lnTo>
                      <a:pt x="675757" y="796991"/>
                    </a:lnTo>
                    <a:lnTo>
                      <a:pt x="693742" y="796197"/>
                    </a:lnTo>
                    <a:lnTo>
                      <a:pt x="711992" y="795933"/>
                    </a:lnTo>
                    <a:close/>
                    <a:moveTo>
                      <a:pt x="1463280" y="660400"/>
                    </a:moveTo>
                    <a:lnTo>
                      <a:pt x="1469893" y="660400"/>
                    </a:lnTo>
                    <a:lnTo>
                      <a:pt x="1477034" y="660665"/>
                    </a:lnTo>
                    <a:lnTo>
                      <a:pt x="1483912" y="660929"/>
                    </a:lnTo>
                    <a:lnTo>
                      <a:pt x="1490789" y="661988"/>
                    </a:lnTo>
                    <a:lnTo>
                      <a:pt x="1497666" y="663046"/>
                    </a:lnTo>
                    <a:lnTo>
                      <a:pt x="1504279" y="664898"/>
                    </a:lnTo>
                    <a:lnTo>
                      <a:pt x="1510891" y="666750"/>
                    </a:lnTo>
                    <a:lnTo>
                      <a:pt x="1516975" y="668867"/>
                    </a:lnTo>
                    <a:lnTo>
                      <a:pt x="1523323" y="671248"/>
                    </a:lnTo>
                    <a:lnTo>
                      <a:pt x="1529142" y="673894"/>
                    </a:lnTo>
                    <a:lnTo>
                      <a:pt x="1535226" y="676804"/>
                    </a:lnTo>
                    <a:lnTo>
                      <a:pt x="1540780" y="679979"/>
                    </a:lnTo>
                    <a:lnTo>
                      <a:pt x="1546599" y="683683"/>
                    </a:lnTo>
                    <a:lnTo>
                      <a:pt x="1551625" y="687123"/>
                    </a:lnTo>
                    <a:lnTo>
                      <a:pt x="1556915" y="691356"/>
                    </a:lnTo>
                    <a:lnTo>
                      <a:pt x="1561676" y="695590"/>
                    </a:lnTo>
                    <a:lnTo>
                      <a:pt x="1566437" y="700088"/>
                    </a:lnTo>
                    <a:lnTo>
                      <a:pt x="1570934" y="704850"/>
                    </a:lnTo>
                    <a:lnTo>
                      <a:pt x="1575431" y="709613"/>
                    </a:lnTo>
                    <a:lnTo>
                      <a:pt x="1579134" y="714640"/>
                    </a:lnTo>
                    <a:lnTo>
                      <a:pt x="1583101" y="719931"/>
                    </a:lnTo>
                    <a:lnTo>
                      <a:pt x="1586540" y="725223"/>
                    </a:lnTo>
                    <a:lnTo>
                      <a:pt x="1589978" y="731044"/>
                    </a:lnTo>
                    <a:lnTo>
                      <a:pt x="1592888" y="736600"/>
                    </a:lnTo>
                    <a:lnTo>
                      <a:pt x="1595533" y="742685"/>
                    </a:lnTo>
                    <a:lnTo>
                      <a:pt x="1597914" y="748771"/>
                    </a:lnTo>
                    <a:lnTo>
                      <a:pt x="1600030" y="754856"/>
                    </a:lnTo>
                    <a:lnTo>
                      <a:pt x="1601881" y="761206"/>
                    </a:lnTo>
                    <a:lnTo>
                      <a:pt x="1603204" y="767556"/>
                    </a:lnTo>
                    <a:lnTo>
                      <a:pt x="1604526" y="774435"/>
                    </a:lnTo>
                    <a:lnTo>
                      <a:pt x="1605320" y="781050"/>
                    </a:lnTo>
                    <a:lnTo>
                      <a:pt x="1605584" y="787665"/>
                    </a:lnTo>
                    <a:lnTo>
                      <a:pt x="1605849" y="794544"/>
                    </a:lnTo>
                    <a:lnTo>
                      <a:pt x="1604791" y="967581"/>
                    </a:lnTo>
                    <a:lnTo>
                      <a:pt x="1781745" y="968375"/>
                    </a:lnTo>
                    <a:lnTo>
                      <a:pt x="1788887" y="968640"/>
                    </a:lnTo>
                    <a:lnTo>
                      <a:pt x="1795764" y="969169"/>
                    </a:lnTo>
                    <a:lnTo>
                      <a:pt x="1802641" y="970227"/>
                    </a:lnTo>
                    <a:lnTo>
                      <a:pt x="1809518" y="971285"/>
                    </a:lnTo>
                    <a:lnTo>
                      <a:pt x="1815866" y="972873"/>
                    </a:lnTo>
                    <a:lnTo>
                      <a:pt x="1822479" y="974725"/>
                    </a:lnTo>
                    <a:lnTo>
                      <a:pt x="1828827" y="977106"/>
                    </a:lnTo>
                    <a:lnTo>
                      <a:pt x="1834911" y="979488"/>
                    </a:lnTo>
                    <a:lnTo>
                      <a:pt x="1840994" y="982133"/>
                    </a:lnTo>
                    <a:lnTo>
                      <a:pt x="1846813" y="985044"/>
                    </a:lnTo>
                    <a:lnTo>
                      <a:pt x="1852633" y="988219"/>
                    </a:lnTo>
                    <a:lnTo>
                      <a:pt x="1857923" y="991923"/>
                    </a:lnTo>
                    <a:lnTo>
                      <a:pt x="1863213" y="995363"/>
                    </a:lnTo>
                    <a:lnTo>
                      <a:pt x="1868503" y="999596"/>
                    </a:lnTo>
                    <a:lnTo>
                      <a:pt x="1873264" y="1003829"/>
                    </a:lnTo>
                    <a:lnTo>
                      <a:pt x="1878025" y="1008327"/>
                    </a:lnTo>
                    <a:lnTo>
                      <a:pt x="1882522" y="1012825"/>
                    </a:lnTo>
                    <a:lnTo>
                      <a:pt x="1886754" y="1017852"/>
                    </a:lnTo>
                    <a:lnTo>
                      <a:pt x="1890986" y="1022879"/>
                    </a:lnTo>
                    <a:lnTo>
                      <a:pt x="1894689" y="1027906"/>
                    </a:lnTo>
                    <a:lnTo>
                      <a:pt x="1898128" y="1033463"/>
                    </a:lnTo>
                    <a:lnTo>
                      <a:pt x="1901302" y="1039283"/>
                    </a:lnTo>
                    <a:lnTo>
                      <a:pt x="1904211" y="1044840"/>
                    </a:lnTo>
                    <a:lnTo>
                      <a:pt x="1907385" y="1050660"/>
                    </a:lnTo>
                    <a:lnTo>
                      <a:pt x="1909766" y="1056746"/>
                    </a:lnTo>
                    <a:lnTo>
                      <a:pt x="1911882" y="1063096"/>
                    </a:lnTo>
                    <a:lnTo>
                      <a:pt x="1913469" y="1069181"/>
                    </a:lnTo>
                    <a:lnTo>
                      <a:pt x="1915056" y="1075796"/>
                    </a:lnTo>
                    <a:lnTo>
                      <a:pt x="1916114" y="1082410"/>
                    </a:lnTo>
                    <a:lnTo>
                      <a:pt x="1916908" y="1089290"/>
                    </a:lnTo>
                    <a:lnTo>
                      <a:pt x="1917436" y="1095640"/>
                    </a:lnTo>
                    <a:lnTo>
                      <a:pt x="1917701" y="1102783"/>
                    </a:lnTo>
                    <a:lnTo>
                      <a:pt x="1917436" y="1109663"/>
                    </a:lnTo>
                    <a:lnTo>
                      <a:pt x="1916908" y="1116277"/>
                    </a:lnTo>
                    <a:lnTo>
                      <a:pt x="1915849" y="1123156"/>
                    </a:lnTo>
                    <a:lnTo>
                      <a:pt x="1914791" y="1129506"/>
                    </a:lnTo>
                    <a:lnTo>
                      <a:pt x="1913204" y="1136121"/>
                    </a:lnTo>
                    <a:lnTo>
                      <a:pt x="1911088" y="1142471"/>
                    </a:lnTo>
                    <a:lnTo>
                      <a:pt x="1908972" y="1148556"/>
                    </a:lnTo>
                    <a:lnTo>
                      <a:pt x="1906592" y="1154642"/>
                    </a:lnTo>
                    <a:lnTo>
                      <a:pt x="1903682" y="1160463"/>
                    </a:lnTo>
                    <a:lnTo>
                      <a:pt x="1900773" y="1166283"/>
                    </a:lnTo>
                    <a:lnTo>
                      <a:pt x="1897599" y="1171840"/>
                    </a:lnTo>
                    <a:lnTo>
                      <a:pt x="1893896" y="1177131"/>
                    </a:lnTo>
                    <a:lnTo>
                      <a:pt x="1889928" y="1182158"/>
                    </a:lnTo>
                    <a:lnTo>
                      <a:pt x="1885960" y="1187450"/>
                    </a:lnTo>
                    <a:lnTo>
                      <a:pt x="1881728" y="1192213"/>
                    </a:lnTo>
                    <a:lnTo>
                      <a:pt x="1876967" y="1196975"/>
                    </a:lnTo>
                    <a:lnTo>
                      <a:pt x="1872206" y="1201208"/>
                    </a:lnTo>
                    <a:lnTo>
                      <a:pt x="1867445" y="1205442"/>
                    </a:lnTo>
                    <a:lnTo>
                      <a:pt x="1862155" y="1209411"/>
                    </a:lnTo>
                    <a:lnTo>
                      <a:pt x="1856600" y="1212850"/>
                    </a:lnTo>
                    <a:lnTo>
                      <a:pt x="1851046" y="1216554"/>
                    </a:lnTo>
                    <a:lnTo>
                      <a:pt x="1845491" y="1219465"/>
                    </a:lnTo>
                    <a:lnTo>
                      <a:pt x="1839407" y="1222375"/>
                    </a:lnTo>
                    <a:lnTo>
                      <a:pt x="1833588" y="1225021"/>
                    </a:lnTo>
                    <a:lnTo>
                      <a:pt x="1827240" y="1227402"/>
                    </a:lnTo>
                    <a:lnTo>
                      <a:pt x="1821156" y="1229519"/>
                    </a:lnTo>
                    <a:lnTo>
                      <a:pt x="1814544" y="1231371"/>
                    </a:lnTo>
                    <a:lnTo>
                      <a:pt x="1807931" y="1232958"/>
                    </a:lnTo>
                    <a:lnTo>
                      <a:pt x="1801054" y="1234017"/>
                    </a:lnTo>
                    <a:lnTo>
                      <a:pt x="1794177" y="1234546"/>
                    </a:lnTo>
                    <a:lnTo>
                      <a:pt x="1787300" y="1235340"/>
                    </a:lnTo>
                    <a:lnTo>
                      <a:pt x="1780158" y="1235340"/>
                    </a:lnTo>
                    <a:lnTo>
                      <a:pt x="1603204" y="1234281"/>
                    </a:lnTo>
                    <a:lnTo>
                      <a:pt x="1602410" y="1407319"/>
                    </a:lnTo>
                    <a:lnTo>
                      <a:pt x="1602146" y="1413933"/>
                    </a:lnTo>
                    <a:lnTo>
                      <a:pt x="1601617" y="1420813"/>
                    </a:lnTo>
                    <a:lnTo>
                      <a:pt x="1600559" y="1427692"/>
                    </a:lnTo>
                    <a:lnTo>
                      <a:pt x="1599501" y="1434306"/>
                    </a:lnTo>
                    <a:lnTo>
                      <a:pt x="1597914" y="1440392"/>
                    </a:lnTo>
                    <a:lnTo>
                      <a:pt x="1595798" y="1446742"/>
                    </a:lnTo>
                    <a:lnTo>
                      <a:pt x="1593682" y="1453092"/>
                    </a:lnTo>
                    <a:lnTo>
                      <a:pt x="1591301" y="1459177"/>
                    </a:lnTo>
                    <a:lnTo>
                      <a:pt x="1588656" y="1464998"/>
                    </a:lnTo>
                    <a:lnTo>
                      <a:pt x="1585482" y="1470819"/>
                    </a:lnTo>
                    <a:lnTo>
                      <a:pt x="1582043" y="1476111"/>
                    </a:lnTo>
                    <a:lnTo>
                      <a:pt x="1578605" y="1481931"/>
                    </a:lnTo>
                    <a:lnTo>
                      <a:pt x="1574637" y="1486958"/>
                    </a:lnTo>
                    <a:lnTo>
                      <a:pt x="1570670" y="1491986"/>
                    </a:lnTo>
                    <a:lnTo>
                      <a:pt x="1566437" y="1496748"/>
                    </a:lnTo>
                    <a:lnTo>
                      <a:pt x="1561941" y="1501511"/>
                    </a:lnTo>
                    <a:lnTo>
                      <a:pt x="1557180" y="1505744"/>
                    </a:lnTo>
                    <a:lnTo>
                      <a:pt x="1552154" y="1509713"/>
                    </a:lnTo>
                    <a:lnTo>
                      <a:pt x="1546864" y="1513946"/>
                    </a:lnTo>
                    <a:lnTo>
                      <a:pt x="1541309" y="1517650"/>
                    </a:lnTo>
                    <a:lnTo>
                      <a:pt x="1536019" y="1521090"/>
                    </a:lnTo>
                    <a:lnTo>
                      <a:pt x="1530200" y="1524000"/>
                    </a:lnTo>
                    <a:lnTo>
                      <a:pt x="1524381" y="1527175"/>
                    </a:lnTo>
                    <a:lnTo>
                      <a:pt x="1518297" y="1529821"/>
                    </a:lnTo>
                    <a:lnTo>
                      <a:pt x="1511949" y="1532202"/>
                    </a:lnTo>
                    <a:lnTo>
                      <a:pt x="1505601" y="1534319"/>
                    </a:lnTo>
                    <a:lnTo>
                      <a:pt x="1499253" y="1535906"/>
                    </a:lnTo>
                    <a:lnTo>
                      <a:pt x="1492640" y="1537494"/>
                    </a:lnTo>
                    <a:lnTo>
                      <a:pt x="1485763" y="1538288"/>
                    </a:lnTo>
                    <a:lnTo>
                      <a:pt x="1478886" y="1539346"/>
                    </a:lnTo>
                    <a:lnTo>
                      <a:pt x="1472009" y="1539875"/>
                    </a:lnTo>
                    <a:lnTo>
                      <a:pt x="1464867" y="1539875"/>
                    </a:lnTo>
                    <a:lnTo>
                      <a:pt x="1458255" y="1539611"/>
                    </a:lnTo>
                    <a:lnTo>
                      <a:pt x="1451113" y="1539346"/>
                    </a:lnTo>
                    <a:lnTo>
                      <a:pt x="1444236" y="1538288"/>
                    </a:lnTo>
                    <a:lnTo>
                      <a:pt x="1437623" y="1536965"/>
                    </a:lnTo>
                    <a:lnTo>
                      <a:pt x="1431010" y="1535377"/>
                    </a:lnTo>
                    <a:lnTo>
                      <a:pt x="1424398" y="1533525"/>
                    </a:lnTo>
                    <a:lnTo>
                      <a:pt x="1418314" y="1531673"/>
                    </a:lnTo>
                    <a:lnTo>
                      <a:pt x="1411966" y="1529292"/>
                    </a:lnTo>
                    <a:lnTo>
                      <a:pt x="1406147" y="1526381"/>
                    </a:lnTo>
                    <a:lnTo>
                      <a:pt x="1400063" y="1523471"/>
                    </a:lnTo>
                    <a:lnTo>
                      <a:pt x="1394509" y="1520296"/>
                    </a:lnTo>
                    <a:lnTo>
                      <a:pt x="1388690" y="1516592"/>
                    </a:lnTo>
                    <a:lnTo>
                      <a:pt x="1383399" y="1512888"/>
                    </a:lnTo>
                    <a:lnTo>
                      <a:pt x="1378374" y="1508919"/>
                    </a:lnTo>
                    <a:lnTo>
                      <a:pt x="1373348" y="1504686"/>
                    </a:lnTo>
                    <a:lnTo>
                      <a:pt x="1368852" y="1500188"/>
                    </a:lnTo>
                    <a:lnTo>
                      <a:pt x="1364355" y="1495425"/>
                    </a:lnTo>
                    <a:lnTo>
                      <a:pt x="1359858" y="1490663"/>
                    </a:lnTo>
                    <a:lnTo>
                      <a:pt x="1356155" y="1485636"/>
                    </a:lnTo>
                    <a:lnTo>
                      <a:pt x="1352188" y="1480344"/>
                    </a:lnTo>
                    <a:lnTo>
                      <a:pt x="1348749" y="1475052"/>
                    </a:lnTo>
                    <a:lnTo>
                      <a:pt x="1345311" y="1469496"/>
                    </a:lnTo>
                    <a:lnTo>
                      <a:pt x="1342401" y="1463675"/>
                    </a:lnTo>
                    <a:lnTo>
                      <a:pt x="1339756" y="1457854"/>
                    </a:lnTo>
                    <a:lnTo>
                      <a:pt x="1337375" y="1451504"/>
                    </a:lnTo>
                    <a:lnTo>
                      <a:pt x="1335259" y="1445154"/>
                    </a:lnTo>
                    <a:lnTo>
                      <a:pt x="1333408" y="1439069"/>
                    </a:lnTo>
                    <a:lnTo>
                      <a:pt x="1332085" y="1432454"/>
                    </a:lnTo>
                    <a:lnTo>
                      <a:pt x="1330763" y="1425840"/>
                    </a:lnTo>
                    <a:lnTo>
                      <a:pt x="1329969" y="1419490"/>
                    </a:lnTo>
                    <a:lnTo>
                      <a:pt x="1329440" y="1412611"/>
                    </a:lnTo>
                    <a:lnTo>
                      <a:pt x="1329440" y="1405731"/>
                    </a:lnTo>
                    <a:lnTo>
                      <a:pt x="1330234" y="1232958"/>
                    </a:lnTo>
                    <a:lnTo>
                      <a:pt x="1153279" y="1231636"/>
                    </a:lnTo>
                    <a:lnTo>
                      <a:pt x="1146402" y="1231371"/>
                    </a:lnTo>
                    <a:lnTo>
                      <a:pt x="1139525" y="1231106"/>
                    </a:lnTo>
                    <a:lnTo>
                      <a:pt x="1132648" y="1230048"/>
                    </a:lnTo>
                    <a:lnTo>
                      <a:pt x="1125771" y="1228990"/>
                    </a:lnTo>
                    <a:lnTo>
                      <a:pt x="1119423" y="1227138"/>
                    </a:lnTo>
                    <a:lnTo>
                      <a:pt x="1112810" y="1225286"/>
                    </a:lnTo>
                    <a:lnTo>
                      <a:pt x="1106462" y="1223433"/>
                    </a:lnTo>
                    <a:lnTo>
                      <a:pt x="1100378" y="1221052"/>
                    </a:lnTo>
                    <a:lnTo>
                      <a:pt x="1094295" y="1218406"/>
                    </a:lnTo>
                    <a:lnTo>
                      <a:pt x="1088476" y="1215231"/>
                    </a:lnTo>
                    <a:lnTo>
                      <a:pt x="1082656" y="1212056"/>
                    </a:lnTo>
                    <a:lnTo>
                      <a:pt x="1077102" y="1208352"/>
                    </a:lnTo>
                    <a:lnTo>
                      <a:pt x="1071812" y="1204648"/>
                    </a:lnTo>
                    <a:lnTo>
                      <a:pt x="1066786" y="1200679"/>
                    </a:lnTo>
                    <a:lnTo>
                      <a:pt x="1062025" y="1196446"/>
                    </a:lnTo>
                    <a:lnTo>
                      <a:pt x="1057264" y="1192213"/>
                    </a:lnTo>
                    <a:lnTo>
                      <a:pt x="1052767" y="1187450"/>
                    </a:lnTo>
                    <a:lnTo>
                      <a:pt x="1048271" y="1182688"/>
                    </a:lnTo>
                    <a:lnTo>
                      <a:pt x="1044303" y="1177396"/>
                    </a:lnTo>
                    <a:lnTo>
                      <a:pt x="1040600" y="1172104"/>
                    </a:lnTo>
                    <a:lnTo>
                      <a:pt x="1036897" y="1166813"/>
                    </a:lnTo>
                    <a:lnTo>
                      <a:pt x="1033723" y="1161256"/>
                    </a:lnTo>
                    <a:lnTo>
                      <a:pt x="1030549" y="1155435"/>
                    </a:lnTo>
                    <a:lnTo>
                      <a:pt x="1027904" y="1149615"/>
                    </a:lnTo>
                    <a:lnTo>
                      <a:pt x="1025523" y="1143265"/>
                    </a:lnTo>
                    <a:lnTo>
                      <a:pt x="1023407" y="1137444"/>
                    </a:lnTo>
                    <a:lnTo>
                      <a:pt x="1021820" y="1130829"/>
                    </a:lnTo>
                    <a:lnTo>
                      <a:pt x="1020233" y="1124215"/>
                    </a:lnTo>
                    <a:lnTo>
                      <a:pt x="1019175" y="1117600"/>
                    </a:lnTo>
                    <a:lnTo>
                      <a:pt x="1018117" y="1111250"/>
                    </a:lnTo>
                    <a:lnTo>
                      <a:pt x="1017853" y="1104371"/>
                    </a:lnTo>
                    <a:lnTo>
                      <a:pt x="1017588" y="1097492"/>
                    </a:lnTo>
                    <a:lnTo>
                      <a:pt x="1017853" y="1090613"/>
                    </a:lnTo>
                    <a:lnTo>
                      <a:pt x="1018382" y="1083733"/>
                    </a:lnTo>
                    <a:lnTo>
                      <a:pt x="1019440" y="1077383"/>
                    </a:lnTo>
                    <a:lnTo>
                      <a:pt x="1020498" y="1070769"/>
                    </a:lnTo>
                    <a:lnTo>
                      <a:pt x="1022085" y="1064154"/>
                    </a:lnTo>
                    <a:lnTo>
                      <a:pt x="1024201" y="1057804"/>
                    </a:lnTo>
                    <a:lnTo>
                      <a:pt x="1026317" y="1051719"/>
                    </a:lnTo>
                    <a:lnTo>
                      <a:pt x="1028697" y="1045633"/>
                    </a:lnTo>
                    <a:lnTo>
                      <a:pt x="1031607" y="1039813"/>
                    </a:lnTo>
                    <a:lnTo>
                      <a:pt x="1034516" y="1033992"/>
                    </a:lnTo>
                    <a:lnTo>
                      <a:pt x="1037690" y="1028435"/>
                    </a:lnTo>
                    <a:lnTo>
                      <a:pt x="1041394" y="1023144"/>
                    </a:lnTo>
                    <a:lnTo>
                      <a:pt x="1045361" y="1017852"/>
                    </a:lnTo>
                    <a:lnTo>
                      <a:pt x="1049329" y="1012825"/>
                    </a:lnTo>
                    <a:lnTo>
                      <a:pt x="1053561" y="1008063"/>
                    </a:lnTo>
                    <a:lnTo>
                      <a:pt x="1058057" y="1003565"/>
                    </a:lnTo>
                    <a:lnTo>
                      <a:pt x="1062818" y="999067"/>
                    </a:lnTo>
                    <a:lnTo>
                      <a:pt x="1067844" y="994833"/>
                    </a:lnTo>
                    <a:lnTo>
                      <a:pt x="1073134" y="990865"/>
                    </a:lnTo>
                    <a:lnTo>
                      <a:pt x="1078689" y="987160"/>
                    </a:lnTo>
                    <a:lnTo>
                      <a:pt x="1083979" y="983721"/>
                    </a:lnTo>
                    <a:lnTo>
                      <a:pt x="1089798" y="980546"/>
                    </a:lnTo>
                    <a:lnTo>
                      <a:pt x="1095617" y="977635"/>
                    </a:lnTo>
                    <a:lnTo>
                      <a:pt x="1101701" y="975254"/>
                    </a:lnTo>
                    <a:lnTo>
                      <a:pt x="1108049" y="972873"/>
                    </a:lnTo>
                    <a:lnTo>
                      <a:pt x="1114133" y="970756"/>
                    </a:lnTo>
                    <a:lnTo>
                      <a:pt x="1120745" y="968904"/>
                    </a:lnTo>
                    <a:lnTo>
                      <a:pt x="1127358" y="967581"/>
                    </a:lnTo>
                    <a:lnTo>
                      <a:pt x="1134235" y="966258"/>
                    </a:lnTo>
                    <a:lnTo>
                      <a:pt x="1141112" y="965465"/>
                    </a:lnTo>
                    <a:lnTo>
                      <a:pt x="1147989" y="965200"/>
                    </a:lnTo>
                    <a:lnTo>
                      <a:pt x="1155131" y="964935"/>
                    </a:lnTo>
                    <a:lnTo>
                      <a:pt x="1332085" y="965994"/>
                    </a:lnTo>
                    <a:lnTo>
                      <a:pt x="1332879" y="793221"/>
                    </a:lnTo>
                    <a:lnTo>
                      <a:pt x="1333143" y="786342"/>
                    </a:lnTo>
                    <a:lnTo>
                      <a:pt x="1333672" y="779463"/>
                    </a:lnTo>
                    <a:lnTo>
                      <a:pt x="1334730" y="772583"/>
                    </a:lnTo>
                    <a:lnTo>
                      <a:pt x="1335788" y="765969"/>
                    </a:lnTo>
                    <a:lnTo>
                      <a:pt x="1337375" y="759883"/>
                    </a:lnTo>
                    <a:lnTo>
                      <a:pt x="1339227" y="753269"/>
                    </a:lnTo>
                    <a:lnTo>
                      <a:pt x="1341608" y="747448"/>
                    </a:lnTo>
                    <a:lnTo>
                      <a:pt x="1343988" y="741098"/>
                    </a:lnTo>
                    <a:lnTo>
                      <a:pt x="1346633" y="735013"/>
                    </a:lnTo>
                    <a:lnTo>
                      <a:pt x="1349807" y="729456"/>
                    </a:lnTo>
                    <a:lnTo>
                      <a:pt x="1353246" y="723900"/>
                    </a:lnTo>
                    <a:lnTo>
                      <a:pt x="1356684" y="718344"/>
                    </a:lnTo>
                    <a:lnTo>
                      <a:pt x="1360652" y="713317"/>
                    </a:lnTo>
                    <a:lnTo>
                      <a:pt x="1364355" y="708290"/>
                    </a:lnTo>
                    <a:lnTo>
                      <a:pt x="1368852" y="703527"/>
                    </a:lnTo>
                    <a:lnTo>
                      <a:pt x="1373348" y="698765"/>
                    </a:lnTo>
                    <a:lnTo>
                      <a:pt x="1378109" y="694267"/>
                    </a:lnTo>
                    <a:lnTo>
                      <a:pt x="1383135" y="690298"/>
                    </a:lnTo>
                    <a:lnTo>
                      <a:pt x="1388161" y="686329"/>
                    </a:lnTo>
                    <a:lnTo>
                      <a:pt x="1393451" y="682890"/>
                    </a:lnTo>
                    <a:lnTo>
                      <a:pt x="1399270" y="679186"/>
                    </a:lnTo>
                    <a:lnTo>
                      <a:pt x="1404824" y="676275"/>
                    </a:lnTo>
                    <a:lnTo>
                      <a:pt x="1410908" y="673365"/>
                    </a:lnTo>
                    <a:lnTo>
                      <a:pt x="1416992" y="670454"/>
                    </a:lnTo>
                    <a:lnTo>
                      <a:pt x="1423075" y="668073"/>
                    </a:lnTo>
                    <a:lnTo>
                      <a:pt x="1429688" y="666221"/>
                    </a:lnTo>
                    <a:lnTo>
                      <a:pt x="1436036" y="664369"/>
                    </a:lnTo>
                    <a:lnTo>
                      <a:pt x="1442649" y="662781"/>
                    </a:lnTo>
                    <a:lnTo>
                      <a:pt x="1449261" y="661988"/>
                    </a:lnTo>
                    <a:lnTo>
                      <a:pt x="1456138" y="660929"/>
                    </a:lnTo>
                    <a:lnTo>
                      <a:pt x="1463280" y="660400"/>
                    </a:lnTo>
                    <a:close/>
                    <a:moveTo>
                      <a:pt x="714108" y="0"/>
                    </a:moveTo>
                    <a:lnTo>
                      <a:pt x="723364" y="0"/>
                    </a:lnTo>
                    <a:lnTo>
                      <a:pt x="732621" y="264"/>
                    </a:lnTo>
                    <a:lnTo>
                      <a:pt x="741349" y="529"/>
                    </a:lnTo>
                    <a:lnTo>
                      <a:pt x="750606" y="1058"/>
                    </a:lnTo>
                    <a:lnTo>
                      <a:pt x="759599" y="2115"/>
                    </a:lnTo>
                    <a:lnTo>
                      <a:pt x="768591" y="3173"/>
                    </a:lnTo>
                    <a:lnTo>
                      <a:pt x="777319" y="4495"/>
                    </a:lnTo>
                    <a:lnTo>
                      <a:pt x="786312" y="5817"/>
                    </a:lnTo>
                    <a:lnTo>
                      <a:pt x="795040" y="7404"/>
                    </a:lnTo>
                    <a:lnTo>
                      <a:pt x="803503" y="9520"/>
                    </a:lnTo>
                    <a:lnTo>
                      <a:pt x="812231" y="11635"/>
                    </a:lnTo>
                    <a:lnTo>
                      <a:pt x="820959" y="14015"/>
                    </a:lnTo>
                    <a:lnTo>
                      <a:pt x="829158" y="16395"/>
                    </a:lnTo>
                    <a:lnTo>
                      <a:pt x="837622" y="19039"/>
                    </a:lnTo>
                    <a:lnTo>
                      <a:pt x="845821" y="21948"/>
                    </a:lnTo>
                    <a:lnTo>
                      <a:pt x="853755" y="24856"/>
                    </a:lnTo>
                    <a:lnTo>
                      <a:pt x="861954" y="28294"/>
                    </a:lnTo>
                    <a:lnTo>
                      <a:pt x="869889" y="31732"/>
                    </a:lnTo>
                    <a:lnTo>
                      <a:pt x="877559" y="35434"/>
                    </a:lnTo>
                    <a:lnTo>
                      <a:pt x="885493" y="39136"/>
                    </a:lnTo>
                    <a:lnTo>
                      <a:pt x="892899" y="43102"/>
                    </a:lnTo>
                    <a:lnTo>
                      <a:pt x="900569" y="47333"/>
                    </a:lnTo>
                    <a:lnTo>
                      <a:pt x="907710" y="51299"/>
                    </a:lnTo>
                    <a:lnTo>
                      <a:pt x="915116" y="56059"/>
                    </a:lnTo>
                    <a:lnTo>
                      <a:pt x="922257" y="60554"/>
                    </a:lnTo>
                    <a:lnTo>
                      <a:pt x="929398" y="65314"/>
                    </a:lnTo>
                    <a:lnTo>
                      <a:pt x="936274" y="70338"/>
                    </a:lnTo>
                    <a:lnTo>
                      <a:pt x="943151" y="75362"/>
                    </a:lnTo>
                    <a:lnTo>
                      <a:pt x="949763" y="80915"/>
                    </a:lnTo>
                    <a:lnTo>
                      <a:pt x="956111" y="86204"/>
                    </a:lnTo>
                    <a:lnTo>
                      <a:pt x="962458" y="91757"/>
                    </a:lnTo>
                    <a:lnTo>
                      <a:pt x="968806" y="97575"/>
                    </a:lnTo>
                    <a:lnTo>
                      <a:pt x="974889" y="103392"/>
                    </a:lnTo>
                    <a:lnTo>
                      <a:pt x="980972" y="109474"/>
                    </a:lnTo>
                    <a:lnTo>
                      <a:pt x="986526" y="115556"/>
                    </a:lnTo>
                    <a:lnTo>
                      <a:pt x="992080" y="121902"/>
                    </a:lnTo>
                    <a:lnTo>
                      <a:pt x="997635" y="128513"/>
                    </a:lnTo>
                    <a:lnTo>
                      <a:pt x="1002924" y="134859"/>
                    </a:lnTo>
                    <a:lnTo>
                      <a:pt x="1008214" y="141470"/>
                    </a:lnTo>
                    <a:lnTo>
                      <a:pt x="1013239" y="148345"/>
                    </a:lnTo>
                    <a:lnTo>
                      <a:pt x="1018000" y="155220"/>
                    </a:lnTo>
                    <a:lnTo>
                      <a:pt x="1022761" y="162360"/>
                    </a:lnTo>
                    <a:lnTo>
                      <a:pt x="1027257" y="169499"/>
                    </a:lnTo>
                    <a:lnTo>
                      <a:pt x="1031489" y="176903"/>
                    </a:lnTo>
                    <a:lnTo>
                      <a:pt x="1035720" y="184043"/>
                    </a:lnTo>
                    <a:lnTo>
                      <a:pt x="1039688" y="191711"/>
                    </a:lnTo>
                    <a:lnTo>
                      <a:pt x="1043655" y="199115"/>
                    </a:lnTo>
                    <a:lnTo>
                      <a:pt x="1047093" y="206784"/>
                    </a:lnTo>
                    <a:lnTo>
                      <a:pt x="1050532" y="214717"/>
                    </a:lnTo>
                    <a:lnTo>
                      <a:pt x="1053705" y="222650"/>
                    </a:lnTo>
                    <a:lnTo>
                      <a:pt x="1057144" y="230318"/>
                    </a:lnTo>
                    <a:lnTo>
                      <a:pt x="1059788" y="238780"/>
                    </a:lnTo>
                    <a:lnTo>
                      <a:pt x="1062433" y="246713"/>
                    </a:lnTo>
                    <a:lnTo>
                      <a:pt x="1064814" y="255175"/>
                    </a:lnTo>
                    <a:lnTo>
                      <a:pt x="1067194" y="263372"/>
                    </a:lnTo>
                    <a:lnTo>
                      <a:pt x="1069310" y="271834"/>
                    </a:lnTo>
                    <a:lnTo>
                      <a:pt x="1070897" y="280031"/>
                    </a:lnTo>
                    <a:lnTo>
                      <a:pt x="1072484" y="288757"/>
                    </a:lnTo>
                    <a:lnTo>
                      <a:pt x="1074071" y="297219"/>
                    </a:lnTo>
                    <a:lnTo>
                      <a:pt x="1075129" y="305945"/>
                    </a:lnTo>
                    <a:lnTo>
                      <a:pt x="1076186" y="314936"/>
                    </a:lnTo>
                    <a:lnTo>
                      <a:pt x="1076980" y="323397"/>
                    </a:lnTo>
                    <a:lnTo>
                      <a:pt x="1077509" y="332388"/>
                    </a:lnTo>
                    <a:lnTo>
                      <a:pt x="1077773" y="341379"/>
                    </a:lnTo>
                    <a:lnTo>
                      <a:pt x="1077773" y="350369"/>
                    </a:lnTo>
                    <a:lnTo>
                      <a:pt x="1077509" y="359360"/>
                    </a:lnTo>
                    <a:lnTo>
                      <a:pt x="1077244" y="368350"/>
                    </a:lnTo>
                    <a:lnTo>
                      <a:pt x="1076716" y="377341"/>
                    </a:lnTo>
                    <a:lnTo>
                      <a:pt x="1075658" y="385803"/>
                    </a:lnTo>
                    <a:lnTo>
                      <a:pt x="1074600" y="394793"/>
                    </a:lnTo>
                    <a:lnTo>
                      <a:pt x="1073277" y="403519"/>
                    </a:lnTo>
                    <a:lnTo>
                      <a:pt x="1071955" y="411981"/>
                    </a:lnTo>
                    <a:lnTo>
                      <a:pt x="1070103" y="420707"/>
                    </a:lnTo>
                    <a:lnTo>
                      <a:pt x="1068252" y="428905"/>
                    </a:lnTo>
                    <a:lnTo>
                      <a:pt x="1065872" y="437366"/>
                    </a:lnTo>
                    <a:lnTo>
                      <a:pt x="1063756" y="445564"/>
                    </a:lnTo>
                    <a:lnTo>
                      <a:pt x="1061111" y="454026"/>
                    </a:lnTo>
                    <a:lnTo>
                      <a:pt x="1058466" y="461958"/>
                    </a:lnTo>
                    <a:lnTo>
                      <a:pt x="1055557" y="469891"/>
                    </a:lnTo>
                    <a:lnTo>
                      <a:pt x="1052383" y="478089"/>
                    </a:lnTo>
                    <a:lnTo>
                      <a:pt x="1048945" y="485757"/>
                    </a:lnTo>
                    <a:lnTo>
                      <a:pt x="1045506" y="493426"/>
                    </a:lnTo>
                    <a:lnTo>
                      <a:pt x="1041804" y="501358"/>
                    </a:lnTo>
                    <a:lnTo>
                      <a:pt x="1038101" y="508762"/>
                    </a:lnTo>
                    <a:lnTo>
                      <a:pt x="1033869" y="516166"/>
                    </a:lnTo>
                    <a:lnTo>
                      <a:pt x="1029637" y="523570"/>
                    </a:lnTo>
                    <a:lnTo>
                      <a:pt x="1025141" y="530710"/>
                    </a:lnTo>
                    <a:lnTo>
                      <a:pt x="1020380" y="537850"/>
                    </a:lnTo>
                    <a:lnTo>
                      <a:pt x="1015620" y="544725"/>
                    </a:lnTo>
                    <a:lnTo>
                      <a:pt x="1010859" y="551864"/>
                    </a:lnTo>
                    <a:lnTo>
                      <a:pt x="1005834" y="558211"/>
                    </a:lnTo>
                    <a:lnTo>
                      <a:pt x="1000544" y="564821"/>
                    </a:lnTo>
                    <a:lnTo>
                      <a:pt x="995254" y="571432"/>
                    </a:lnTo>
                    <a:lnTo>
                      <a:pt x="989436" y="578043"/>
                    </a:lnTo>
                    <a:lnTo>
                      <a:pt x="983882" y="584125"/>
                    </a:lnTo>
                    <a:lnTo>
                      <a:pt x="977798" y="590207"/>
                    </a:lnTo>
                    <a:lnTo>
                      <a:pt x="971980" y="596024"/>
                    </a:lnTo>
                    <a:lnTo>
                      <a:pt x="965632" y="601842"/>
                    </a:lnTo>
                    <a:lnTo>
                      <a:pt x="959549" y="607659"/>
                    </a:lnTo>
                    <a:lnTo>
                      <a:pt x="953201" y="612948"/>
                    </a:lnTo>
                    <a:lnTo>
                      <a:pt x="946325" y="618501"/>
                    </a:lnTo>
                    <a:lnTo>
                      <a:pt x="939713" y="623789"/>
                    </a:lnTo>
                    <a:lnTo>
                      <a:pt x="933100" y="628813"/>
                    </a:lnTo>
                    <a:lnTo>
                      <a:pt x="926224" y="633573"/>
                    </a:lnTo>
                    <a:lnTo>
                      <a:pt x="919083" y="638333"/>
                    </a:lnTo>
                    <a:lnTo>
                      <a:pt x="911942" y="642828"/>
                    </a:lnTo>
                    <a:lnTo>
                      <a:pt x="904536" y="647323"/>
                    </a:lnTo>
                    <a:lnTo>
                      <a:pt x="897131" y="651290"/>
                    </a:lnTo>
                    <a:lnTo>
                      <a:pt x="889461" y="655521"/>
                    </a:lnTo>
                    <a:lnTo>
                      <a:pt x="881791" y="659487"/>
                    </a:lnTo>
                    <a:lnTo>
                      <a:pt x="874120" y="663189"/>
                    </a:lnTo>
                    <a:lnTo>
                      <a:pt x="866186" y="666627"/>
                    </a:lnTo>
                    <a:lnTo>
                      <a:pt x="857987" y="670064"/>
                    </a:lnTo>
                    <a:lnTo>
                      <a:pt x="850052" y="672973"/>
                    </a:lnTo>
                    <a:lnTo>
                      <a:pt x="841853" y="676146"/>
                    </a:lnTo>
                    <a:lnTo>
                      <a:pt x="833654" y="679055"/>
                    </a:lnTo>
                    <a:lnTo>
                      <a:pt x="825455" y="681699"/>
                    </a:lnTo>
                    <a:lnTo>
                      <a:pt x="816992" y="684079"/>
                    </a:lnTo>
                    <a:lnTo>
                      <a:pt x="808264" y="686195"/>
                    </a:lnTo>
                    <a:lnTo>
                      <a:pt x="799800" y="688310"/>
                    </a:lnTo>
                    <a:lnTo>
                      <a:pt x="791072" y="690161"/>
                    </a:lnTo>
                    <a:lnTo>
                      <a:pt x="782609" y="691483"/>
                    </a:lnTo>
                    <a:lnTo>
                      <a:pt x="773616" y="693070"/>
                    </a:lnTo>
                    <a:lnTo>
                      <a:pt x="764624" y="694128"/>
                    </a:lnTo>
                    <a:lnTo>
                      <a:pt x="755632" y="695185"/>
                    </a:lnTo>
                    <a:lnTo>
                      <a:pt x="746639" y="695714"/>
                    </a:lnTo>
                    <a:lnTo>
                      <a:pt x="737647" y="696243"/>
                    </a:lnTo>
                    <a:lnTo>
                      <a:pt x="728390" y="696507"/>
                    </a:lnTo>
                    <a:lnTo>
                      <a:pt x="719133" y="696507"/>
                    </a:lnTo>
                    <a:lnTo>
                      <a:pt x="709876" y="696507"/>
                    </a:lnTo>
                    <a:lnTo>
                      <a:pt x="700883" y="695979"/>
                    </a:lnTo>
                    <a:lnTo>
                      <a:pt x="691891" y="695450"/>
                    </a:lnTo>
                    <a:lnTo>
                      <a:pt x="682898" y="694392"/>
                    </a:lnTo>
                    <a:lnTo>
                      <a:pt x="673906" y="693599"/>
                    </a:lnTo>
                    <a:lnTo>
                      <a:pt x="664913" y="692541"/>
                    </a:lnTo>
                    <a:lnTo>
                      <a:pt x="656186" y="690954"/>
                    </a:lnTo>
                    <a:lnTo>
                      <a:pt x="647458" y="689103"/>
                    </a:lnTo>
                    <a:lnTo>
                      <a:pt x="638730" y="687252"/>
                    </a:lnTo>
                    <a:lnTo>
                      <a:pt x="630266" y="684872"/>
                    </a:lnTo>
                    <a:lnTo>
                      <a:pt x="621538" y="683021"/>
                    </a:lnTo>
                    <a:lnTo>
                      <a:pt x="613339" y="680113"/>
                    </a:lnTo>
                    <a:lnTo>
                      <a:pt x="604876" y="677468"/>
                    </a:lnTo>
                    <a:lnTo>
                      <a:pt x="596676" y="674824"/>
                    </a:lnTo>
                    <a:lnTo>
                      <a:pt x="588478" y="671651"/>
                    </a:lnTo>
                    <a:lnTo>
                      <a:pt x="580543" y="668213"/>
                    </a:lnTo>
                    <a:lnTo>
                      <a:pt x="572873" y="665040"/>
                    </a:lnTo>
                    <a:lnTo>
                      <a:pt x="564674" y="661603"/>
                    </a:lnTo>
                    <a:lnTo>
                      <a:pt x="557004" y="657636"/>
                    </a:lnTo>
                    <a:lnTo>
                      <a:pt x="549598" y="653405"/>
                    </a:lnTo>
                    <a:lnTo>
                      <a:pt x="541928" y="649439"/>
                    </a:lnTo>
                    <a:lnTo>
                      <a:pt x="534787" y="645208"/>
                    </a:lnTo>
                    <a:lnTo>
                      <a:pt x="527382" y="640713"/>
                    </a:lnTo>
                    <a:lnTo>
                      <a:pt x="520241" y="635953"/>
                    </a:lnTo>
                    <a:lnTo>
                      <a:pt x="513364" y="631193"/>
                    </a:lnTo>
                    <a:lnTo>
                      <a:pt x="506223" y="626169"/>
                    </a:lnTo>
                    <a:lnTo>
                      <a:pt x="499611" y="621145"/>
                    </a:lnTo>
                    <a:lnTo>
                      <a:pt x="492734" y="615592"/>
                    </a:lnTo>
                    <a:lnTo>
                      <a:pt x="486122" y="610303"/>
                    </a:lnTo>
                    <a:lnTo>
                      <a:pt x="480039" y="604750"/>
                    </a:lnTo>
                    <a:lnTo>
                      <a:pt x="473691" y="598933"/>
                    </a:lnTo>
                    <a:lnTo>
                      <a:pt x="467873" y="593115"/>
                    </a:lnTo>
                    <a:lnTo>
                      <a:pt x="461790" y="587298"/>
                    </a:lnTo>
                    <a:lnTo>
                      <a:pt x="455971" y="580952"/>
                    </a:lnTo>
                    <a:lnTo>
                      <a:pt x="450152" y="574605"/>
                    </a:lnTo>
                    <a:lnTo>
                      <a:pt x="444863" y="568523"/>
                    </a:lnTo>
                    <a:lnTo>
                      <a:pt x="439573" y="561913"/>
                    </a:lnTo>
                    <a:lnTo>
                      <a:pt x="434283" y="555038"/>
                    </a:lnTo>
                    <a:lnTo>
                      <a:pt x="429258" y="548162"/>
                    </a:lnTo>
                    <a:lnTo>
                      <a:pt x="424497" y="541287"/>
                    </a:lnTo>
                    <a:lnTo>
                      <a:pt x="419737" y="534148"/>
                    </a:lnTo>
                    <a:lnTo>
                      <a:pt x="415240" y="527008"/>
                    </a:lnTo>
                    <a:lnTo>
                      <a:pt x="411009" y="519868"/>
                    </a:lnTo>
                    <a:lnTo>
                      <a:pt x="406777" y="512464"/>
                    </a:lnTo>
                    <a:lnTo>
                      <a:pt x="402545" y="505060"/>
                    </a:lnTo>
                    <a:lnTo>
                      <a:pt x="398842" y="497392"/>
                    </a:lnTo>
                    <a:lnTo>
                      <a:pt x="395140" y="489988"/>
                    </a:lnTo>
                    <a:lnTo>
                      <a:pt x="391966" y="481791"/>
                    </a:lnTo>
                    <a:lnTo>
                      <a:pt x="388792" y="474122"/>
                    </a:lnTo>
                    <a:lnTo>
                      <a:pt x="385618" y="466189"/>
                    </a:lnTo>
                    <a:lnTo>
                      <a:pt x="382709" y="458256"/>
                    </a:lnTo>
                    <a:lnTo>
                      <a:pt x="380064" y="449795"/>
                    </a:lnTo>
                    <a:lnTo>
                      <a:pt x="377684" y="441862"/>
                    </a:lnTo>
                    <a:lnTo>
                      <a:pt x="375303" y="433400"/>
                    </a:lnTo>
                    <a:lnTo>
                      <a:pt x="373187" y="425203"/>
                    </a:lnTo>
                    <a:lnTo>
                      <a:pt x="371336" y="416477"/>
                    </a:lnTo>
                    <a:lnTo>
                      <a:pt x="370014" y="407750"/>
                    </a:lnTo>
                    <a:lnTo>
                      <a:pt x="368427" y="399289"/>
                    </a:lnTo>
                    <a:lnTo>
                      <a:pt x="367369" y="390562"/>
                    </a:lnTo>
                    <a:lnTo>
                      <a:pt x="366311" y="382101"/>
                    </a:lnTo>
                    <a:lnTo>
                      <a:pt x="365517" y="373110"/>
                    </a:lnTo>
                    <a:lnTo>
                      <a:pt x="364988" y="364120"/>
                    </a:lnTo>
                    <a:lnTo>
                      <a:pt x="364724" y="355129"/>
                    </a:lnTo>
                    <a:lnTo>
                      <a:pt x="364724" y="346403"/>
                    </a:lnTo>
                    <a:lnTo>
                      <a:pt x="364988" y="337412"/>
                    </a:lnTo>
                    <a:lnTo>
                      <a:pt x="365253" y="328422"/>
                    </a:lnTo>
                    <a:lnTo>
                      <a:pt x="365782" y="319695"/>
                    </a:lnTo>
                    <a:lnTo>
                      <a:pt x="366575" y="310705"/>
                    </a:lnTo>
                    <a:lnTo>
                      <a:pt x="367898" y="301979"/>
                    </a:lnTo>
                    <a:lnTo>
                      <a:pt x="368956" y="292988"/>
                    </a:lnTo>
                    <a:lnTo>
                      <a:pt x="370542" y="284791"/>
                    </a:lnTo>
                    <a:lnTo>
                      <a:pt x="372394" y="276064"/>
                    </a:lnTo>
                    <a:lnTo>
                      <a:pt x="374245" y="267603"/>
                    </a:lnTo>
                    <a:lnTo>
                      <a:pt x="376626" y="259141"/>
                    </a:lnTo>
                    <a:lnTo>
                      <a:pt x="378477" y="250944"/>
                    </a:lnTo>
                    <a:lnTo>
                      <a:pt x="381386" y="242746"/>
                    </a:lnTo>
                    <a:lnTo>
                      <a:pt x="384031" y="234549"/>
                    </a:lnTo>
                    <a:lnTo>
                      <a:pt x="386940" y="226616"/>
                    </a:lnTo>
                    <a:lnTo>
                      <a:pt x="390114" y="218683"/>
                    </a:lnTo>
                    <a:lnTo>
                      <a:pt x="393553" y="210750"/>
                    </a:lnTo>
                    <a:lnTo>
                      <a:pt x="396991" y="203082"/>
                    </a:lnTo>
                    <a:lnTo>
                      <a:pt x="400694" y="195678"/>
                    </a:lnTo>
                    <a:lnTo>
                      <a:pt x="404396" y="187745"/>
                    </a:lnTo>
                    <a:lnTo>
                      <a:pt x="408628" y="180341"/>
                    </a:lnTo>
                    <a:lnTo>
                      <a:pt x="412860" y="173201"/>
                    </a:lnTo>
                    <a:lnTo>
                      <a:pt x="417356" y="165797"/>
                    </a:lnTo>
                    <a:lnTo>
                      <a:pt x="422117" y="158658"/>
                    </a:lnTo>
                    <a:lnTo>
                      <a:pt x="426878" y="151783"/>
                    </a:lnTo>
                    <a:lnTo>
                      <a:pt x="431638" y="144907"/>
                    </a:lnTo>
                    <a:lnTo>
                      <a:pt x="436664" y="138297"/>
                    </a:lnTo>
                    <a:lnTo>
                      <a:pt x="441953" y="131686"/>
                    </a:lnTo>
                    <a:lnTo>
                      <a:pt x="447243" y="125075"/>
                    </a:lnTo>
                    <a:lnTo>
                      <a:pt x="453062" y="118993"/>
                    </a:lnTo>
                    <a:lnTo>
                      <a:pt x="458616" y="112647"/>
                    </a:lnTo>
                    <a:lnTo>
                      <a:pt x="464434" y="106301"/>
                    </a:lnTo>
                    <a:lnTo>
                      <a:pt x="470518" y="100483"/>
                    </a:lnTo>
                    <a:lnTo>
                      <a:pt x="476865" y="94666"/>
                    </a:lnTo>
                    <a:lnTo>
                      <a:pt x="482948" y="89113"/>
                    </a:lnTo>
                    <a:lnTo>
                      <a:pt x="489560" y="83560"/>
                    </a:lnTo>
                    <a:lnTo>
                      <a:pt x="496172" y="78271"/>
                    </a:lnTo>
                    <a:lnTo>
                      <a:pt x="502520" y="72983"/>
                    </a:lnTo>
                    <a:lnTo>
                      <a:pt x="509397" y="67958"/>
                    </a:lnTo>
                    <a:lnTo>
                      <a:pt x="516538" y="62934"/>
                    </a:lnTo>
                    <a:lnTo>
                      <a:pt x="523414" y="58175"/>
                    </a:lnTo>
                    <a:lnTo>
                      <a:pt x="530820" y="53679"/>
                    </a:lnTo>
                    <a:lnTo>
                      <a:pt x="537961" y="49184"/>
                    </a:lnTo>
                    <a:lnTo>
                      <a:pt x="545367" y="45217"/>
                    </a:lnTo>
                    <a:lnTo>
                      <a:pt x="553301" y="40987"/>
                    </a:lnTo>
                    <a:lnTo>
                      <a:pt x="560707" y="37020"/>
                    </a:lnTo>
                    <a:lnTo>
                      <a:pt x="568377" y="33583"/>
                    </a:lnTo>
                    <a:lnTo>
                      <a:pt x="576311" y="29881"/>
                    </a:lnTo>
                    <a:lnTo>
                      <a:pt x="584510" y="26707"/>
                    </a:lnTo>
                    <a:lnTo>
                      <a:pt x="592445" y="23534"/>
                    </a:lnTo>
                    <a:lnTo>
                      <a:pt x="600379" y="20361"/>
                    </a:lnTo>
                    <a:lnTo>
                      <a:pt x="608843" y="17717"/>
                    </a:lnTo>
                    <a:lnTo>
                      <a:pt x="617042" y="15073"/>
                    </a:lnTo>
                    <a:lnTo>
                      <a:pt x="625505" y="12693"/>
                    </a:lnTo>
                    <a:lnTo>
                      <a:pt x="633969" y="10313"/>
                    </a:lnTo>
                    <a:lnTo>
                      <a:pt x="642697" y="8462"/>
                    </a:lnTo>
                    <a:lnTo>
                      <a:pt x="651425" y="6875"/>
                    </a:lnTo>
                    <a:lnTo>
                      <a:pt x="659888" y="5024"/>
                    </a:lnTo>
                    <a:lnTo>
                      <a:pt x="668881" y="3702"/>
                    </a:lnTo>
                    <a:lnTo>
                      <a:pt x="677873" y="2644"/>
                    </a:lnTo>
                    <a:lnTo>
                      <a:pt x="686601" y="1851"/>
                    </a:lnTo>
                    <a:lnTo>
                      <a:pt x="695858" y="793"/>
                    </a:lnTo>
                    <a:lnTo>
                      <a:pt x="704851" y="264"/>
                    </a:lnTo>
                    <a:lnTo>
                      <a:pt x="714108" y="0"/>
                    </a:lnTo>
                    <a:close/>
                  </a:path>
                </a:pathLst>
              </a:custGeom>
              <a:solidFill>
                <a:srgbClr val="5B9BD5"/>
              </a:solidFill>
              <a:ln>
                <a:noFill/>
              </a:ln>
            </p:spPr>
            <p:txBody>
              <a:bodyPr anchor="ctr">
                <a:normAutofit fontScale="32500" lnSpcReduction="20000"/>
                <a:scene3d>
                  <a:camera prst="orthographicFront"/>
                  <a:lightRig rig="threePt" dir="t"/>
                </a:scene3d>
                <a:sp3d contourW="12700">
                  <a:contourClr>
                    <a:srgbClr val="FFFFFF"/>
                  </a:contourClr>
                </a:sp3d>
              </a:bodyPr>
              <a:lstStyle/>
              <a:p>
                <a:pPr algn="ctr" eaLnBrk="1" hangingPunct="1">
                  <a:defRPr/>
                </a:pPr>
                <a:endParaRPr lang="zh-CN" altLang="en-US">
                  <a:solidFill>
                    <a:srgbClr val="FFFFFF"/>
                  </a:solidFill>
                  <a:sym typeface="Arial" panose="020B0604020202020204" pitchFamily="34" charset="0"/>
                </a:endParaRPr>
              </a:p>
            </p:txBody>
          </p:sp>
        </p:grpSp>
        <p:grpSp>
          <p:nvGrpSpPr>
            <p:cNvPr id="49163" name="组合 29">
              <a:extLst>
                <a:ext uri="{FF2B5EF4-FFF2-40B4-BE49-F238E27FC236}">
                  <a16:creationId xmlns:a16="http://schemas.microsoft.com/office/drawing/2014/main" id="{BCB9C08F-3F94-40BC-BBD8-1E7CBCE1FADC}"/>
                </a:ext>
              </a:extLst>
            </p:cNvPr>
            <p:cNvGrpSpPr>
              <a:grpSpLocks/>
            </p:cNvGrpSpPr>
            <p:nvPr/>
          </p:nvGrpSpPr>
          <p:grpSpPr bwMode="auto">
            <a:xfrm>
              <a:off x="4714" y="5942"/>
              <a:ext cx="1047" cy="774"/>
              <a:chOff x="1736271" y="4092353"/>
              <a:chExt cx="718457" cy="718457"/>
            </a:xfrm>
          </p:grpSpPr>
          <p:sp>
            <p:nvSpPr>
              <p:cNvPr id="32" name="椭圆 31">
                <a:extLst>
                  <a:ext uri="{FF2B5EF4-FFF2-40B4-BE49-F238E27FC236}">
                    <a16:creationId xmlns:a16="http://schemas.microsoft.com/office/drawing/2014/main" id="{2CA4F0FA-91E9-4372-BECF-65DDE600C2A1}"/>
                  </a:ext>
                </a:extLst>
              </p:cNvPr>
              <p:cNvSpPr/>
              <p:nvPr>
                <p:custDataLst>
                  <p:tags r:id="rId6"/>
                </p:custDataLst>
              </p:nvPr>
            </p:nvSpPr>
            <p:spPr>
              <a:xfrm>
                <a:off x="1736271" y="4092353"/>
                <a:ext cx="718457" cy="718457"/>
              </a:xfrm>
              <a:prstGeom prst="ellipse">
                <a:avLst/>
              </a:prstGeom>
              <a:solidFill>
                <a:srgbClr val="FFFFFF"/>
              </a:solidFill>
              <a:ln w="25400" cap="flat" cmpd="sng" algn="ctr">
                <a:noFill/>
                <a:prstDash val="solid"/>
              </a:ln>
              <a:effectLst>
                <a:glow rad="127000">
                  <a:srgbClr val="5B9BD5"/>
                </a:glow>
                <a:innerShdw blurRad="203200">
                  <a:srgbClr val="5B9BD5">
                    <a:lumMod val="75000"/>
                    <a:alpha val="73000"/>
                  </a:srgb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eaLnBrk="1" hangingPunct="1">
                  <a:defRPr/>
                </a:pPr>
                <a:endParaRPr lang="zh-CN" altLang="en-US" sz="1400">
                  <a:solidFill>
                    <a:srgbClr val="5B9BD5">
                      <a:lumMod val="75000"/>
                    </a:srgbClr>
                  </a:solidFill>
                  <a:sym typeface="Arial" panose="020B0604020202020204" pitchFamily="34" charset="0"/>
                </a:endParaRPr>
              </a:p>
            </p:txBody>
          </p:sp>
          <p:sp>
            <p:nvSpPr>
              <p:cNvPr id="35" name="KSO_Shape">
                <a:extLst>
                  <a:ext uri="{FF2B5EF4-FFF2-40B4-BE49-F238E27FC236}">
                    <a16:creationId xmlns:a16="http://schemas.microsoft.com/office/drawing/2014/main" id="{B1A65688-C0B0-4F30-8606-FA584B8DFFE9}"/>
                  </a:ext>
                </a:extLst>
              </p:cNvPr>
              <p:cNvSpPr/>
              <p:nvPr>
                <p:custDataLst>
                  <p:tags r:id="rId7"/>
                </p:custDataLst>
              </p:nvPr>
            </p:nvSpPr>
            <p:spPr bwMode="auto">
              <a:xfrm>
                <a:off x="1973032" y="4314764"/>
                <a:ext cx="245340" cy="273891"/>
              </a:xfrm>
              <a:custGeom>
                <a:avLst/>
                <a:gdLst/>
                <a:ahLst/>
                <a:cxnLst/>
                <a:rect l="0" t="0" r="r" b="b"/>
                <a:pathLst>
                  <a:path w="1647825" h="1824038">
                    <a:moveTo>
                      <a:pt x="984667" y="1001712"/>
                    </a:moveTo>
                    <a:lnTo>
                      <a:pt x="990761" y="1001712"/>
                    </a:lnTo>
                    <a:lnTo>
                      <a:pt x="1530189" y="1001712"/>
                    </a:lnTo>
                    <a:lnTo>
                      <a:pt x="1536548" y="1001712"/>
                    </a:lnTo>
                    <a:lnTo>
                      <a:pt x="1542377" y="1002243"/>
                    </a:lnTo>
                    <a:lnTo>
                      <a:pt x="1548206" y="1003040"/>
                    </a:lnTo>
                    <a:lnTo>
                      <a:pt x="1554034" y="1004102"/>
                    </a:lnTo>
                    <a:lnTo>
                      <a:pt x="1559598" y="1005429"/>
                    </a:lnTo>
                    <a:lnTo>
                      <a:pt x="1565427" y="1006757"/>
                    </a:lnTo>
                    <a:lnTo>
                      <a:pt x="1570726" y="1008615"/>
                    </a:lnTo>
                    <a:lnTo>
                      <a:pt x="1576025" y="1010739"/>
                    </a:lnTo>
                    <a:lnTo>
                      <a:pt x="1581059" y="1013129"/>
                    </a:lnTo>
                    <a:lnTo>
                      <a:pt x="1586358" y="1015518"/>
                    </a:lnTo>
                    <a:lnTo>
                      <a:pt x="1591392" y="1018439"/>
                    </a:lnTo>
                    <a:lnTo>
                      <a:pt x="1596161" y="1021359"/>
                    </a:lnTo>
                    <a:lnTo>
                      <a:pt x="1600665" y="1024545"/>
                    </a:lnTo>
                    <a:lnTo>
                      <a:pt x="1604904" y="1027997"/>
                    </a:lnTo>
                    <a:lnTo>
                      <a:pt x="1609143" y="1031713"/>
                    </a:lnTo>
                    <a:lnTo>
                      <a:pt x="1613382" y="1035430"/>
                    </a:lnTo>
                    <a:lnTo>
                      <a:pt x="1617356" y="1039413"/>
                    </a:lnTo>
                    <a:lnTo>
                      <a:pt x="1621065" y="1043661"/>
                    </a:lnTo>
                    <a:lnTo>
                      <a:pt x="1624510" y="1048174"/>
                    </a:lnTo>
                    <a:lnTo>
                      <a:pt x="1627689" y="1052422"/>
                    </a:lnTo>
                    <a:lnTo>
                      <a:pt x="1630869" y="1057201"/>
                    </a:lnTo>
                    <a:lnTo>
                      <a:pt x="1633518" y="1061980"/>
                    </a:lnTo>
                    <a:lnTo>
                      <a:pt x="1636167" y="1066759"/>
                    </a:lnTo>
                    <a:lnTo>
                      <a:pt x="1638552" y="1071804"/>
                    </a:lnTo>
                    <a:lnTo>
                      <a:pt x="1640671" y="1077379"/>
                    </a:lnTo>
                    <a:lnTo>
                      <a:pt x="1642526" y="1082689"/>
                    </a:lnTo>
                    <a:lnTo>
                      <a:pt x="1644116" y="1087999"/>
                    </a:lnTo>
                    <a:lnTo>
                      <a:pt x="1645441" y="1093840"/>
                    </a:lnTo>
                    <a:lnTo>
                      <a:pt x="1646500" y="1099416"/>
                    </a:lnTo>
                    <a:lnTo>
                      <a:pt x="1647295" y="1104991"/>
                    </a:lnTo>
                    <a:lnTo>
                      <a:pt x="1647560" y="1111098"/>
                    </a:lnTo>
                    <a:lnTo>
                      <a:pt x="1647825" y="1116673"/>
                    </a:lnTo>
                    <a:lnTo>
                      <a:pt x="1647560" y="1122780"/>
                    </a:lnTo>
                    <a:lnTo>
                      <a:pt x="1647295" y="1128621"/>
                    </a:lnTo>
                    <a:lnTo>
                      <a:pt x="1646500" y="1134196"/>
                    </a:lnTo>
                    <a:lnTo>
                      <a:pt x="1645441" y="1140037"/>
                    </a:lnTo>
                    <a:lnTo>
                      <a:pt x="1644116" y="1145613"/>
                    </a:lnTo>
                    <a:lnTo>
                      <a:pt x="1642526" y="1150923"/>
                    </a:lnTo>
                    <a:lnTo>
                      <a:pt x="1640671" y="1156498"/>
                    </a:lnTo>
                    <a:lnTo>
                      <a:pt x="1638552" y="1161543"/>
                    </a:lnTo>
                    <a:lnTo>
                      <a:pt x="1636167" y="1166587"/>
                    </a:lnTo>
                    <a:lnTo>
                      <a:pt x="1633518" y="1171632"/>
                    </a:lnTo>
                    <a:lnTo>
                      <a:pt x="1630869" y="1176411"/>
                    </a:lnTo>
                    <a:lnTo>
                      <a:pt x="1627689" y="1181190"/>
                    </a:lnTo>
                    <a:lnTo>
                      <a:pt x="1624510" y="1185703"/>
                    </a:lnTo>
                    <a:lnTo>
                      <a:pt x="1621065" y="1189951"/>
                    </a:lnTo>
                    <a:lnTo>
                      <a:pt x="1617356" y="1193934"/>
                    </a:lnTo>
                    <a:lnTo>
                      <a:pt x="1613382" y="1198182"/>
                    </a:lnTo>
                    <a:lnTo>
                      <a:pt x="1609143" y="1201899"/>
                    </a:lnTo>
                    <a:lnTo>
                      <a:pt x="1604904" y="1205616"/>
                    </a:lnTo>
                    <a:lnTo>
                      <a:pt x="1600665" y="1209067"/>
                    </a:lnTo>
                    <a:lnTo>
                      <a:pt x="1596161" y="1212253"/>
                    </a:lnTo>
                    <a:lnTo>
                      <a:pt x="1591392" y="1215174"/>
                    </a:lnTo>
                    <a:lnTo>
                      <a:pt x="1586358" y="1217829"/>
                    </a:lnTo>
                    <a:lnTo>
                      <a:pt x="1581059" y="1220484"/>
                    </a:lnTo>
                    <a:lnTo>
                      <a:pt x="1576025" y="1222608"/>
                    </a:lnTo>
                    <a:lnTo>
                      <a:pt x="1570726" y="1224732"/>
                    </a:lnTo>
                    <a:lnTo>
                      <a:pt x="1565427" y="1226590"/>
                    </a:lnTo>
                    <a:lnTo>
                      <a:pt x="1559598" y="1228183"/>
                    </a:lnTo>
                    <a:lnTo>
                      <a:pt x="1554034" y="1229511"/>
                    </a:lnTo>
                    <a:lnTo>
                      <a:pt x="1548206" y="1230573"/>
                    </a:lnTo>
                    <a:lnTo>
                      <a:pt x="1542377" y="1231369"/>
                    </a:lnTo>
                    <a:lnTo>
                      <a:pt x="1536548" y="1231635"/>
                    </a:lnTo>
                    <a:lnTo>
                      <a:pt x="1530189" y="1231900"/>
                    </a:lnTo>
                    <a:lnTo>
                      <a:pt x="990761" y="1231900"/>
                    </a:lnTo>
                    <a:lnTo>
                      <a:pt x="984667" y="1231635"/>
                    </a:lnTo>
                    <a:lnTo>
                      <a:pt x="978838" y="1231369"/>
                    </a:lnTo>
                    <a:lnTo>
                      <a:pt x="972745" y="1230573"/>
                    </a:lnTo>
                    <a:lnTo>
                      <a:pt x="967181" y="1229511"/>
                    </a:lnTo>
                    <a:lnTo>
                      <a:pt x="961352" y="1228183"/>
                    </a:lnTo>
                    <a:lnTo>
                      <a:pt x="955788" y="1226590"/>
                    </a:lnTo>
                    <a:lnTo>
                      <a:pt x="950489" y="1224732"/>
                    </a:lnTo>
                    <a:lnTo>
                      <a:pt x="944925" y="1222608"/>
                    </a:lnTo>
                    <a:lnTo>
                      <a:pt x="939627" y="1220484"/>
                    </a:lnTo>
                    <a:lnTo>
                      <a:pt x="934593" y="1217829"/>
                    </a:lnTo>
                    <a:lnTo>
                      <a:pt x="929824" y="1215174"/>
                    </a:lnTo>
                    <a:lnTo>
                      <a:pt x="925055" y="1212253"/>
                    </a:lnTo>
                    <a:lnTo>
                      <a:pt x="920286" y="1209067"/>
                    </a:lnTo>
                    <a:lnTo>
                      <a:pt x="915781" y="1205616"/>
                    </a:lnTo>
                    <a:lnTo>
                      <a:pt x="911542" y="1201899"/>
                    </a:lnTo>
                    <a:lnTo>
                      <a:pt x="907568" y="1198182"/>
                    </a:lnTo>
                    <a:lnTo>
                      <a:pt x="903594" y="1193934"/>
                    </a:lnTo>
                    <a:lnTo>
                      <a:pt x="900150" y="1189951"/>
                    </a:lnTo>
                    <a:lnTo>
                      <a:pt x="896440" y="1185703"/>
                    </a:lnTo>
                    <a:lnTo>
                      <a:pt x="893261" y="1181190"/>
                    </a:lnTo>
                    <a:lnTo>
                      <a:pt x="890347" y="1176411"/>
                    </a:lnTo>
                    <a:lnTo>
                      <a:pt x="887167" y="1171632"/>
                    </a:lnTo>
                    <a:lnTo>
                      <a:pt x="884783" y="1166587"/>
                    </a:lnTo>
                    <a:lnTo>
                      <a:pt x="882398" y="1161543"/>
                    </a:lnTo>
                    <a:lnTo>
                      <a:pt x="880279" y="1156498"/>
                    </a:lnTo>
                    <a:lnTo>
                      <a:pt x="878689" y="1150923"/>
                    </a:lnTo>
                    <a:lnTo>
                      <a:pt x="876834" y="1145613"/>
                    </a:lnTo>
                    <a:lnTo>
                      <a:pt x="875510" y="1140037"/>
                    </a:lnTo>
                    <a:lnTo>
                      <a:pt x="874450" y="1134196"/>
                    </a:lnTo>
                    <a:lnTo>
                      <a:pt x="873920" y="1128621"/>
                    </a:lnTo>
                    <a:lnTo>
                      <a:pt x="873125" y="1122780"/>
                    </a:lnTo>
                    <a:lnTo>
                      <a:pt x="873125" y="1116673"/>
                    </a:lnTo>
                    <a:lnTo>
                      <a:pt x="873125" y="1111098"/>
                    </a:lnTo>
                    <a:lnTo>
                      <a:pt x="873920" y="1104991"/>
                    </a:lnTo>
                    <a:lnTo>
                      <a:pt x="874450" y="1099416"/>
                    </a:lnTo>
                    <a:lnTo>
                      <a:pt x="875510" y="1093840"/>
                    </a:lnTo>
                    <a:lnTo>
                      <a:pt x="876834" y="1087999"/>
                    </a:lnTo>
                    <a:lnTo>
                      <a:pt x="878689" y="1082689"/>
                    </a:lnTo>
                    <a:lnTo>
                      <a:pt x="880279" y="1077379"/>
                    </a:lnTo>
                    <a:lnTo>
                      <a:pt x="882398" y="1071804"/>
                    </a:lnTo>
                    <a:lnTo>
                      <a:pt x="884783" y="1066759"/>
                    </a:lnTo>
                    <a:lnTo>
                      <a:pt x="887167" y="1061980"/>
                    </a:lnTo>
                    <a:lnTo>
                      <a:pt x="890347" y="1057201"/>
                    </a:lnTo>
                    <a:lnTo>
                      <a:pt x="893261" y="1052422"/>
                    </a:lnTo>
                    <a:lnTo>
                      <a:pt x="896440" y="1048174"/>
                    </a:lnTo>
                    <a:lnTo>
                      <a:pt x="900150" y="1043661"/>
                    </a:lnTo>
                    <a:lnTo>
                      <a:pt x="903594" y="1039413"/>
                    </a:lnTo>
                    <a:lnTo>
                      <a:pt x="907568" y="1035430"/>
                    </a:lnTo>
                    <a:lnTo>
                      <a:pt x="911542" y="1031713"/>
                    </a:lnTo>
                    <a:lnTo>
                      <a:pt x="915781" y="1027997"/>
                    </a:lnTo>
                    <a:lnTo>
                      <a:pt x="920286" y="1024545"/>
                    </a:lnTo>
                    <a:lnTo>
                      <a:pt x="925055" y="1021359"/>
                    </a:lnTo>
                    <a:lnTo>
                      <a:pt x="929824" y="1018439"/>
                    </a:lnTo>
                    <a:lnTo>
                      <a:pt x="934593" y="1015518"/>
                    </a:lnTo>
                    <a:lnTo>
                      <a:pt x="939627" y="1013129"/>
                    </a:lnTo>
                    <a:lnTo>
                      <a:pt x="944925" y="1010739"/>
                    </a:lnTo>
                    <a:lnTo>
                      <a:pt x="950489" y="1008615"/>
                    </a:lnTo>
                    <a:lnTo>
                      <a:pt x="955788" y="1006757"/>
                    </a:lnTo>
                    <a:lnTo>
                      <a:pt x="961352" y="1005429"/>
                    </a:lnTo>
                    <a:lnTo>
                      <a:pt x="967181" y="1004102"/>
                    </a:lnTo>
                    <a:lnTo>
                      <a:pt x="972745" y="1003040"/>
                    </a:lnTo>
                    <a:lnTo>
                      <a:pt x="978838" y="1002243"/>
                    </a:lnTo>
                    <a:lnTo>
                      <a:pt x="984667" y="1001712"/>
                    </a:lnTo>
                    <a:close/>
                    <a:moveTo>
                      <a:pt x="710407" y="800017"/>
                    </a:moveTo>
                    <a:lnTo>
                      <a:pt x="719935" y="800017"/>
                    </a:lnTo>
                    <a:lnTo>
                      <a:pt x="729729" y="800281"/>
                    </a:lnTo>
                    <a:lnTo>
                      <a:pt x="739522" y="800810"/>
                    </a:lnTo>
                    <a:lnTo>
                      <a:pt x="749050" y="801604"/>
                    </a:lnTo>
                    <a:lnTo>
                      <a:pt x="768637" y="803190"/>
                    </a:lnTo>
                    <a:lnTo>
                      <a:pt x="787694" y="805571"/>
                    </a:lnTo>
                    <a:lnTo>
                      <a:pt x="806222" y="809009"/>
                    </a:lnTo>
                    <a:lnTo>
                      <a:pt x="825014" y="812711"/>
                    </a:lnTo>
                    <a:lnTo>
                      <a:pt x="843806" y="817207"/>
                    </a:lnTo>
                    <a:lnTo>
                      <a:pt x="862070" y="822232"/>
                    </a:lnTo>
                    <a:lnTo>
                      <a:pt x="880333" y="828315"/>
                    </a:lnTo>
                    <a:lnTo>
                      <a:pt x="898331" y="834398"/>
                    </a:lnTo>
                    <a:lnTo>
                      <a:pt x="916329" y="841538"/>
                    </a:lnTo>
                    <a:lnTo>
                      <a:pt x="934063" y="849472"/>
                    </a:lnTo>
                    <a:lnTo>
                      <a:pt x="951532" y="857671"/>
                    </a:lnTo>
                    <a:lnTo>
                      <a:pt x="968736" y="866663"/>
                    </a:lnTo>
                    <a:lnTo>
                      <a:pt x="985941" y="875919"/>
                    </a:lnTo>
                    <a:lnTo>
                      <a:pt x="1002351" y="885969"/>
                    </a:lnTo>
                    <a:lnTo>
                      <a:pt x="973236" y="888349"/>
                    </a:lnTo>
                    <a:lnTo>
                      <a:pt x="959208" y="889672"/>
                    </a:lnTo>
                    <a:lnTo>
                      <a:pt x="946503" y="891258"/>
                    </a:lnTo>
                    <a:lnTo>
                      <a:pt x="934328" y="892845"/>
                    </a:lnTo>
                    <a:lnTo>
                      <a:pt x="923476" y="894167"/>
                    </a:lnTo>
                    <a:lnTo>
                      <a:pt x="913947" y="896019"/>
                    </a:lnTo>
                    <a:lnTo>
                      <a:pt x="906007" y="897870"/>
                    </a:lnTo>
                    <a:lnTo>
                      <a:pt x="898596" y="899986"/>
                    </a:lnTo>
                    <a:lnTo>
                      <a:pt x="890920" y="902630"/>
                    </a:lnTo>
                    <a:lnTo>
                      <a:pt x="883244" y="905540"/>
                    </a:lnTo>
                    <a:lnTo>
                      <a:pt x="875304" y="909242"/>
                    </a:lnTo>
                    <a:lnTo>
                      <a:pt x="867628" y="912945"/>
                    </a:lnTo>
                    <a:lnTo>
                      <a:pt x="859952" y="917176"/>
                    </a:lnTo>
                    <a:lnTo>
                      <a:pt x="851747" y="921937"/>
                    </a:lnTo>
                    <a:lnTo>
                      <a:pt x="844071" y="926962"/>
                    </a:lnTo>
                    <a:lnTo>
                      <a:pt x="836131" y="932251"/>
                    </a:lnTo>
                    <a:lnTo>
                      <a:pt x="828455" y="938334"/>
                    </a:lnTo>
                    <a:lnTo>
                      <a:pt x="820779" y="944416"/>
                    </a:lnTo>
                    <a:lnTo>
                      <a:pt x="813368" y="951028"/>
                    </a:lnTo>
                    <a:lnTo>
                      <a:pt x="805957" y="958169"/>
                    </a:lnTo>
                    <a:lnTo>
                      <a:pt x="798811" y="965574"/>
                    </a:lnTo>
                    <a:lnTo>
                      <a:pt x="791929" y="973244"/>
                    </a:lnTo>
                    <a:lnTo>
                      <a:pt x="785312" y="981442"/>
                    </a:lnTo>
                    <a:lnTo>
                      <a:pt x="778695" y="989641"/>
                    </a:lnTo>
                    <a:lnTo>
                      <a:pt x="772607" y="998368"/>
                    </a:lnTo>
                    <a:lnTo>
                      <a:pt x="766784" y="1007360"/>
                    </a:lnTo>
                    <a:lnTo>
                      <a:pt x="761490" y="1016881"/>
                    </a:lnTo>
                    <a:lnTo>
                      <a:pt x="756197" y="1026402"/>
                    </a:lnTo>
                    <a:lnTo>
                      <a:pt x="751432" y="1036451"/>
                    </a:lnTo>
                    <a:lnTo>
                      <a:pt x="747462" y="1046501"/>
                    </a:lnTo>
                    <a:lnTo>
                      <a:pt x="743492" y="1056815"/>
                    </a:lnTo>
                    <a:lnTo>
                      <a:pt x="740316" y="1067923"/>
                    </a:lnTo>
                    <a:lnTo>
                      <a:pt x="737140" y="1079031"/>
                    </a:lnTo>
                    <a:lnTo>
                      <a:pt x="735287" y="1090138"/>
                    </a:lnTo>
                    <a:lnTo>
                      <a:pt x="733434" y="1101775"/>
                    </a:lnTo>
                    <a:lnTo>
                      <a:pt x="732111" y="1113412"/>
                    </a:lnTo>
                    <a:lnTo>
                      <a:pt x="731846" y="1125577"/>
                    </a:lnTo>
                    <a:lnTo>
                      <a:pt x="731846" y="1137743"/>
                    </a:lnTo>
                    <a:lnTo>
                      <a:pt x="732905" y="1150173"/>
                    </a:lnTo>
                    <a:lnTo>
                      <a:pt x="734228" y="1162867"/>
                    </a:lnTo>
                    <a:lnTo>
                      <a:pt x="736346" y="1174768"/>
                    </a:lnTo>
                    <a:lnTo>
                      <a:pt x="738992" y="1186405"/>
                    </a:lnTo>
                    <a:lnTo>
                      <a:pt x="742433" y="1197513"/>
                    </a:lnTo>
                    <a:lnTo>
                      <a:pt x="745874" y="1208620"/>
                    </a:lnTo>
                    <a:lnTo>
                      <a:pt x="750109" y="1219199"/>
                    </a:lnTo>
                    <a:lnTo>
                      <a:pt x="754873" y="1229513"/>
                    </a:lnTo>
                    <a:lnTo>
                      <a:pt x="759902" y="1239299"/>
                    </a:lnTo>
                    <a:lnTo>
                      <a:pt x="765461" y="1248555"/>
                    </a:lnTo>
                    <a:lnTo>
                      <a:pt x="771548" y="1257547"/>
                    </a:lnTo>
                    <a:lnTo>
                      <a:pt x="778165" y="1266274"/>
                    </a:lnTo>
                    <a:lnTo>
                      <a:pt x="784782" y="1274473"/>
                    </a:lnTo>
                    <a:lnTo>
                      <a:pt x="791929" y="1282407"/>
                    </a:lnTo>
                    <a:lnTo>
                      <a:pt x="799605" y="1289812"/>
                    </a:lnTo>
                    <a:lnTo>
                      <a:pt x="807545" y="1296953"/>
                    </a:lnTo>
                    <a:lnTo>
                      <a:pt x="815485" y="1303829"/>
                    </a:lnTo>
                    <a:lnTo>
                      <a:pt x="824220" y="1309912"/>
                    </a:lnTo>
                    <a:lnTo>
                      <a:pt x="832690" y="1315994"/>
                    </a:lnTo>
                    <a:lnTo>
                      <a:pt x="841689" y="1321284"/>
                    </a:lnTo>
                    <a:lnTo>
                      <a:pt x="850953" y="1326573"/>
                    </a:lnTo>
                    <a:lnTo>
                      <a:pt x="860481" y="1331334"/>
                    </a:lnTo>
                    <a:lnTo>
                      <a:pt x="870010" y="1335565"/>
                    </a:lnTo>
                    <a:lnTo>
                      <a:pt x="879803" y="1339532"/>
                    </a:lnTo>
                    <a:lnTo>
                      <a:pt x="889861" y="1342970"/>
                    </a:lnTo>
                    <a:lnTo>
                      <a:pt x="899919" y="1346144"/>
                    </a:lnTo>
                    <a:lnTo>
                      <a:pt x="910242" y="1349053"/>
                    </a:lnTo>
                    <a:lnTo>
                      <a:pt x="920300" y="1350904"/>
                    </a:lnTo>
                    <a:lnTo>
                      <a:pt x="930622" y="1353020"/>
                    </a:lnTo>
                    <a:lnTo>
                      <a:pt x="941209" y="1354607"/>
                    </a:lnTo>
                    <a:lnTo>
                      <a:pt x="951797" y="1355400"/>
                    </a:lnTo>
                    <a:lnTo>
                      <a:pt x="962384" y="1356194"/>
                    </a:lnTo>
                    <a:lnTo>
                      <a:pt x="972707" y="1356458"/>
                    </a:lnTo>
                    <a:lnTo>
                      <a:pt x="1352790" y="1356458"/>
                    </a:lnTo>
                    <a:lnTo>
                      <a:pt x="1360466" y="1380260"/>
                    </a:lnTo>
                    <a:lnTo>
                      <a:pt x="1367877" y="1404327"/>
                    </a:lnTo>
                    <a:lnTo>
                      <a:pt x="1375023" y="1428658"/>
                    </a:lnTo>
                    <a:lnTo>
                      <a:pt x="1381640" y="1453253"/>
                    </a:lnTo>
                    <a:lnTo>
                      <a:pt x="1387728" y="1478378"/>
                    </a:lnTo>
                    <a:lnTo>
                      <a:pt x="1393286" y="1503502"/>
                    </a:lnTo>
                    <a:lnTo>
                      <a:pt x="1398315" y="1529156"/>
                    </a:lnTo>
                    <a:lnTo>
                      <a:pt x="1402815" y="1555074"/>
                    </a:lnTo>
                    <a:lnTo>
                      <a:pt x="1407049" y="1581256"/>
                    </a:lnTo>
                    <a:lnTo>
                      <a:pt x="1410490" y="1607703"/>
                    </a:lnTo>
                    <a:lnTo>
                      <a:pt x="1413667" y="1634414"/>
                    </a:lnTo>
                    <a:lnTo>
                      <a:pt x="1416313" y="1661126"/>
                    </a:lnTo>
                    <a:lnTo>
                      <a:pt x="1417901" y="1688366"/>
                    </a:lnTo>
                    <a:lnTo>
                      <a:pt x="1419490" y="1715606"/>
                    </a:lnTo>
                    <a:lnTo>
                      <a:pt x="1420284" y="1742846"/>
                    </a:lnTo>
                    <a:lnTo>
                      <a:pt x="1420813" y="1770880"/>
                    </a:lnTo>
                    <a:lnTo>
                      <a:pt x="1420284" y="1797327"/>
                    </a:lnTo>
                    <a:lnTo>
                      <a:pt x="1419490" y="1824038"/>
                    </a:lnTo>
                    <a:lnTo>
                      <a:pt x="1059" y="1824038"/>
                    </a:lnTo>
                    <a:lnTo>
                      <a:pt x="265" y="1797327"/>
                    </a:lnTo>
                    <a:lnTo>
                      <a:pt x="0" y="1770880"/>
                    </a:lnTo>
                    <a:lnTo>
                      <a:pt x="265" y="1745756"/>
                    </a:lnTo>
                    <a:lnTo>
                      <a:pt x="794" y="1720896"/>
                    </a:lnTo>
                    <a:lnTo>
                      <a:pt x="2118" y="1696035"/>
                    </a:lnTo>
                    <a:lnTo>
                      <a:pt x="3441" y="1671704"/>
                    </a:lnTo>
                    <a:lnTo>
                      <a:pt x="5559" y="1647109"/>
                    </a:lnTo>
                    <a:lnTo>
                      <a:pt x="8205" y="1622778"/>
                    </a:lnTo>
                    <a:lnTo>
                      <a:pt x="11117" y="1598976"/>
                    </a:lnTo>
                    <a:lnTo>
                      <a:pt x="14293" y="1575173"/>
                    </a:lnTo>
                    <a:lnTo>
                      <a:pt x="17999" y="1551371"/>
                    </a:lnTo>
                    <a:lnTo>
                      <a:pt x="22234" y="1528362"/>
                    </a:lnTo>
                    <a:lnTo>
                      <a:pt x="26998" y="1505089"/>
                    </a:lnTo>
                    <a:lnTo>
                      <a:pt x="31762" y="1482081"/>
                    </a:lnTo>
                    <a:lnTo>
                      <a:pt x="37056" y="1459601"/>
                    </a:lnTo>
                    <a:lnTo>
                      <a:pt x="43143" y="1436856"/>
                    </a:lnTo>
                    <a:lnTo>
                      <a:pt x="49496" y="1414906"/>
                    </a:lnTo>
                    <a:lnTo>
                      <a:pt x="55848" y="1392955"/>
                    </a:lnTo>
                    <a:lnTo>
                      <a:pt x="62730" y="1371268"/>
                    </a:lnTo>
                    <a:lnTo>
                      <a:pt x="69876" y="1349846"/>
                    </a:lnTo>
                    <a:lnTo>
                      <a:pt x="77552" y="1328689"/>
                    </a:lnTo>
                    <a:lnTo>
                      <a:pt x="85757" y="1307796"/>
                    </a:lnTo>
                    <a:lnTo>
                      <a:pt x="93962" y="1287696"/>
                    </a:lnTo>
                    <a:lnTo>
                      <a:pt x="102697" y="1267332"/>
                    </a:lnTo>
                    <a:lnTo>
                      <a:pt x="111961" y="1247497"/>
                    </a:lnTo>
                    <a:lnTo>
                      <a:pt x="121489" y="1227926"/>
                    </a:lnTo>
                    <a:lnTo>
                      <a:pt x="131018" y="1208885"/>
                    </a:lnTo>
                    <a:lnTo>
                      <a:pt x="141076" y="1189843"/>
                    </a:lnTo>
                    <a:lnTo>
                      <a:pt x="151398" y="1171330"/>
                    </a:lnTo>
                    <a:lnTo>
                      <a:pt x="162250" y="1153346"/>
                    </a:lnTo>
                    <a:lnTo>
                      <a:pt x="173102" y="1135363"/>
                    </a:lnTo>
                    <a:lnTo>
                      <a:pt x="184484" y="1118172"/>
                    </a:lnTo>
                    <a:lnTo>
                      <a:pt x="196130" y="1100982"/>
                    </a:lnTo>
                    <a:lnTo>
                      <a:pt x="208040" y="1084320"/>
                    </a:lnTo>
                    <a:lnTo>
                      <a:pt x="220216" y="1067923"/>
                    </a:lnTo>
                    <a:lnTo>
                      <a:pt x="232656" y="1052055"/>
                    </a:lnTo>
                    <a:lnTo>
                      <a:pt x="245625" y="1036716"/>
                    </a:lnTo>
                    <a:lnTo>
                      <a:pt x="258330" y="1021641"/>
                    </a:lnTo>
                    <a:lnTo>
                      <a:pt x="271829" y="1006831"/>
                    </a:lnTo>
                    <a:lnTo>
                      <a:pt x="285327" y="992814"/>
                    </a:lnTo>
                    <a:lnTo>
                      <a:pt x="299091" y="979062"/>
                    </a:lnTo>
                    <a:lnTo>
                      <a:pt x="313119" y="965574"/>
                    </a:lnTo>
                    <a:lnTo>
                      <a:pt x="327412" y="952879"/>
                    </a:lnTo>
                    <a:lnTo>
                      <a:pt x="341969" y="940714"/>
                    </a:lnTo>
                    <a:lnTo>
                      <a:pt x="356792" y="928548"/>
                    </a:lnTo>
                    <a:lnTo>
                      <a:pt x="371614" y="917176"/>
                    </a:lnTo>
                    <a:lnTo>
                      <a:pt x="386965" y="906069"/>
                    </a:lnTo>
                    <a:lnTo>
                      <a:pt x="402317" y="895754"/>
                    </a:lnTo>
                    <a:lnTo>
                      <a:pt x="417933" y="885704"/>
                    </a:lnTo>
                    <a:lnTo>
                      <a:pt x="434079" y="876184"/>
                    </a:lnTo>
                    <a:lnTo>
                      <a:pt x="449695" y="867192"/>
                    </a:lnTo>
                    <a:lnTo>
                      <a:pt x="466105" y="858993"/>
                    </a:lnTo>
                    <a:lnTo>
                      <a:pt x="482516" y="850795"/>
                    </a:lnTo>
                    <a:lnTo>
                      <a:pt x="499190" y="843654"/>
                    </a:lnTo>
                    <a:lnTo>
                      <a:pt x="515865" y="836778"/>
                    </a:lnTo>
                    <a:lnTo>
                      <a:pt x="532805" y="830695"/>
                    </a:lnTo>
                    <a:lnTo>
                      <a:pt x="550009" y="824612"/>
                    </a:lnTo>
                    <a:lnTo>
                      <a:pt x="567214" y="819587"/>
                    </a:lnTo>
                    <a:lnTo>
                      <a:pt x="584683" y="815091"/>
                    </a:lnTo>
                    <a:lnTo>
                      <a:pt x="602152" y="811389"/>
                    </a:lnTo>
                    <a:lnTo>
                      <a:pt x="619885" y="807686"/>
                    </a:lnTo>
                    <a:lnTo>
                      <a:pt x="637619" y="805042"/>
                    </a:lnTo>
                    <a:lnTo>
                      <a:pt x="655618" y="802661"/>
                    </a:lnTo>
                    <a:lnTo>
                      <a:pt x="673881" y="801075"/>
                    </a:lnTo>
                    <a:lnTo>
                      <a:pt x="692144" y="800281"/>
                    </a:lnTo>
                    <a:lnTo>
                      <a:pt x="710407" y="800017"/>
                    </a:lnTo>
                    <a:close/>
                    <a:moveTo>
                      <a:pt x="717024" y="0"/>
                    </a:moveTo>
                    <a:lnTo>
                      <a:pt x="726288" y="265"/>
                    </a:lnTo>
                    <a:lnTo>
                      <a:pt x="735552" y="529"/>
                    </a:lnTo>
                    <a:lnTo>
                      <a:pt x="744286" y="1322"/>
                    </a:lnTo>
                    <a:lnTo>
                      <a:pt x="753550" y="1851"/>
                    </a:lnTo>
                    <a:lnTo>
                      <a:pt x="762549" y="2909"/>
                    </a:lnTo>
                    <a:lnTo>
                      <a:pt x="771548" y="4232"/>
                    </a:lnTo>
                    <a:lnTo>
                      <a:pt x="780547" y="5818"/>
                    </a:lnTo>
                    <a:lnTo>
                      <a:pt x="789017" y="7141"/>
                    </a:lnTo>
                    <a:lnTo>
                      <a:pt x="798016" y="8992"/>
                    </a:lnTo>
                    <a:lnTo>
                      <a:pt x="806751" y="11108"/>
                    </a:lnTo>
                    <a:lnTo>
                      <a:pt x="814956" y="13488"/>
                    </a:lnTo>
                    <a:lnTo>
                      <a:pt x="823691" y="15868"/>
                    </a:lnTo>
                    <a:lnTo>
                      <a:pt x="831896" y="18513"/>
                    </a:lnTo>
                    <a:lnTo>
                      <a:pt x="840366" y="21422"/>
                    </a:lnTo>
                    <a:lnTo>
                      <a:pt x="848306" y="24331"/>
                    </a:lnTo>
                    <a:lnTo>
                      <a:pt x="856511" y="27769"/>
                    </a:lnTo>
                    <a:lnTo>
                      <a:pt x="864452" y="30943"/>
                    </a:lnTo>
                    <a:lnTo>
                      <a:pt x="872392" y="34645"/>
                    </a:lnTo>
                    <a:lnTo>
                      <a:pt x="880068" y="38348"/>
                    </a:lnTo>
                    <a:lnTo>
                      <a:pt x="888008" y="42315"/>
                    </a:lnTo>
                    <a:lnTo>
                      <a:pt x="895419" y="46546"/>
                    </a:lnTo>
                    <a:lnTo>
                      <a:pt x="902831" y="50778"/>
                    </a:lnTo>
                    <a:lnTo>
                      <a:pt x="910242" y="55274"/>
                    </a:lnTo>
                    <a:lnTo>
                      <a:pt x="917388" y="59770"/>
                    </a:lnTo>
                    <a:lnTo>
                      <a:pt x="924534" y="64530"/>
                    </a:lnTo>
                    <a:lnTo>
                      <a:pt x="931416" y="69555"/>
                    </a:lnTo>
                    <a:lnTo>
                      <a:pt x="938298" y="74580"/>
                    </a:lnTo>
                    <a:lnTo>
                      <a:pt x="944915" y="80134"/>
                    </a:lnTo>
                    <a:lnTo>
                      <a:pt x="951532" y="85423"/>
                    </a:lnTo>
                    <a:lnTo>
                      <a:pt x="958149" y="90977"/>
                    </a:lnTo>
                    <a:lnTo>
                      <a:pt x="964501" y="96795"/>
                    </a:lnTo>
                    <a:lnTo>
                      <a:pt x="970324" y="102614"/>
                    </a:lnTo>
                    <a:lnTo>
                      <a:pt x="976677" y="108697"/>
                    </a:lnTo>
                    <a:lnTo>
                      <a:pt x="982235" y="114779"/>
                    </a:lnTo>
                    <a:lnTo>
                      <a:pt x="987793" y="121127"/>
                    </a:lnTo>
                    <a:lnTo>
                      <a:pt x="993616" y="127738"/>
                    </a:lnTo>
                    <a:lnTo>
                      <a:pt x="998910" y="134085"/>
                    </a:lnTo>
                    <a:lnTo>
                      <a:pt x="1004204" y="140697"/>
                    </a:lnTo>
                    <a:lnTo>
                      <a:pt x="1009233" y="147573"/>
                    </a:lnTo>
                    <a:lnTo>
                      <a:pt x="1013997" y="154450"/>
                    </a:lnTo>
                    <a:lnTo>
                      <a:pt x="1018761" y="161590"/>
                    </a:lnTo>
                    <a:lnTo>
                      <a:pt x="1023526" y="168731"/>
                    </a:lnTo>
                    <a:lnTo>
                      <a:pt x="1027760" y="175871"/>
                    </a:lnTo>
                    <a:lnTo>
                      <a:pt x="1032260" y="183277"/>
                    </a:lnTo>
                    <a:lnTo>
                      <a:pt x="1036230" y="190682"/>
                    </a:lnTo>
                    <a:lnTo>
                      <a:pt x="1039936" y="198351"/>
                    </a:lnTo>
                    <a:lnTo>
                      <a:pt x="1043906" y="206021"/>
                    </a:lnTo>
                    <a:lnTo>
                      <a:pt x="1047082" y="213955"/>
                    </a:lnTo>
                    <a:lnTo>
                      <a:pt x="1050523" y="221889"/>
                    </a:lnTo>
                    <a:lnTo>
                      <a:pt x="1053699" y="229823"/>
                    </a:lnTo>
                    <a:lnTo>
                      <a:pt x="1056611" y="238022"/>
                    </a:lnTo>
                    <a:lnTo>
                      <a:pt x="1059258" y="245956"/>
                    </a:lnTo>
                    <a:lnTo>
                      <a:pt x="1061640" y="254419"/>
                    </a:lnTo>
                    <a:lnTo>
                      <a:pt x="1064022" y="262617"/>
                    </a:lnTo>
                    <a:lnTo>
                      <a:pt x="1066139" y="271080"/>
                    </a:lnTo>
                    <a:lnTo>
                      <a:pt x="1068257" y="279543"/>
                    </a:lnTo>
                    <a:lnTo>
                      <a:pt x="1069845" y="288271"/>
                    </a:lnTo>
                    <a:lnTo>
                      <a:pt x="1071168" y="296734"/>
                    </a:lnTo>
                    <a:lnTo>
                      <a:pt x="1072492" y="305461"/>
                    </a:lnTo>
                    <a:lnTo>
                      <a:pt x="1073550" y="314453"/>
                    </a:lnTo>
                    <a:lnTo>
                      <a:pt x="1074344" y="323180"/>
                    </a:lnTo>
                    <a:lnTo>
                      <a:pt x="1074874" y="332172"/>
                    </a:lnTo>
                    <a:lnTo>
                      <a:pt x="1075403" y="341164"/>
                    </a:lnTo>
                    <a:lnTo>
                      <a:pt x="1075403" y="350156"/>
                    </a:lnTo>
                    <a:lnTo>
                      <a:pt x="1075403" y="359412"/>
                    </a:lnTo>
                    <a:lnTo>
                      <a:pt x="1074874" y="368140"/>
                    </a:lnTo>
                    <a:lnTo>
                      <a:pt x="1074344" y="377132"/>
                    </a:lnTo>
                    <a:lnTo>
                      <a:pt x="1073550" y="385859"/>
                    </a:lnTo>
                    <a:lnTo>
                      <a:pt x="1072492" y="394587"/>
                    </a:lnTo>
                    <a:lnTo>
                      <a:pt x="1071168" y="403314"/>
                    </a:lnTo>
                    <a:lnTo>
                      <a:pt x="1069845" y="412042"/>
                    </a:lnTo>
                    <a:lnTo>
                      <a:pt x="1068257" y="420505"/>
                    </a:lnTo>
                    <a:lnTo>
                      <a:pt x="1066139" y="429232"/>
                    </a:lnTo>
                    <a:lnTo>
                      <a:pt x="1064022" y="437431"/>
                    </a:lnTo>
                    <a:lnTo>
                      <a:pt x="1061640" y="445894"/>
                    </a:lnTo>
                    <a:lnTo>
                      <a:pt x="1059258" y="454092"/>
                    </a:lnTo>
                    <a:lnTo>
                      <a:pt x="1056611" y="462555"/>
                    </a:lnTo>
                    <a:lnTo>
                      <a:pt x="1053699" y="470489"/>
                    </a:lnTo>
                    <a:lnTo>
                      <a:pt x="1050523" y="478423"/>
                    </a:lnTo>
                    <a:lnTo>
                      <a:pt x="1047082" y="486357"/>
                    </a:lnTo>
                    <a:lnTo>
                      <a:pt x="1043906" y="494027"/>
                    </a:lnTo>
                    <a:lnTo>
                      <a:pt x="1039936" y="501696"/>
                    </a:lnTo>
                    <a:lnTo>
                      <a:pt x="1036230" y="509366"/>
                    </a:lnTo>
                    <a:lnTo>
                      <a:pt x="1032260" y="516771"/>
                    </a:lnTo>
                    <a:lnTo>
                      <a:pt x="1027760" y="524441"/>
                    </a:lnTo>
                    <a:lnTo>
                      <a:pt x="1023526" y="531581"/>
                    </a:lnTo>
                    <a:lnTo>
                      <a:pt x="1018761" y="538722"/>
                    </a:lnTo>
                    <a:lnTo>
                      <a:pt x="1013997" y="545863"/>
                    </a:lnTo>
                    <a:lnTo>
                      <a:pt x="1009233" y="552474"/>
                    </a:lnTo>
                    <a:lnTo>
                      <a:pt x="1004204" y="559351"/>
                    </a:lnTo>
                    <a:lnTo>
                      <a:pt x="998910" y="566227"/>
                    </a:lnTo>
                    <a:lnTo>
                      <a:pt x="993616" y="572838"/>
                    </a:lnTo>
                    <a:lnTo>
                      <a:pt x="987793" y="578921"/>
                    </a:lnTo>
                    <a:lnTo>
                      <a:pt x="982235" y="585533"/>
                    </a:lnTo>
                    <a:lnTo>
                      <a:pt x="976677" y="591616"/>
                    </a:lnTo>
                    <a:lnTo>
                      <a:pt x="970324" y="597434"/>
                    </a:lnTo>
                    <a:lnTo>
                      <a:pt x="964501" y="603517"/>
                    </a:lnTo>
                    <a:lnTo>
                      <a:pt x="958149" y="609071"/>
                    </a:lnTo>
                    <a:lnTo>
                      <a:pt x="951532" y="614624"/>
                    </a:lnTo>
                    <a:lnTo>
                      <a:pt x="944915" y="620178"/>
                    </a:lnTo>
                    <a:lnTo>
                      <a:pt x="938298" y="625468"/>
                    </a:lnTo>
                    <a:lnTo>
                      <a:pt x="931416" y="630493"/>
                    </a:lnTo>
                    <a:lnTo>
                      <a:pt x="924534" y="635517"/>
                    </a:lnTo>
                    <a:lnTo>
                      <a:pt x="917388" y="640278"/>
                    </a:lnTo>
                    <a:lnTo>
                      <a:pt x="910242" y="645038"/>
                    </a:lnTo>
                    <a:lnTo>
                      <a:pt x="902831" y="649534"/>
                    </a:lnTo>
                    <a:lnTo>
                      <a:pt x="895419" y="653766"/>
                    </a:lnTo>
                    <a:lnTo>
                      <a:pt x="888008" y="657733"/>
                    </a:lnTo>
                    <a:lnTo>
                      <a:pt x="880068" y="661700"/>
                    </a:lnTo>
                    <a:lnTo>
                      <a:pt x="872392" y="665667"/>
                    </a:lnTo>
                    <a:lnTo>
                      <a:pt x="864452" y="669105"/>
                    </a:lnTo>
                    <a:lnTo>
                      <a:pt x="856511" y="672807"/>
                    </a:lnTo>
                    <a:lnTo>
                      <a:pt x="848306" y="675981"/>
                    </a:lnTo>
                    <a:lnTo>
                      <a:pt x="840366" y="678890"/>
                    </a:lnTo>
                    <a:lnTo>
                      <a:pt x="831896" y="681535"/>
                    </a:lnTo>
                    <a:lnTo>
                      <a:pt x="823691" y="684180"/>
                    </a:lnTo>
                    <a:lnTo>
                      <a:pt x="814956" y="687089"/>
                    </a:lnTo>
                    <a:lnTo>
                      <a:pt x="806751" y="688940"/>
                    </a:lnTo>
                    <a:lnTo>
                      <a:pt x="798016" y="691056"/>
                    </a:lnTo>
                    <a:lnTo>
                      <a:pt x="789017" y="692907"/>
                    </a:lnTo>
                    <a:lnTo>
                      <a:pt x="780547" y="694758"/>
                    </a:lnTo>
                    <a:lnTo>
                      <a:pt x="771548" y="696081"/>
                    </a:lnTo>
                    <a:lnTo>
                      <a:pt x="762549" y="697403"/>
                    </a:lnTo>
                    <a:lnTo>
                      <a:pt x="753550" y="698196"/>
                    </a:lnTo>
                    <a:lnTo>
                      <a:pt x="744286" y="699254"/>
                    </a:lnTo>
                    <a:lnTo>
                      <a:pt x="735552" y="699783"/>
                    </a:lnTo>
                    <a:lnTo>
                      <a:pt x="726288" y="700048"/>
                    </a:lnTo>
                    <a:lnTo>
                      <a:pt x="717024" y="700048"/>
                    </a:lnTo>
                    <a:lnTo>
                      <a:pt x="707760" y="700048"/>
                    </a:lnTo>
                    <a:lnTo>
                      <a:pt x="698496" y="699783"/>
                    </a:lnTo>
                    <a:lnTo>
                      <a:pt x="689232" y="699254"/>
                    </a:lnTo>
                    <a:lnTo>
                      <a:pt x="680498" y="698196"/>
                    </a:lnTo>
                    <a:lnTo>
                      <a:pt x="671234" y="697403"/>
                    </a:lnTo>
                    <a:lnTo>
                      <a:pt x="662235" y="696081"/>
                    </a:lnTo>
                    <a:lnTo>
                      <a:pt x="653235" y="694758"/>
                    </a:lnTo>
                    <a:lnTo>
                      <a:pt x="644766" y="692907"/>
                    </a:lnTo>
                    <a:lnTo>
                      <a:pt x="636031" y="691056"/>
                    </a:lnTo>
                    <a:lnTo>
                      <a:pt x="627561" y="688940"/>
                    </a:lnTo>
                    <a:lnTo>
                      <a:pt x="618827" y="687089"/>
                    </a:lnTo>
                    <a:lnTo>
                      <a:pt x="610092" y="684180"/>
                    </a:lnTo>
                    <a:lnTo>
                      <a:pt x="601887" y="681535"/>
                    </a:lnTo>
                    <a:lnTo>
                      <a:pt x="593417" y="678890"/>
                    </a:lnTo>
                    <a:lnTo>
                      <a:pt x="585477" y="675981"/>
                    </a:lnTo>
                    <a:lnTo>
                      <a:pt x="577536" y="672807"/>
                    </a:lnTo>
                    <a:lnTo>
                      <a:pt x="569331" y="669105"/>
                    </a:lnTo>
                    <a:lnTo>
                      <a:pt x="561391" y="665667"/>
                    </a:lnTo>
                    <a:lnTo>
                      <a:pt x="553715" y="661700"/>
                    </a:lnTo>
                    <a:lnTo>
                      <a:pt x="545775" y="657733"/>
                    </a:lnTo>
                    <a:lnTo>
                      <a:pt x="538363" y="653766"/>
                    </a:lnTo>
                    <a:lnTo>
                      <a:pt x="530952" y="649534"/>
                    </a:lnTo>
                    <a:lnTo>
                      <a:pt x="523541" y="645038"/>
                    </a:lnTo>
                    <a:lnTo>
                      <a:pt x="516395" y="640278"/>
                    </a:lnTo>
                    <a:lnTo>
                      <a:pt x="509248" y="635517"/>
                    </a:lnTo>
                    <a:lnTo>
                      <a:pt x="502367" y="630493"/>
                    </a:lnTo>
                    <a:lnTo>
                      <a:pt x="495485" y="625468"/>
                    </a:lnTo>
                    <a:lnTo>
                      <a:pt x="488603" y="620178"/>
                    </a:lnTo>
                    <a:lnTo>
                      <a:pt x="482251" y="614624"/>
                    </a:lnTo>
                    <a:lnTo>
                      <a:pt x="475898" y="609071"/>
                    </a:lnTo>
                    <a:lnTo>
                      <a:pt x="469546" y="603517"/>
                    </a:lnTo>
                    <a:lnTo>
                      <a:pt x="463458" y="597434"/>
                    </a:lnTo>
                    <a:lnTo>
                      <a:pt x="457371" y="591616"/>
                    </a:lnTo>
                    <a:lnTo>
                      <a:pt x="451548" y="585533"/>
                    </a:lnTo>
                    <a:lnTo>
                      <a:pt x="445989" y="578921"/>
                    </a:lnTo>
                    <a:lnTo>
                      <a:pt x="440166" y="572838"/>
                    </a:lnTo>
                    <a:lnTo>
                      <a:pt x="434873" y="566227"/>
                    </a:lnTo>
                    <a:lnTo>
                      <a:pt x="429579" y="559351"/>
                    </a:lnTo>
                    <a:lnTo>
                      <a:pt x="424550" y="552474"/>
                    </a:lnTo>
                    <a:lnTo>
                      <a:pt x="419786" y="545863"/>
                    </a:lnTo>
                    <a:lnTo>
                      <a:pt x="415022" y="538722"/>
                    </a:lnTo>
                    <a:lnTo>
                      <a:pt x="410257" y="531581"/>
                    </a:lnTo>
                    <a:lnTo>
                      <a:pt x="406022" y="524441"/>
                    </a:lnTo>
                    <a:lnTo>
                      <a:pt x="401523" y="516771"/>
                    </a:lnTo>
                    <a:lnTo>
                      <a:pt x="397553" y="509366"/>
                    </a:lnTo>
                    <a:lnTo>
                      <a:pt x="393847" y="501696"/>
                    </a:lnTo>
                    <a:lnTo>
                      <a:pt x="389877" y="494027"/>
                    </a:lnTo>
                    <a:lnTo>
                      <a:pt x="386701" y="486357"/>
                    </a:lnTo>
                    <a:lnTo>
                      <a:pt x="383260" y="478423"/>
                    </a:lnTo>
                    <a:lnTo>
                      <a:pt x="380084" y="470489"/>
                    </a:lnTo>
                    <a:lnTo>
                      <a:pt x="377172" y="462555"/>
                    </a:lnTo>
                    <a:lnTo>
                      <a:pt x="374525" y="454092"/>
                    </a:lnTo>
                    <a:lnTo>
                      <a:pt x="372143" y="445894"/>
                    </a:lnTo>
                    <a:lnTo>
                      <a:pt x="369761" y="437431"/>
                    </a:lnTo>
                    <a:lnTo>
                      <a:pt x="367644" y="429232"/>
                    </a:lnTo>
                    <a:lnTo>
                      <a:pt x="365791" y="420505"/>
                    </a:lnTo>
                    <a:lnTo>
                      <a:pt x="363938" y="412042"/>
                    </a:lnTo>
                    <a:lnTo>
                      <a:pt x="362615" y="403314"/>
                    </a:lnTo>
                    <a:lnTo>
                      <a:pt x="361291" y="394587"/>
                    </a:lnTo>
                    <a:lnTo>
                      <a:pt x="360232" y="385859"/>
                    </a:lnTo>
                    <a:lnTo>
                      <a:pt x="359438" y="377132"/>
                    </a:lnTo>
                    <a:lnTo>
                      <a:pt x="358909" y="368140"/>
                    </a:lnTo>
                    <a:lnTo>
                      <a:pt x="358380" y="359412"/>
                    </a:lnTo>
                    <a:lnTo>
                      <a:pt x="358380" y="350156"/>
                    </a:lnTo>
                    <a:lnTo>
                      <a:pt x="358380" y="341164"/>
                    </a:lnTo>
                    <a:lnTo>
                      <a:pt x="358909" y="332172"/>
                    </a:lnTo>
                    <a:lnTo>
                      <a:pt x="359438" y="323180"/>
                    </a:lnTo>
                    <a:lnTo>
                      <a:pt x="360232" y="314453"/>
                    </a:lnTo>
                    <a:lnTo>
                      <a:pt x="361291" y="305461"/>
                    </a:lnTo>
                    <a:lnTo>
                      <a:pt x="362615" y="296734"/>
                    </a:lnTo>
                    <a:lnTo>
                      <a:pt x="363938" y="288271"/>
                    </a:lnTo>
                    <a:lnTo>
                      <a:pt x="365791" y="279543"/>
                    </a:lnTo>
                    <a:lnTo>
                      <a:pt x="367644" y="271080"/>
                    </a:lnTo>
                    <a:lnTo>
                      <a:pt x="369761" y="262617"/>
                    </a:lnTo>
                    <a:lnTo>
                      <a:pt x="372143" y="254419"/>
                    </a:lnTo>
                    <a:lnTo>
                      <a:pt x="374525" y="245956"/>
                    </a:lnTo>
                    <a:lnTo>
                      <a:pt x="377172" y="238022"/>
                    </a:lnTo>
                    <a:lnTo>
                      <a:pt x="380084" y="229823"/>
                    </a:lnTo>
                    <a:lnTo>
                      <a:pt x="383260" y="221889"/>
                    </a:lnTo>
                    <a:lnTo>
                      <a:pt x="386701" y="213955"/>
                    </a:lnTo>
                    <a:lnTo>
                      <a:pt x="389877" y="206021"/>
                    </a:lnTo>
                    <a:lnTo>
                      <a:pt x="393847" y="198351"/>
                    </a:lnTo>
                    <a:lnTo>
                      <a:pt x="397553" y="190682"/>
                    </a:lnTo>
                    <a:lnTo>
                      <a:pt x="401523" y="183277"/>
                    </a:lnTo>
                    <a:lnTo>
                      <a:pt x="406022" y="175871"/>
                    </a:lnTo>
                    <a:lnTo>
                      <a:pt x="410257" y="168731"/>
                    </a:lnTo>
                    <a:lnTo>
                      <a:pt x="415022" y="161590"/>
                    </a:lnTo>
                    <a:lnTo>
                      <a:pt x="419786" y="154450"/>
                    </a:lnTo>
                    <a:lnTo>
                      <a:pt x="424550" y="147573"/>
                    </a:lnTo>
                    <a:lnTo>
                      <a:pt x="429579" y="140697"/>
                    </a:lnTo>
                    <a:lnTo>
                      <a:pt x="434873" y="134085"/>
                    </a:lnTo>
                    <a:lnTo>
                      <a:pt x="440166" y="127738"/>
                    </a:lnTo>
                    <a:lnTo>
                      <a:pt x="445989" y="121127"/>
                    </a:lnTo>
                    <a:lnTo>
                      <a:pt x="451548" y="114779"/>
                    </a:lnTo>
                    <a:lnTo>
                      <a:pt x="457371" y="108697"/>
                    </a:lnTo>
                    <a:lnTo>
                      <a:pt x="463458" y="102614"/>
                    </a:lnTo>
                    <a:lnTo>
                      <a:pt x="469546" y="96795"/>
                    </a:lnTo>
                    <a:lnTo>
                      <a:pt x="475898" y="90977"/>
                    </a:lnTo>
                    <a:lnTo>
                      <a:pt x="482251" y="85423"/>
                    </a:lnTo>
                    <a:lnTo>
                      <a:pt x="488603" y="80134"/>
                    </a:lnTo>
                    <a:lnTo>
                      <a:pt x="495485" y="74580"/>
                    </a:lnTo>
                    <a:lnTo>
                      <a:pt x="502367" y="69555"/>
                    </a:lnTo>
                    <a:lnTo>
                      <a:pt x="509248" y="64530"/>
                    </a:lnTo>
                    <a:lnTo>
                      <a:pt x="516395" y="59770"/>
                    </a:lnTo>
                    <a:lnTo>
                      <a:pt x="523541" y="55274"/>
                    </a:lnTo>
                    <a:lnTo>
                      <a:pt x="530952" y="50778"/>
                    </a:lnTo>
                    <a:lnTo>
                      <a:pt x="538363" y="46546"/>
                    </a:lnTo>
                    <a:lnTo>
                      <a:pt x="545775" y="42315"/>
                    </a:lnTo>
                    <a:lnTo>
                      <a:pt x="553715" y="38348"/>
                    </a:lnTo>
                    <a:lnTo>
                      <a:pt x="561391" y="34645"/>
                    </a:lnTo>
                    <a:lnTo>
                      <a:pt x="569331" y="30943"/>
                    </a:lnTo>
                    <a:lnTo>
                      <a:pt x="577536" y="27769"/>
                    </a:lnTo>
                    <a:lnTo>
                      <a:pt x="585477" y="24331"/>
                    </a:lnTo>
                    <a:lnTo>
                      <a:pt x="593417" y="21422"/>
                    </a:lnTo>
                    <a:lnTo>
                      <a:pt x="601887" y="18513"/>
                    </a:lnTo>
                    <a:lnTo>
                      <a:pt x="610092" y="15868"/>
                    </a:lnTo>
                    <a:lnTo>
                      <a:pt x="618827" y="13488"/>
                    </a:lnTo>
                    <a:lnTo>
                      <a:pt x="627561" y="11108"/>
                    </a:lnTo>
                    <a:lnTo>
                      <a:pt x="636031" y="8992"/>
                    </a:lnTo>
                    <a:lnTo>
                      <a:pt x="644766" y="7141"/>
                    </a:lnTo>
                    <a:lnTo>
                      <a:pt x="653235" y="5818"/>
                    </a:lnTo>
                    <a:lnTo>
                      <a:pt x="662235" y="4232"/>
                    </a:lnTo>
                    <a:lnTo>
                      <a:pt x="671234" y="2909"/>
                    </a:lnTo>
                    <a:lnTo>
                      <a:pt x="680498" y="1851"/>
                    </a:lnTo>
                    <a:lnTo>
                      <a:pt x="689232" y="1322"/>
                    </a:lnTo>
                    <a:lnTo>
                      <a:pt x="698496" y="529"/>
                    </a:lnTo>
                    <a:lnTo>
                      <a:pt x="707760" y="265"/>
                    </a:lnTo>
                    <a:lnTo>
                      <a:pt x="717024" y="0"/>
                    </a:lnTo>
                    <a:close/>
                  </a:path>
                </a:pathLst>
              </a:custGeom>
              <a:solidFill>
                <a:srgbClr val="5B9BD5"/>
              </a:solidFill>
              <a:ln>
                <a:noFill/>
              </a:ln>
            </p:spPr>
            <p:txBody>
              <a:bodyPr anchor="ctr">
                <a:normAutofit fontScale="40000" lnSpcReduction="20000"/>
                <a:scene3d>
                  <a:camera prst="orthographicFront"/>
                  <a:lightRig rig="threePt" dir="t"/>
                </a:scene3d>
                <a:sp3d contourW="12700">
                  <a:contourClr>
                    <a:srgbClr val="FFFFFF"/>
                  </a:contourClr>
                </a:sp3d>
              </a:bodyPr>
              <a:lstStyle/>
              <a:p>
                <a:pPr algn="ctr" eaLnBrk="1" hangingPunct="1">
                  <a:defRPr/>
                </a:pPr>
                <a:endParaRPr lang="zh-CN" altLang="en-US">
                  <a:solidFill>
                    <a:srgbClr val="FFFFFF"/>
                  </a:solidFill>
                  <a:sym typeface="Arial" panose="020B0604020202020204" pitchFamily="34" charset="0"/>
                </a:endParaRPr>
              </a:p>
            </p:txBody>
          </p:sp>
        </p:grpSp>
        <p:cxnSp>
          <p:nvCxnSpPr>
            <p:cNvPr id="38" name="直接连接符 37">
              <a:extLst>
                <a:ext uri="{FF2B5EF4-FFF2-40B4-BE49-F238E27FC236}">
                  <a16:creationId xmlns:a16="http://schemas.microsoft.com/office/drawing/2014/main" id="{70E74741-8741-4B9E-913F-C43175DA7544}"/>
                </a:ext>
              </a:extLst>
            </p:cNvPr>
            <p:cNvCxnSpPr/>
            <p:nvPr>
              <p:custDataLst>
                <p:tags r:id="rId5"/>
              </p:custDataLst>
            </p:nvPr>
          </p:nvCxnSpPr>
          <p:spPr>
            <a:xfrm>
              <a:off x="4714" y="5699"/>
              <a:ext cx="8338" cy="0"/>
            </a:xfrm>
            <a:prstGeom prst="line">
              <a:avLst/>
            </a:prstGeom>
            <a:noFill/>
            <a:ln w="9525" cap="flat" cmpd="sng" algn="ctr">
              <a:solidFill>
                <a:srgbClr val="FFFFFF">
                  <a:lumMod val="85000"/>
                </a:srgbClr>
              </a:solidFill>
              <a:prstDash val="sysDash"/>
            </a:ln>
            <a:effectLst/>
          </p:spPr>
          <p:style>
            <a:lnRef idx="1">
              <a:schemeClr val="accent1"/>
            </a:lnRef>
            <a:fillRef idx="0">
              <a:schemeClr val="accent1"/>
            </a:fillRef>
            <a:effectRef idx="0">
              <a:schemeClr val="accent1"/>
            </a:effectRef>
            <a:fontRef idx="minor">
              <a:schemeClr val="tx1"/>
            </a:fontRef>
          </p:style>
        </p:cxnSp>
      </p:grpSp>
      <p:sp>
        <p:nvSpPr>
          <p:cNvPr id="49156" name="文本框 35">
            <a:extLst>
              <a:ext uri="{FF2B5EF4-FFF2-40B4-BE49-F238E27FC236}">
                <a16:creationId xmlns:a16="http://schemas.microsoft.com/office/drawing/2014/main" id="{5C1D44BE-02FE-4CE0-8E25-ACBC36B88DE9}"/>
              </a:ext>
            </a:extLst>
          </p:cNvPr>
          <p:cNvSpPr txBox="1">
            <a:spLocks noChangeArrowheads="1"/>
          </p:cNvSpPr>
          <p:nvPr>
            <p:custDataLst>
              <p:tags r:id="rId2"/>
            </p:custDataLst>
          </p:nvPr>
        </p:nvSpPr>
        <p:spPr bwMode="auto">
          <a:xfrm>
            <a:off x="3171825" y="3444875"/>
            <a:ext cx="6694488"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a:ea typeface="微软雅黑" panose="020B0503020204020204" pitchFamily="34" charset="-122"/>
                <a:sym typeface="Arial" panose="020B0604020202020204" pitchFamily="34" charset="0"/>
              </a:rPr>
              <a:t>坚持潜心问道和关注社会相统一</a:t>
            </a:r>
          </a:p>
        </p:txBody>
      </p:sp>
      <p:sp>
        <p:nvSpPr>
          <p:cNvPr id="49157" name="灯片编号占位符 27">
            <a:extLst>
              <a:ext uri="{FF2B5EF4-FFF2-40B4-BE49-F238E27FC236}">
                <a16:creationId xmlns:a16="http://schemas.microsoft.com/office/drawing/2014/main" id="{80734E28-FBDB-420F-B864-8DC4F4577BA5}"/>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Char char="•"/>
            </a:pPr>
            <a:fld id="{FE086B93-E6AA-4B0D-A6EA-B5DA64668387}" type="slidenum">
              <a:rPr lang="zh-CN" altLang="en-US" smtClean="0"/>
              <a:pPr>
                <a:buFont typeface="Arial" panose="020B0604020202020204" pitchFamily="34" charset="0"/>
                <a:buChar char="•"/>
              </a:pPr>
              <a:t>32</a:t>
            </a:fld>
            <a:endParaRPr lang="zh-CN" altLang="en-US"/>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2" name="矩形 1481">
            <a:extLst>
              <a:ext uri="{FF2B5EF4-FFF2-40B4-BE49-F238E27FC236}">
                <a16:creationId xmlns:a16="http://schemas.microsoft.com/office/drawing/2014/main" id="{616FC71A-82A2-4429-9B61-499E49F7E724}"/>
              </a:ext>
            </a:extLst>
          </p:cNvPr>
          <p:cNvSpPr/>
          <p:nvPr/>
        </p:nvSpPr>
        <p:spPr>
          <a:xfrm>
            <a:off x="1489076" y="1619251"/>
            <a:ext cx="9210675" cy="20923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7" rIns="51435" bIns="25717" anchor="ctr"/>
          <a:lstStyle/>
          <a:p>
            <a:pPr algn="ctr" eaLnBrk="1" hangingPunct="1">
              <a:defRPr/>
            </a:pPr>
            <a:endParaRPr lang="zh-CN" altLang="en-US" sz="100" dirty="0"/>
          </a:p>
        </p:txBody>
      </p:sp>
      <p:sp>
        <p:nvSpPr>
          <p:cNvPr id="1489" name="TextBox 84">
            <a:extLst>
              <a:ext uri="{FF2B5EF4-FFF2-40B4-BE49-F238E27FC236}">
                <a16:creationId xmlns:a16="http://schemas.microsoft.com/office/drawing/2014/main" id="{AAFE0328-9326-4327-939C-1E56B0B231E4}"/>
              </a:ext>
            </a:extLst>
          </p:cNvPr>
          <p:cNvSpPr txBox="1"/>
          <p:nvPr/>
        </p:nvSpPr>
        <p:spPr>
          <a:xfrm>
            <a:off x="1506538" y="2249488"/>
            <a:ext cx="9144001" cy="1015663"/>
          </a:xfrm>
          <a:prstGeom prst="rect">
            <a:avLst/>
          </a:prstGeom>
          <a:noFill/>
        </p:spPr>
        <p:txBody>
          <a:bodyPr>
            <a:spAutoFit/>
          </a:bodyPr>
          <a:lstStyle/>
          <a:p>
            <a:pPr algn="ctr" eaLnBrk="1" hangingPunct="1">
              <a:defRPr/>
            </a:pPr>
            <a:r>
              <a:rPr lang="zh-CN" altLang="en-US" sz="6000" b="1" dirty="0">
                <a:solidFill>
                  <a:srgbClr val="FF0000"/>
                </a:solidFill>
                <a:effectLst>
                  <a:outerShdw blurRad="38100" dist="38100" dir="2700000" algn="tl">
                    <a:srgbClr val="000000"/>
                  </a:outerShdw>
                </a:effectLst>
                <a:latin typeface="华文琥珀" panose="02010800040101010101" pitchFamily="2" charset="-122"/>
                <a:ea typeface="华文琥珀" panose="02010800040101010101" pitchFamily="2" charset="-122"/>
                <a:sym typeface="+mn-ea"/>
              </a:rPr>
              <a:t>二   德育创新</a:t>
            </a:r>
            <a:endParaRPr lang="en-US" altLang="zh-CN" sz="4400" b="1" dirty="0">
              <a:solidFill>
                <a:srgbClr val="FF0000"/>
              </a:solidFill>
              <a:effectLst>
                <a:outerShdw blurRad="38100" dist="38100" dir="2700000" algn="tl">
                  <a:srgbClr val="000000"/>
                </a:outerShdw>
              </a:effectLst>
              <a:latin typeface="华文琥珀" panose="02010800040101010101" pitchFamily="2" charset="-122"/>
              <a:ea typeface="华文琥珀" panose="02010800040101010101" pitchFamily="2" charset="-122"/>
              <a:sym typeface="+mn-ea"/>
            </a:endParaRPr>
          </a:p>
        </p:txBody>
      </p:sp>
      <p:sp>
        <p:nvSpPr>
          <p:cNvPr id="51204" name="灯片编号占位符 4">
            <a:extLst>
              <a:ext uri="{FF2B5EF4-FFF2-40B4-BE49-F238E27FC236}">
                <a16:creationId xmlns:a16="http://schemas.microsoft.com/office/drawing/2014/main" id="{E8A715C0-55A0-41A5-9E51-9278232F5FC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Char char="•"/>
            </a:pPr>
            <a:fld id="{0D9AA547-17A8-4FCD-9D49-0AC9F369736F}" type="slidenum">
              <a:rPr lang="zh-CN" altLang="en-US" smtClean="0"/>
              <a:pPr>
                <a:buFont typeface="Arial" panose="020B0604020202020204" pitchFamily="34" charset="0"/>
                <a:buChar char="•"/>
              </a:pPr>
              <a:t>33</a:t>
            </a:fld>
            <a:endParaRPr lang="zh-CN"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6FED1A-5937-4F51-A201-B72AD980F305}"/>
              </a:ext>
            </a:extLst>
          </p:cNvPr>
          <p:cNvSpPr>
            <a:spLocks noGrp="1"/>
          </p:cNvSpPr>
          <p:nvPr>
            <p:ph type="title"/>
          </p:nvPr>
        </p:nvSpPr>
        <p:spPr>
          <a:xfrm>
            <a:off x="2152650" y="365126"/>
            <a:ext cx="7886700" cy="760413"/>
          </a:xfrm>
        </p:spPr>
        <p:txBody>
          <a:bodyPr/>
          <a:lstStyle/>
          <a:p>
            <a:pPr>
              <a:defRPr/>
            </a:pPr>
            <a:r>
              <a:rPr lang="zh-CN" altLang="en-US" sz="4000" b="1" dirty="0">
                <a:solidFill>
                  <a:srgbClr val="0000CC"/>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高校思想政治工作存在不足</a:t>
            </a:r>
          </a:p>
        </p:txBody>
      </p:sp>
      <p:sp>
        <p:nvSpPr>
          <p:cNvPr id="53251" name="内容占位符 2">
            <a:extLst>
              <a:ext uri="{FF2B5EF4-FFF2-40B4-BE49-F238E27FC236}">
                <a16:creationId xmlns:a16="http://schemas.microsoft.com/office/drawing/2014/main" id="{0634F7AF-7C3D-43F6-8231-8B9045F4E22C}"/>
              </a:ext>
            </a:extLst>
          </p:cNvPr>
          <p:cNvSpPr>
            <a:spLocks noGrp="1" noChangeArrowheads="1"/>
          </p:cNvSpPr>
          <p:nvPr>
            <p:ph idx="1"/>
          </p:nvPr>
        </p:nvSpPr>
        <p:spPr bwMode="auto">
          <a:xfrm>
            <a:off x="1919288" y="1341439"/>
            <a:ext cx="8424862" cy="3455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742950" indent="-742950">
              <a:buFont typeface="Calibri" panose="020F0502020204030204" pitchFamily="34" charset="0"/>
              <a:buAutoNum type="arabicPeriod"/>
            </a:pPr>
            <a:r>
              <a:rPr lang="zh-CN" altLang="en-US" b="1">
                <a:solidFill>
                  <a:srgbClr val="D43E01"/>
                </a:solidFill>
              </a:rPr>
              <a:t>尚需提升</a:t>
            </a:r>
            <a:r>
              <a:rPr lang="zh-CN" altLang="zh-CN" b="1">
                <a:solidFill>
                  <a:srgbClr val="D43E01"/>
                </a:solidFill>
              </a:rPr>
              <a:t>马克思主义理论学科建设</a:t>
            </a:r>
            <a:r>
              <a:rPr lang="zh-CN" altLang="en-US" b="1">
                <a:solidFill>
                  <a:srgbClr val="D43E01"/>
                </a:solidFill>
              </a:rPr>
              <a:t>水平</a:t>
            </a:r>
            <a:r>
              <a:rPr lang="zh-CN" altLang="zh-CN" b="1">
                <a:solidFill>
                  <a:srgbClr val="D43E01"/>
                </a:solidFill>
              </a:rPr>
              <a:t>。</a:t>
            </a:r>
            <a:endParaRPr lang="en-US" altLang="zh-CN" b="1">
              <a:solidFill>
                <a:srgbClr val="D43E01"/>
              </a:solidFill>
            </a:endParaRPr>
          </a:p>
          <a:p>
            <a:pPr marL="742950" indent="-742950">
              <a:buFont typeface="Calibri" panose="020F0502020204030204" pitchFamily="34" charset="0"/>
              <a:buAutoNum type="arabicPeriod"/>
            </a:pPr>
            <a:r>
              <a:rPr lang="zh-CN" altLang="zh-CN" b="1">
                <a:solidFill>
                  <a:srgbClr val="D43E01"/>
                </a:solidFill>
              </a:rPr>
              <a:t>全课程育人的有效机制尚未形成。</a:t>
            </a:r>
            <a:endParaRPr lang="en-US" altLang="zh-CN" b="1">
              <a:solidFill>
                <a:srgbClr val="D43E01"/>
              </a:solidFill>
            </a:endParaRPr>
          </a:p>
          <a:p>
            <a:pPr marL="742950" indent="-742950">
              <a:buFont typeface="Calibri" panose="020F0502020204030204" pitchFamily="34" charset="0"/>
              <a:buAutoNum type="arabicPeriod"/>
            </a:pPr>
            <a:r>
              <a:rPr lang="zh-CN" altLang="zh-CN" b="1">
                <a:solidFill>
                  <a:srgbClr val="D43E01"/>
                </a:solidFill>
              </a:rPr>
              <a:t>网络意识形态的主动权和话语权有待增强。</a:t>
            </a:r>
            <a:endParaRPr lang="en-US" altLang="zh-CN" b="1">
              <a:solidFill>
                <a:srgbClr val="D43E01"/>
              </a:solidFill>
            </a:endParaRPr>
          </a:p>
          <a:p>
            <a:pPr marL="742950" indent="-742950">
              <a:buFont typeface="Calibri" panose="020F0502020204030204" pitchFamily="34" charset="0"/>
              <a:buAutoNum type="arabicPeriod"/>
            </a:pPr>
            <a:r>
              <a:rPr lang="zh-CN" altLang="zh-CN" b="1">
                <a:solidFill>
                  <a:srgbClr val="D43E01"/>
                </a:solidFill>
              </a:rPr>
              <a:t>教师思想政治工作存在不同程度短板。</a:t>
            </a:r>
            <a:endParaRPr lang="en-US" altLang="zh-CN" b="1">
              <a:solidFill>
                <a:srgbClr val="D43E01"/>
              </a:solidFill>
            </a:endParaRPr>
          </a:p>
          <a:p>
            <a:pPr marL="742950" indent="-742950">
              <a:buFont typeface="Calibri" panose="020F0502020204030204" pitchFamily="34" charset="0"/>
              <a:buAutoNum type="arabicPeriod"/>
            </a:pPr>
            <a:r>
              <a:rPr lang="zh-CN" altLang="zh-CN" b="1">
                <a:solidFill>
                  <a:srgbClr val="D43E01"/>
                </a:solidFill>
              </a:rPr>
              <a:t>课堂和各类思想文化阵地管理还存在薄弱环节。</a:t>
            </a:r>
            <a:endParaRPr lang="en-US" altLang="zh-CN" b="1">
              <a:solidFill>
                <a:srgbClr val="D43E01"/>
              </a:solidFill>
            </a:endParaRPr>
          </a:p>
          <a:p>
            <a:pPr marL="742950" indent="-742950">
              <a:buFont typeface="Calibri" panose="020F0502020204030204" pitchFamily="34" charset="0"/>
              <a:buAutoNum type="arabicPeriod"/>
            </a:pPr>
            <a:r>
              <a:rPr lang="zh-CN" altLang="zh-CN" b="1">
                <a:solidFill>
                  <a:srgbClr val="D43E01"/>
                </a:solidFill>
              </a:rPr>
              <a:t>高校党委主体责任落实存在层层递减的情况。</a:t>
            </a:r>
            <a:endParaRPr lang="zh-CN" altLang="en-US" sz="2400" b="1">
              <a:solidFill>
                <a:srgbClr val="D43E01"/>
              </a:solidFill>
            </a:endParaRPr>
          </a:p>
        </p:txBody>
      </p:sp>
      <p:sp>
        <p:nvSpPr>
          <p:cNvPr id="53252" name="灯片编号占位符 3">
            <a:extLst>
              <a:ext uri="{FF2B5EF4-FFF2-40B4-BE49-F238E27FC236}">
                <a16:creationId xmlns:a16="http://schemas.microsoft.com/office/drawing/2014/main" id="{4C4416B6-7DED-448C-B05E-B627AD78016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Char char="•"/>
            </a:pPr>
            <a:fld id="{488352D2-2824-439E-AFF1-1D0676B3F759}" type="slidenum">
              <a:rPr lang="zh-CN" altLang="en-US" smtClean="0"/>
              <a:pPr>
                <a:buFont typeface="Arial" panose="020B0604020202020204" pitchFamily="34" charset="0"/>
                <a:buChar char="•"/>
              </a:pPr>
              <a:t>34</a:t>
            </a:fld>
            <a:endParaRPr lang="zh-CN" altLang="en-US"/>
          </a:p>
        </p:txBody>
      </p:sp>
      <p:sp>
        <p:nvSpPr>
          <p:cNvPr id="7" name="等腰三角形 6">
            <a:extLst>
              <a:ext uri="{FF2B5EF4-FFF2-40B4-BE49-F238E27FC236}">
                <a16:creationId xmlns:a16="http://schemas.microsoft.com/office/drawing/2014/main" id="{250969D9-CDA9-42AB-9968-4EA7CD6FC0A8}"/>
              </a:ext>
            </a:extLst>
          </p:cNvPr>
          <p:cNvSpPr/>
          <p:nvPr/>
        </p:nvSpPr>
        <p:spPr>
          <a:xfrm>
            <a:off x="3554413" y="4802189"/>
            <a:ext cx="4392612" cy="1741487"/>
          </a:xfrm>
          <a:prstGeom prst="triangle">
            <a:avLst>
              <a:gd name="adj" fmla="val 4835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p>
        </p:txBody>
      </p:sp>
      <p:sp>
        <p:nvSpPr>
          <p:cNvPr id="53254" name="文本框 7">
            <a:extLst>
              <a:ext uri="{FF2B5EF4-FFF2-40B4-BE49-F238E27FC236}">
                <a16:creationId xmlns:a16="http://schemas.microsoft.com/office/drawing/2014/main" id="{472C4F58-ABA6-48F7-B5E8-BF12230F5B60}"/>
              </a:ext>
            </a:extLst>
          </p:cNvPr>
          <p:cNvSpPr txBox="1">
            <a:spLocks noChangeArrowheads="1"/>
          </p:cNvSpPr>
          <p:nvPr/>
        </p:nvSpPr>
        <p:spPr bwMode="auto">
          <a:xfrm>
            <a:off x="4768851" y="5794375"/>
            <a:ext cx="19653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3600" b="1">
                <a:solidFill>
                  <a:srgbClr val="0000CC"/>
                </a:solidFill>
                <a:latin typeface="微软雅黑" panose="020B0503020204020204" pitchFamily="34" charset="-122"/>
                <a:ea typeface="微软雅黑" panose="020B0503020204020204" pitchFamily="34" charset="-122"/>
              </a:rPr>
              <a:t>问题导向</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9F45E09-F54E-4245-AB49-579D43013025}"/>
              </a:ext>
            </a:extLst>
          </p:cNvPr>
          <p:cNvSpPr/>
          <p:nvPr/>
        </p:nvSpPr>
        <p:spPr>
          <a:xfrm>
            <a:off x="1944689" y="911226"/>
            <a:ext cx="7680325" cy="708025"/>
          </a:xfrm>
          <a:prstGeom prst="rect">
            <a:avLst/>
          </a:prstGeom>
        </p:spPr>
        <p:txBody>
          <a:bodyPr>
            <a:spAutoFit/>
          </a:bodyPr>
          <a:lstStyle/>
          <a:p>
            <a:pPr marL="457200" indent="-457200">
              <a:buFont typeface="Wingdings" panose="05000000000000000000" pitchFamily="2" charset="2"/>
              <a:buChar char="Ø"/>
              <a:defRPr/>
            </a:pPr>
            <a:r>
              <a:rPr lang="zh-CN" altLang="zh-CN" sz="4000" b="1" dirty="0">
                <a:solidFill>
                  <a:srgbClr val="0000CC"/>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cs typeface="+mj-cs"/>
                <a:sym typeface="+mn-ea"/>
              </a:rPr>
              <a:t>思政工作</a:t>
            </a:r>
            <a:r>
              <a:rPr lang="zh-CN" altLang="en-US" sz="4000" b="1" dirty="0">
                <a:solidFill>
                  <a:srgbClr val="0000CC"/>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cs typeface="+mj-cs"/>
                <a:sym typeface="+mn-ea"/>
              </a:rPr>
              <a:t>的</a:t>
            </a:r>
            <a:r>
              <a:rPr lang="en-US" altLang="zh-CN" sz="4000" b="1" dirty="0">
                <a:solidFill>
                  <a:srgbClr val="0000CC"/>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cs typeface="+mj-cs"/>
                <a:sym typeface="+mn-ea"/>
              </a:rPr>
              <a:t>“</a:t>
            </a:r>
            <a:r>
              <a:rPr lang="zh-CN" altLang="zh-CN" sz="4000" b="1" dirty="0">
                <a:solidFill>
                  <a:srgbClr val="0000CC"/>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cs typeface="+mj-cs"/>
                <a:sym typeface="+mn-ea"/>
              </a:rPr>
              <a:t>三个供给不足</a:t>
            </a:r>
            <a:r>
              <a:rPr lang="en-US" altLang="zh-CN" sz="4000" b="1" dirty="0">
                <a:solidFill>
                  <a:srgbClr val="0000CC"/>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cs typeface="+mj-cs"/>
                <a:sym typeface="+mn-ea"/>
              </a:rPr>
              <a:t>”</a:t>
            </a:r>
            <a:endParaRPr lang="zh-CN" altLang="zh-CN" sz="2800" dirty="0">
              <a:solidFill>
                <a:srgbClr val="0070C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sym typeface="+mn-ea"/>
            </a:endParaRPr>
          </a:p>
        </p:txBody>
      </p:sp>
      <p:sp>
        <p:nvSpPr>
          <p:cNvPr id="43011" name="矩形 52">
            <a:extLst>
              <a:ext uri="{FF2B5EF4-FFF2-40B4-BE49-F238E27FC236}">
                <a16:creationId xmlns:a16="http://schemas.microsoft.com/office/drawing/2014/main" id="{762C2312-55F9-4705-92C5-222AED3AC56D}"/>
              </a:ext>
            </a:extLst>
          </p:cNvPr>
          <p:cNvSpPr/>
          <p:nvPr/>
        </p:nvSpPr>
        <p:spPr>
          <a:xfrm>
            <a:off x="1631950" y="2012951"/>
            <a:ext cx="9036050" cy="3344863"/>
          </a:xfrm>
          <a:prstGeom prst="rect">
            <a:avLst/>
          </a:prstGeom>
          <a:noFill/>
          <a:ln w="9525">
            <a:noFill/>
          </a:ln>
        </p:spPr>
        <p:txBody>
          <a:bodyPr>
            <a:spAutoFit/>
          </a:bodyPr>
          <a:lstStyle/>
          <a:p>
            <a:pPr>
              <a:lnSpc>
                <a:spcPct val="150000"/>
              </a:lnSpc>
              <a:buFont typeface="Wingdings" panose="05000000000000000000" pitchFamily="2" charset="2"/>
              <a:buChar char="l"/>
              <a:defRPr/>
            </a:pPr>
            <a:r>
              <a:rPr lang="en-US" altLang="zh-CN" sz="2800" dirty="0">
                <a:latin typeface="宋体" panose="02010600030101010101" pitchFamily="2" charset="-122"/>
                <a:sym typeface="Arial" panose="020B0604020202020204" pitchFamily="34" charset="0"/>
              </a:rPr>
              <a:t> </a:t>
            </a:r>
            <a:r>
              <a:rPr lang="zh-CN" altLang="en-US" sz="2800" b="1" dirty="0">
                <a:solidFill>
                  <a:srgbClr val="7030A0"/>
                </a:solidFill>
                <a:latin typeface="+mj-lt"/>
                <a:ea typeface="+mj-ea"/>
                <a:cs typeface="+mj-cs"/>
                <a:sym typeface="Arial" panose="020B0604020202020204" pitchFamily="34" charset="0"/>
              </a:rPr>
              <a:t>内容供给不足</a:t>
            </a:r>
            <a:endParaRPr lang="en-US" altLang="zh-CN" sz="2800" b="1" dirty="0">
              <a:solidFill>
                <a:srgbClr val="7030A0"/>
              </a:solidFill>
              <a:latin typeface="+mj-lt"/>
              <a:ea typeface="+mj-ea"/>
              <a:cs typeface="+mj-cs"/>
              <a:sym typeface="Arial" panose="020B0604020202020204" pitchFamily="34" charset="0"/>
            </a:endParaRPr>
          </a:p>
          <a:p>
            <a:pPr marL="800100" lvl="1" indent="-342900">
              <a:lnSpc>
                <a:spcPct val="150000"/>
              </a:lnSpc>
              <a:buFont typeface="Wingdings" panose="05000000000000000000" pitchFamily="2" charset="2"/>
              <a:buChar char="p"/>
              <a:defRPr/>
            </a:pPr>
            <a:r>
              <a:rPr lang="zh-CN" altLang="zh-CN" sz="2000" b="1" dirty="0">
                <a:latin typeface="楷体" panose="02010609060101010101" pitchFamily="49" charset="-122"/>
                <a:ea typeface="楷体" panose="02010609060101010101" pitchFamily="49" charset="-122"/>
                <a:sym typeface="+mn-ea"/>
              </a:rPr>
              <a:t>思政课教学效果不佳</a:t>
            </a:r>
            <a:r>
              <a:rPr lang="zh-CN" altLang="en-US" sz="2000" b="1" dirty="0">
                <a:latin typeface="楷体" panose="02010609060101010101" pitchFamily="49" charset="-122"/>
                <a:ea typeface="楷体" panose="02010609060101010101" pitchFamily="49" charset="-122"/>
                <a:sym typeface="+mn-ea"/>
              </a:rPr>
              <a:t>，</a:t>
            </a:r>
            <a:r>
              <a:rPr lang="zh-CN" altLang="zh-CN" sz="2000" b="1" dirty="0">
                <a:latin typeface="楷体" panose="02010609060101010101" pitchFamily="49" charset="-122"/>
                <a:ea typeface="楷体" panose="02010609060101010101" pitchFamily="49" charset="-122"/>
                <a:sym typeface="+mn-ea"/>
              </a:rPr>
              <a:t>理论与现实脱节</a:t>
            </a:r>
            <a:r>
              <a:rPr lang="zh-CN" altLang="en-US" sz="2000" b="1" dirty="0">
                <a:latin typeface="楷体" panose="02010609060101010101" pitchFamily="49" charset="-122"/>
                <a:ea typeface="楷体" panose="02010609060101010101" pitchFamily="49" charset="-122"/>
                <a:sym typeface="+mn-ea"/>
              </a:rPr>
              <a:t>，</a:t>
            </a:r>
            <a:r>
              <a:rPr lang="zh-CN" altLang="zh-CN" sz="2000" b="1" dirty="0">
                <a:latin typeface="楷体" panose="02010609060101010101" pitchFamily="49" charset="-122"/>
                <a:ea typeface="楷体" panose="02010609060101010101" pitchFamily="49" charset="-122"/>
                <a:sym typeface="+mn-ea"/>
              </a:rPr>
              <a:t>教材过于理论化</a:t>
            </a:r>
            <a:r>
              <a:rPr lang="zh-CN" altLang="en-US" sz="2000" b="1" dirty="0">
                <a:latin typeface="楷体" panose="02010609060101010101" pitchFamily="49" charset="-122"/>
                <a:ea typeface="楷体" panose="02010609060101010101" pitchFamily="49" charset="-122"/>
                <a:sym typeface="+mn-ea"/>
              </a:rPr>
              <a:t>。</a:t>
            </a:r>
            <a:endParaRPr lang="zh-CN" altLang="en-US" sz="2000" b="1" dirty="0">
              <a:latin typeface="楷体" panose="02010609060101010101" pitchFamily="49" charset="-122"/>
              <a:ea typeface="楷体" panose="02010609060101010101" pitchFamily="49" charset="-122"/>
              <a:sym typeface="Arial" panose="020B0604020202020204" pitchFamily="34" charset="0"/>
            </a:endParaRPr>
          </a:p>
          <a:p>
            <a:pPr>
              <a:lnSpc>
                <a:spcPct val="150000"/>
              </a:lnSpc>
              <a:buFont typeface="Wingdings" panose="05000000000000000000" pitchFamily="2" charset="2"/>
              <a:buChar char="l"/>
              <a:defRPr/>
            </a:pPr>
            <a:r>
              <a:rPr lang="zh-CN" altLang="en-US" sz="2800" dirty="0">
                <a:latin typeface="+mj-lt"/>
                <a:ea typeface="+mj-ea"/>
                <a:cs typeface="+mj-cs"/>
                <a:sym typeface="+mn-ea"/>
              </a:rPr>
              <a:t>  </a:t>
            </a:r>
            <a:r>
              <a:rPr lang="zh-CN" altLang="en-US" sz="2800" b="1" dirty="0">
                <a:solidFill>
                  <a:srgbClr val="7030A0"/>
                </a:solidFill>
                <a:latin typeface="+mj-lt"/>
                <a:ea typeface="+mj-ea"/>
                <a:cs typeface="+mj-cs"/>
                <a:sym typeface="+mn-ea"/>
              </a:rPr>
              <a:t>主体供给不足</a:t>
            </a:r>
            <a:endParaRPr lang="en-US" altLang="zh-CN" sz="2800" b="1" dirty="0">
              <a:solidFill>
                <a:srgbClr val="7030A0"/>
              </a:solidFill>
              <a:latin typeface="+mj-lt"/>
              <a:ea typeface="+mj-ea"/>
              <a:cs typeface="+mj-cs"/>
              <a:sym typeface="+mn-ea"/>
            </a:endParaRPr>
          </a:p>
          <a:p>
            <a:pPr marL="800100" lvl="1" indent="-342900">
              <a:lnSpc>
                <a:spcPct val="150000"/>
              </a:lnSpc>
              <a:buFont typeface="Wingdings" panose="05000000000000000000" pitchFamily="2" charset="2"/>
              <a:buChar char="p"/>
              <a:defRPr/>
            </a:pPr>
            <a:r>
              <a:rPr lang="zh-CN" altLang="zh-CN" sz="2000" b="1" dirty="0">
                <a:latin typeface="楷体" panose="02010609060101010101" pitchFamily="49" charset="-122"/>
                <a:ea typeface="楷体" panose="02010609060101010101" pitchFamily="49" charset="-122"/>
                <a:sym typeface="+mn-ea"/>
              </a:rPr>
              <a:t>教师和辅导员素质能力有待提高</a:t>
            </a:r>
            <a:r>
              <a:rPr lang="zh-CN" altLang="en-US" sz="2000" b="1" dirty="0">
                <a:latin typeface="楷体" panose="02010609060101010101" pitchFamily="49" charset="-122"/>
                <a:ea typeface="楷体" panose="02010609060101010101" pitchFamily="49" charset="-122"/>
                <a:sym typeface="+mn-ea"/>
              </a:rPr>
              <a:t>，</a:t>
            </a:r>
            <a:r>
              <a:rPr lang="zh-CN" altLang="zh-CN" sz="2000" b="1" dirty="0">
                <a:latin typeface="楷体" panose="02010609060101010101" pitchFamily="49" charset="-122"/>
                <a:ea typeface="楷体" panose="02010609060101010101" pitchFamily="49" charset="-122"/>
                <a:sym typeface="+mn-ea"/>
              </a:rPr>
              <a:t>教学方法</a:t>
            </a:r>
            <a:r>
              <a:rPr lang="zh-CN" altLang="en-US" sz="2000" b="1" dirty="0">
                <a:latin typeface="楷体" panose="02010609060101010101" pitchFamily="49" charset="-122"/>
                <a:ea typeface="楷体" panose="02010609060101010101" pitchFamily="49" charset="-122"/>
                <a:sym typeface="+mn-ea"/>
              </a:rPr>
              <a:t>途径旧，教书育人两张皮。</a:t>
            </a:r>
            <a:endParaRPr lang="en-US" altLang="zh-CN" sz="2000" b="1" dirty="0">
              <a:latin typeface="楷体" panose="02010609060101010101" pitchFamily="49" charset="-122"/>
              <a:ea typeface="楷体" panose="02010609060101010101" pitchFamily="49" charset="-122"/>
              <a:sym typeface="Arial" panose="020B0604020202020204" pitchFamily="34" charset="0"/>
            </a:endParaRPr>
          </a:p>
          <a:p>
            <a:pPr>
              <a:lnSpc>
                <a:spcPct val="150000"/>
              </a:lnSpc>
              <a:buFont typeface="Wingdings" panose="05000000000000000000" pitchFamily="2" charset="2"/>
              <a:buChar char="l"/>
              <a:defRPr/>
            </a:pPr>
            <a:r>
              <a:rPr lang="zh-CN" altLang="en-US" sz="2800" dirty="0">
                <a:latin typeface="宋体" panose="02010600030101010101" pitchFamily="2" charset="-122"/>
                <a:sym typeface="Arial" panose="020B0604020202020204" pitchFamily="34" charset="0"/>
              </a:rPr>
              <a:t> </a:t>
            </a:r>
            <a:r>
              <a:rPr lang="zh-CN" altLang="en-US" sz="2800" b="1" dirty="0">
                <a:solidFill>
                  <a:srgbClr val="7030A0"/>
                </a:solidFill>
                <a:latin typeface="+mj-lt"/>
                <a:ea typeface="+mj-ea"/>
                <a:cs typeface="+mj-cs"/>
                <a:sym typeface="Arial" panose="020B0604020202020204" pitchFamily="34" charset="0"/>
              </a:rPr>
              <a:t>资源供给不足</a:t>
            </a:r>
            <a:endParaRPr lang="en-US" altLang="zh-CN" sz="2800" b="1" dirty="0">
              <a:solidFill>
                <a:srgbClr val="7030A0"/>
              </a:solidFill>
              <a:latin typeface="+mj-lt"/>
              <a:ea typeface="+mj-ea"/>
              <a:cs typeface="+mj-cs"/>
              <a:sym typeface="Arial" panose="020B0604020202020204" pitchFamily="34" charset="0"/>
            </a:endParaRPr>
          </a:p>
          <a:p>
            <a:pPr marL="800100" lvl="1" indent="-342900">
              <a:lnSpc>
                <a:spcPct val="150000"/>
              </a:lnSpc>
              <a:buFont typeface="Wingdings" panose="05000000000000000000" pitchFamily="2" charset="2"/>
              <a:buChar char="p"/>
              <a:defRPr/>
            </a:pPr>
            <a:r>
              <a:rPr lang="zh-CN" altLang="en-US" sz="2000" b="1" dirty="0">
                <a:latin typeface="楷体" panose="02010609060101010101" pitchFamily="49" charset="-122"/>
                <a:ea typeface="楷体" panose="02010609060101010101" pitchFamily="49" charset="-122"/>
                <a:sym typeface="Arial" panose="020B0604020202020204" pitchFamily="34" charset="0"/>
              </a:rPr>
              <a:t>学校家庭社会资源供给不足，未形成全员全过程全方位育人局面。</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内容占位符 2">
            <a:extLst>
              <a:ext uri="{FF2B5EF4-FFF2-40B4-BE49-F238E27FC236}">
                <a16:creationId xmlns:a16="http://schemas.microsoft.com/office/drawing/2014/main" id="{C51A571F-7ACC-4813-99BD-E8B857C2FA4E}"/>
              </a:ext>
            </a:extLst>
          </p:cNvPr>
          <p:cNvSpPr>
            <a:spLocks noGrp="1"/>
          </p:cNvSpPr>
          <p:nvPr>
            <p:ph idx="1"/>
          </p:nvPr>
        </p:nvSpPr>
        <p:spPr bwMode="auto">
          <a:xfrm>
            <a:off x="1499191" y="1329069"/>
            <a:ext cx="9005776" cy="4528805"/>
          </a:xfrm>
          <a:ln>
            <a:miter lim="800000"/>
          </a:ln>
        </p:spPr>
        <p:txBody>
          <a:bodyPr vert="horz" wrap="square" lIns="91440" tIns="45720" rIns="91440" bIns="45720" numCol="1" rtlCol="0" anchor="t" anchorCtr="0" compatLnSpc="1">
            <a:normAutofit/>
          </a:bodyPr>
          <a:lstStyle/>
          <a:p>
            <a:pPr marL="0" indent="0">
              <a:buNone/>
              <a:defRPr/>
            </a:pPr>
            <a:r>
              <a:rPr lang="en-US" altLang="zh-CN" sz="4000" dirty="0">
                <a:latin typeface="隶书" panose="02010509060101010101" pitchFamily="49" charset="-122"/>
                <a:ea typeface="隶书" panose="02010509060101010101" pitchFamily="49" charset="-122"/>
              </a:rPr>
              <a:t>    </a:t>
            </a:r>
            <a:r>
              <a:rPr lang="zh-CN" altLang="zh-CN" sz="4000" b="1" dirty="0">
                <a:solidFill>
                  <a:srgbClr val="0000CC"/>
                </a:solidFill>
                <a:latin typeface="隶书" panose="02010509060101010101" pitchFamily="49" charset="-122"/>
                <a:ea typeface="隶书" panose="02010509060101010101" pitchFamily="49" charset="-122"/>
              </a:rPr>
              <a:t>上海《实施意见》按照</a:t>
            </a:r>
            <a:r>
              <a:rPr lang="en-US" altLang="zh-CN" sz="4000" b="1" dirty="0">
                <a:solidFill>
                  <a:srgbClr val="0000CC"/>
                </a:solidFill>
                <a:latin typeface="隶书" panose="02010509060101010101" pitchFamily="49" charset="-122"/>
                <a:ea typeface="隶书" panose="02010509060101010101" pitchFamily="49" charset="-122"/>
              </a:rPr>
              <a:t>“</a:t>
            </a:r>
            <a:r>
              <a:rPr lang="zh-CN" altLang="zh-CN" sz="4000" b="1" dirty="0">
                <a:solidFill>
                  <a:srgbClr val="0000CC"/>
                </a:solidFill>
                <a:latin typeface="隶书" panose="02010509060101010101" pitchFamily="49" charset="-122"/>
                <a:ea typeface="隶书" panose="02010509060101010101" pitchFamily="49" charset="-122"/>
              </a:rPr>
              <a:t>把握根本要求、破解瓶颈</a:t>
            </a:r>
            <a:r>
              <a:rPr lang="zh-CN" altLang="zh-CN" sz="4000" b="1" dirty="0">
                <a:latin typeface="隶书" panose="02010509060101010101" pitchFamily="49" charset="-122"/>
                <a:ea typeface="隶书" panose="02010509060101010101" pitchFamily="49" charset="-122"/>
              </a:rPr>
              <a:t>短板</a:t>
            </a:r>
            <a:r>
              <a:rPr lang="zh-CN" altLang="zh-CN" sz="4000" b="1" dirty="0">
                <a:solidFill>
                  <a:srgbClr val="0000CC"/>
                </a:solidFill>
                <a:latin typeface="隶书" panose="02010509060101010101" pitchFamily="49" charset="-122"/>
                <a:ea typeface="隶书" panose="02010509060101010101" pitchFamily="49" charset="-122"/>
              </a:rPr>
              <a:t>、深化改革</a:t>
            </a:r>
            <a:r>
              <a:rPr lang="zh-CN" altLang="zh-CN" sz="4000" b="1" dirty="0">
                <a:latin typeface="隶书" panose="02010509060101010101" pitchFamily="49" charset="-122"/>
                <a:ea typeface="隶书" panose="02010509060101010101" pitchFamily="49" charset="-122"/>
              </a:rPr>
              <a:t>创新</a:t>
            </a:r>
            <a:r>
              <a:rPr lang="zh-CN" altLang="zh-CN" sz="4000" b="1" dirty="0">
                <a:solidFill>
                  <a:srgbClr val="0000CC"/>
                </a:solidFill>
                <a:latin typeface="隶书" panose="02010509060101010101" pitchFamily="49" charset="-122"/>
                <a:ea typeface="隶书" panose="02010509060101010101" pitchFamily="49" charset="-122"/>
              </a:rPr>
              <a:t>、强化责任</a:t>
            </a:r>
            <a:r>
              <a:rPr lang="zh-CN" altLang="zh-CN" sz="4000" b="1" dirty="0">
                <a:latin typeface="隶书" panose="02010509060101010101" pitchFamily="49" charset="-122"/>
                <a:ea typeface="隶书" panose="02010509060101010101" pitchFamily="49" charset="-122"/>
              </a:rPr>
              <a:t>落实</a:t>
            </a:r>
            <a:r>
              <a:rPr lang="en-US" altLang="zh-CN" sz="4000" b="1" dirty="0">
                <a:solidFill>
                  <a:srgbClr val="0000CC"/>
                </a:solidFill>
                <a:latin typeface="隶书" panose="02010509060101010101" pitchFamily="49" charset="-122"/>
                <a:ea typeface="隶书" panose="02010509060101010101" pitchFamily="49" charset="-122"/>
              </a:rPr>
              <a:t>”</a:t>
            </a:r>
            <a:r>
              <a:rPr lang="zh-CN" altLang="zh-CN" sz="4000" b="1" dirty="0">
                <a:solidFill>
                  <a:srgbClr val="0000CC"/>
                </a:solidFill>
                <a:latin typeface="隶书" panose="02010509060101010101" pitchFamily="49" charset="-122"/>
                <a:ea typeface="隶书" panose="02010509060101010101" pitchFamily="49" charset="-122"/>
              </a:rPr>
              <a:t>的总体思路，充分立足上海现有基础与实际，</a:t>
            </a:r>
            <a:r>
              <a:rPr lang="zh-CN" altLang="en-US" sz="4000" b="1" dirty="0">
                <a:solidFill>
                  <a:srgbClr val="0000CC"/>
                </a:solidFill>
                <a:latin typeface="隶书" panose="02010509060101010101" pitchFamily="49" charset="-122"/>
                <a:ea typeface="隶书" panose="02010509060101010101" pitchFamily="49" charset="-122"/>
              </a:rPr>
              <a:t>落实六项重点任务和四项保障措施。</a:t>
            </a:r>
            <a:endParaRPr lang="en-US" altLang="zh-CN" sz="4000" b="1" dirty="0">
              <a:solidFill>
                <a:srgbClr val="0000CC"/>
              </a:solidFill>
              <a:latin typeface="隶书" panose="02010509060101010101" pitchFamily="49" charset="-122"/>
              <a:ea typeface="隶书" panose="02010509060101010101" pitchFamily="49" charset="-122"/>
            </a:endParaRPr>
          </a:p>
          <a:p>
            <a:pPr marL="0" indent="0">
              <a:buNone/>
              <a:defRPr/>
            </a:pPr>
            <a:endParaRPr lang="en-US" altLang="zh-CN" sz="4000" b="1" dirty="0">
              <a:solidFill>
                <a:srgbClr val="0000CC"/>
              </a:solidFill>
              <a:latin typeface="隶书" panose="02010509060101010101" pitchFamily="49" charset="-122"/>
              <a:ea typeface="隶书" panose="02010509060101010101" pitchFamily="49" charset="-122"/>
            </a:endParaRPr>
          </a:p>
          <a:p>
            <a:pPr marL="0" indent="0">
              <a:buNone/>
              <a:defRPr/>
            </a:pPr>
            <a:r>
              <a:rPr lang="en-US" altLang="zh-CN" sz="4000" b="1" dirty="0">
                <a:solidFill>
                  <a:srgbClr val="0000CC"/>
                </a:solidFill>
                <a:latin typeface="隶书" panose="02010509060101010101" pitchFamily="49" charset="-122"/>
                <a:ea typeface="隶书" panose="02010509060101010101" pitchFamily="49" charset="-122"/>
              </a:rPr>
              <a:t>          </a:t>
            </a:r>
            <a:r>
              <a:rPr lang="zh-CN" altLang="en-US" sz="4000" b="1" dirty="0">
                <a:solidFill>
                  <a:srgbClr val="0AA60A"/>
                </a:solidFill>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刚性任务</a:t>
            </a:r>
            <a:r>
              <a:rPr lang="en-US" altLang="zh-CN" sz="4000" b="1" dirty="0">
                <a:solidFill>
                  <a:srgbClr val="0AA60A"/>
                </a:solidFill>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a:t>
            </a:r>
            <a:r>
              <a:rPr lang="zh-CN" altLang="en-US" sz="4000" b="1" dirty="0">
                <a:solidFill>
                  <a:srgbClr val="0AA60A"/>
                </a:solidFill>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上海特色</a:t>
            </a:r>
          </a:p>
        </p:txBody>
      </p:sp>
      <p:sp>
        <p:nvSpPr>
          <p:cNvPr id="55299" name="灯片编号占位符 3">
            <a:extLst>
              <a:ext uri="{FF2B5EF4-FFF2-40B4-BE49-F238E27FC236}">
                <a16:creationId xmlns:a16="http://schemas.microsoft.com/office/drawing/2014/main" id="{E21A0ED0-7478-46E3-825D-8EFC2AE1BB3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Char char="•"/>
            </a:pPr>
            <a:fld id="{CFB975EC-7FD8-4052-8727-CA031F9C2241}" type="slidenum">
              <a:rPr lang="zh-CN" altLang="en-US" smtClean="0"/>
              <a:pPr>
                <a:buFont typeface="Arial" panose="020B0604020202020204" pitchFamily="34" charset="0"/>
                <a:buChar char="•"/>
              </a:pPr>
              <a:t>36</a:t>
            </a:fld>
            <a:endParaRPr lang="zh-CN"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B51A46-1102-4882-8B4C-1974E04D4723}"/>
              </a:ext>
            </a:extLst>
          </p:cNvPr>
          <p:cNvSpPr>
            <a:spLocks noGrp="1"/>
          </p:cNvSpPr>
          <p:nvPr>
            <p:ph type="title"/>
          </p:nvPr>
        </p:nvSpPr>
        <p:spPr>
          <a:xfrm>
            <a:off x="2152650" y="365125"/>
            <a:ext cx="7886700" cy="992188"/>
          </a:xfrm>
        </p:spPr>
        <p:txBody>
          <a:bodyPr/>
          <a:lstStyle/>
          <a:p>
            <a:pPr>
              <a:defRPr/>
            </a:pPr>
            <a:r>
              <a:rPr lang="zh-CN" altLang="en-US" b="1" dirty="0">
                <a:solidFill>
                  <a:srgbClr val="C00000"/>
                </a:solidFill>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十方面重大举措</a:t>
            </a:r>
          </a:p>
        </p:txBody>
      </p:sp>
      <p:sp>
        <p:nvSpPr>
          <p:cNvPr id="56323" name="内容占位符 2">
            <a:extLst>
              <a:ext uri="{FF2B5EF4-FFF2-40B4-BE49-F238E27FC236}">
                <a16:creationId xmlns:a16="http://schemas.microsoft.com/office/drawing/2014/main" id="{0B18B711-2D89-4FEF-95CA-74AEACC1B99D}"/>
              </a:ext>
            </a:extLst>
          </p:cNvPr>
          <p:cNvSpPr>
            <a:spLocks noGrp="1" noChangeArrowheads="1"/>
          </p:cNvSpPr>
          <p:nvPr>
            <p:ph idx="1"/>
          </p:nvPr>
        </p:nvSpPr>
        <p:spPr bwMode="auto">
          <a:xfrm>
            <a:off x="2595564" y="1825625"/>
            <a:ext cx="7443787" cy="4351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p>
            <a:pPr>
              <a:buFont typeface="Arial" panose="020B0604020202020204" pitchFamily="34" charset="0"/>
              <a:buNone/>
            </a:pPr>
            <a:r>
              <a:rPr lang="zh-CN" altLang="en-US" sz="2400" b="1">
                <a:solidFill>
                  <a:srgbClr val="0000CC"/>
                </a:solidFill>
                <a:latin typeface="华文琥珀" panose="02010800040101010101" pitchFamily="2" charset="-122"/>
                <a:ea typeface="华文琥珀" panose="02010800040101010101" pitchFamily="2" charset="-122"/>
              </a:rPr>
              <a:t>（一）</a:t>
            </a:r>
            <a:r>
              <a:rPr lang="zh-CN" altLang="zh-CN" sz="2400" b="1">
                <a:solidFill>
                  <a:srgbClr val="0000CC"/>
                </a:solidFill>
                <a:latin typeface="华文琥珀" panose="02010800040101010101" pitchFamily="2" charset="-122"/>
                <a:ea typeface="华文琥珀" panose="02010800040101010101" pitchFamily="2" charset="-122"/>
              </a:rPr>
              <a:t>加快构建中国特色哲学社会科学体系</a:t>
            </a:r>
            <a:endParaRPr lang="en-US" altLang="zh-CN" sz="2400" b="1">
              <a:solidFill>
                <a:srgbClr val="0000CC"/>
              </a:solidFill>
              <a:latin typeface="华文琥珀" panose="02010800040101010101" pitchFamily="2" charset="-122"/>
              <a:ea typeface="华文琥珀" panose="02010800040101010101" pitchFamily="2" charset="-122"/>
            </a:endParaRPr>
          </a:p>
          <a:p>
            <a:pPr>
              <a:buFont typeface="Arial" panose="020B0604020202020204" pitchFamily="34" charset="0"/>
              <a:buNone/>
            </a:pPr>
            <a:r>
              <a:rPr lang="zh-CN" altLang="en-US" sz="2400" b="1">
                <a:solidFill>
                  <a:srgbClr val="0000CC"/>
                </a:solidFill>
                <a:latin typeface="华文琥珀" panose="02010800040101010101" pitchFamily="2" charset="-122"/>
                <a:ea typeface="华文琥珀" panose="02010800040101010101" pitchFamily="2" charset="-122"/>
              </a:rPr>
              <a:t>（二）全面构建高校思想政治教育课程体系</a:t>
            </a:r>
            <a:endParaRPr lang="en-US" altLang="zh-CN" sz="2400" b="1">
              <a:solidFill>
                <a:srgbClr val="0000CC"/>
              </a:solidFill>
              <a:latin typeface="华文琥珀" panose="02010800040101010101" pitchFamily="2" charset="-122"/>
              <a:ea typeface="华文琥珀" panose="02010800040101010101" pitchFamily="2" charset="-122"/>
            </a:endParaRPr>
          </a:p>
          <a:p>
            <a:pPr>
              <a:buFont typeface="Arial" panose="020B0604020202020204" pitchFamily="34" charset="0"/>
              <a:buNone/>
            </a:pPr>
            <a:r>
              <a:rPr lang="zh-CN" altLang="en-US" sz="2400" b="1">
                <a:solidFill>
                  <a:srgbClr val="0000CC"/>
                </a:solidFill>
                <a:latin typeface="华文琥珀" panose="02010800040101010101" pitchFamily="2" charset="-122"/>
                <a:ea typeface="华文琥珀" panose="02010800040101010101" pitchFamily="2" charset="-122"/>
              </a:rPr>
              <a:t>（三）</a:t>
            </a:r>
            <a:r>
              <a:rPr lang="zh-CN" altLang="zh-CN" sz="2400" b="1">
                <a:solidFill>
                  <a:srgbClr val="0000CC"/>
                </a:solidFill>
                <a:latin typeface="华文琥珀" panose="02010800040101010101" pitchFamily="2" charset="-122"/>
                <a:ea typeface="华文琥珀" panose="02010800040101010101" pitchFamily="2" charset="-122"/>
              </a:rPr>
              <a:t>拓宽高校思想政治工作的有效途径</a:t>
            </a:r>
            <a:endParaRPr lang="en-US" altLang="zh-CN" sz="2400" b="1">
              <a:solidFill>
                <a:srgbClr val="0000CC"/>
              </a:solidFill>
              <a:latin typeface="华文琥珀" panose="02010800040101010101" pitchFamily="2" charset="-122"/>
              <a:ea typeface="华文琥珀" panose="02010800040101010101" pitchFamily="2" charset="-122"/>
            </a:endParaRPr>
          </a:p>
          <a:p>
            <a:pPr>
              <a:buFont typeface="Arial" panose="020B0604020202020204" pitchFamily="34" charset="0"/>
              <a:buNone/>
            </a:pPr>
            <a:r>
              <a:rPr lang="zh-CN" altLang="en-US" sz="2400" b="1">
                <a:solidFill>
                  <a:srgbClr val="0000CC"/>
                </a:solidFill>
                <a:latin typeface="华文琥珀" panose="02010800040101010101" pitchFamily="2" charset="-122"/>
                <a:ea typeface="华文琥珀" panose="02010800040101010101" pitchFamily="2" charset="-122"/>
              </a:rPr>
              <a:t>（四）</a:t>
            </a:r>
            <a:r>
              <a:rPr lang="zh-CN" altLang="zh-CN" sz="2400" b="1">
                <a:solidFill>
                  <a:srgbClr val="0000CC"/>
                </a:solidFill>
                <a:latin typeface="华文琥珀" panose="02010800040101010101" pitchFamily="2" charset="-122"/>
                <a:ea typeface="华文琥珀" panose="02010800040101010101" pitchFamily="2" charset="-122"/>
              </a:rPr>
              <a:t>深入推进网络文化建设管理和创新</a:t>
            </a:r>
            <a:endParaRPr lang="zh-CN" altLang="en-US" sz="2400" b="1">
              <a:solidFill>
                <a:srgbClr val="0000CC"/>
              </a:solidFill>
              <a:latin typeface="华文琥珀" panose="02010800040101010101" pitchFamily="2" charset="-122"/>
              <a:ea typeface="华文琥珀" panose="02010800040101010101" pitchFamily="2" charset="-122"/>
            </a:endParaRPr>
          </a:p>
          <a:p>
            <a:pPr>
              <a:buFont typeface="Arial" panose="020B0604020202020204" pitchFamily="34" charset="0"/>
              <a:buNone/>
            </a:pPr>
            <a:r>
              <a:rPr lang="zh-CN" altLang="en-US" sz="2400" b="1">
                <a:solidFill>
                  <a:srgbClr val="0000CC"/>
                </a:solidFill>
                <a:latin typeface="华文琥珀" panose="02010800040101010101" pitchFamily="2" charset="-122"/>
                <a:ea typeface="华文琥珀" panose="02010800040101010101" pitchFamily="2" charset="-122"/>
              </a:rPr>
              <a:t>（五）</a:t>
            </a:r>
            <a:r>
              <a:rPr lang="zh-CN" altLang="zh-CN" sz="2400" b="1">
                <a:solidFill>
                  <a:srgbClr val="0000CC"/>
                </a:solidFill>
                <a:latin typeface="华文琥珀" panose="02010800040101010101" pitchFamily="2" charset="-122"/>
                <a:ea typeface="华文琥珀" panose="02010800040101010101" pitchFamily="2" charset="-122"/>
              </a:rPr>
              <a:t>切实强化各类思想文化阵地的建设和管理</a:t>
            </a:r>
            <a:endParaRPr lang="en-US" altLang="zh-CN" sz="2400" b="1">
              <a:solidFill>
                <a:srgbClr val="0000CC"/>
              </a:solidFill>
              <a:latin typeface="华文琥珀" panose="02010800040101010101" pitchFamily="2" charset="-122"/>
              <a:ea typeface="华文琥珀" panose="02010800040101010101" pitchFamily="2" charset="-122"/>
            </a:endParaRPr>
          </a:p>
          <a:p>
            <a:pPr>
              <a:buFont typeface="Arial" panose="020B0604020202020204" pitchFamily="34" charset="0"/>
              <a:buNone/>
            </a:pPr>
            <a:r>
              <a:rPr lang="zh-CN" altLang="en-US" sz="2400" b="1">
                <a:solidFill>
                  <a:srgbClr val="0000CC"/>
                </a:solidFill>
                <a:latin typeface="华文琥珀" panose="02010800040101010101" pitchFamily="2" charset="-122"/>
                <a:ea typeface="华文琥珀" panose="02010800040101010101" pitchFamily="2" charset="-122"/>
              </a:rPr>
              <a:t>（六）</a:t>
            </a:r>
            <a:r>
              <a:rPr lang="zh-CN" altLang="zh-CN" sz="2400" b="1">
                <a:solidFill>
                  <a:srgbClr val="0000CC"/>
                </a:solidFill>
                <a:latin typeface="华文琥珀" panose="02010800040101010101" pitchFamily="2" charset="-122"/>
                <a:ea typeface="华文琥珀" panose="02010800040101010101" pitchFamily="2" charset="-122"/>
              </a:rPr>
              <a:t>主动应对多元开放社会环境的挑战</a:t>
            </a:r>
            <a:endParaRPr lang="en-US" altLang="zh-CN" sz="2400" b="1">
              <a:solidFill>
                <a:srgbClr val="0000CC"/>
              </a:solidFill>
              <a:latin typeface="华文琥珀" panose="02010800040101010101" pitchFamily="2" charset="-122"/>
              <a:ea typeface="华文琥珀" panose="02010800040101010101" pitchFamily="2" charset="-122"/>
            </a:endParaRPr>
          </a:p>
          <a:p>
            <a:pPr>
              <a:buFont typeface="Arial" panose="020B0604020202020204" pitchFamily="34" charset="0"/>
              <a:buNone/>
            </a:pPr>
            <a:r>
              <a:rPr lang="zh-CN" altLang="en-US" sz="2400" b="1">
                <a:solidFill>
                  <a:srgbClr val="0000CC"/>
                </a:solidFill>
                <a:latin typeface="华文琥珀" panose="02010800040101010101" pitchFamily="2" charset="-122"/>
                <a:ea typeface="华文琥珀" panose="02010800040101010101" pitchFamily="2" charset="-122"/>
              </a:rPr>
              <a:t>（七）</a:t>
            </a:r>
            <a:r>
              <a:rPr lang="zh-CN" altLang="zh-CN" sz="2400" b="1">
                <a:solidFill>
                  <a:srgbClr val="0000CC"/>
                </a:solidFill>
                <a:latin typeface="华文琥珀" panose="02010800040101010101" pitchFamily="2" charset="-122"/>
                <a:ea typeface="华文琥珀" panose="02010800040101010101" pitchFamily="2" charset="-122"/>
              </a:rPr>
              <a:t>着力加强教师队伍和专门力量建设</a:t>
            </a:r>
            <a:endParaRPr lang="en-US" altLang="zh-CN" sz="2400" b="1">
              <a:solidFill>
                <a:srgbClr val="0000CC"/>
              </a:solidFill>
              <a:latin typeface="华文琥珀" panose="02010800040101010101" pitchFamily="2" charset="-122"/>
              <a:ea typeface="华文琥珀" panose="02010800040101010101" pitchFamily="2" charset="-122"/>
            </a:endParaRPr>
          </a:p>
          <a:p>
            <a:pPr>
              <a:buFont typeface="Arial" panose="020B0604020202020204" pitchFamily="34" charset="0"/>
              <a:buNone/>
            </a:pPr>
            <a:r>
              <a:rPr lang="zh-CN" altLang="en-US" sz="2400" b="1">
                <a:solidFill>
                  <a:srgbClr val="0000CC"/>
                </a:solidFill>
                <a:latin typeface="华文琥珀" panose="02010800040101010101" pitchFamily="2" charset="-122"/>
                <a:ea typeface="华文琥珀" panose="02010800040101010101" pitchFamily="2" charset="-122"/>
              </a:rPr>
              <a:t>（八）</a:t>
            </a:r>
            <a:r>
              <a:rPr lang="zh-CN" altLang="zh-CN" sz="2400" b="1">
                <a:solidFill>
                  <a:srgbClr val="0000CC"/>
                </a:solidFill>
                <a:latin typeface="华文琥珀" panose="02010800040101010101" pitchFamily="2" charset="-122"/>
                <a:ea typeface="华文琥珀" panose="02010800040101010101" pitchFamily="2" charset="-122"/>
              </a:rPr>
              <a:t>全面落实高校党委主体责任</a:t>
            </a:r>
            <a:endParaRPr lang="en-US" altLang="zh-CN" sz="2400" b="1">
              <a:solidFill>
                <a:srgbClr val="0000CC"/>
              </a:solidFill>
              <a:latin typeface="华文琥珀" panose="02010800040101010101" pitchFamily="2" charset="-122"/>
              <a:ea typeface="华文琥珀" panose="02010800040101010101" pitchFamily="2" charset="-122"/>
            </a:endParaRPr>
          </a:p>
          <a:p>
            <a:pPr>
              <a:buFont typeface="Arial" panose="020B0604020202020204" pitchFamily="34" charset="0"/>
              <a:buNone/>
            </a:pPr>
            <a:r>
              <a:rPr lang="zh-CN" altLang="en-US" sz="2400" b="1">
                <a:solidFill>
                  <a:srgbClr val="0000CC"/>
                </a:solidFill>
                <a:latin typeface="华文琥珀" panose="02010800040101010101" pitchFamily="2" charset="-122"/>
                <a:ea typeface="华文琥珀" panose="02010800040101010101" pitchFamily="2" charset="-122"/>
              </a:rPr>
              <a:t>（九）</a:t>
            </a:r>
            <a:r>
              <a:rPr lang="zh-CN" altLang="zh-CN" sz="2400" b="1">
                <a:solidFill>
                  <a:srgbClr val="0000CC"/>
                </a:solidFill>
                <a:latin typeface="华文琥珀" panose="02010800040101010101" pitchFamily="2" charset="-122"/>
                <a:ea typeface="华文琥珀" panose="02010800040101010101" pitchFamily="2" charset="-122"/>
              </a:rPr>
              <a:t>建立完善齐抓共管的长效机制</a:t>
            </a:r>
            <a:endParaRPr lang="en-US" altLang="zh-CN" sz="2400" b="1">
              <a:solidFill>
                <a:srgbClr val="0000CC"/>
              </a:solidFill>
              <a:latin typeface="华文琥珀" panose="02010800040101010101" pitchFamily="2" charset="-122"/>
              <a:ea typeface="华文琥珀" panose="02010800040101010101" pitchFamily="2" charset="-122"/>
            </a:endParaRPr>
          </a:p>
          <a:p>
            <a:pPr>
              <a:buFont typeface="Arial" panose="020B0604020202020204" pitchFamily="34" charset="0"/>
              <a:buNone/>
            </a:pPr>
            <a:r>
              <a:rPr lang="zh-CN" altLang="en-US" sz="2400" b="1">
                <a:solidFill>
                  <a:srgbClr val="00B050"/>
                </a:solidFill>
                <a:latin typeface="华文琥珀" panose="02010800040101010101" pitchFamily="2" charset="-122"/>
                <a:ea typeface="华文琥珀" panose="02010800040101010101" pitchFamily="2" charset="-122"/>
              </a:rPr>
              <a:t>（十）实施高校思政工作专项督查</a:t>
            </a:r>
          </a:p>
        </p:txBody>
      </p:sp>
      <p:sp>
        <p:nvSpPr>
          <p:cNvPr id="56324" name="灯片编号占位符 3">
            <a:extLst>
              <a:ext uri="{FF2B5EF4-FFF2-40B4-BE49-F238E27FC236}">
                <a16:creationId xmlns:a16="http://schemas.microsoft.com/office/drawing/2014/main" id="{51DC746A-FF88-42D0-B7CA-21B0D3BC404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Char char="•"/>
            </a:pPr>
            <a:fld id="{C7145199-02A8-4D8C-B41C-288F59284B8A}" type="slidenum">
              <a:rPr lang="zh-CN" altLang="en-US" smtClean="0"/>
              <a:pPr>
                <a:buFont typeface="Arial" panose="020B0604020202020204" pitchFamily="34" charset="0"/>
                <a:buChar char="•"/>
              </a:pPr>
              <a:t>37</a:t>
            </a:fld>
            <a:endParaRPr lang="zh-CN"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标题 1">
            <a:extLst>
              <a:ext uri="{FF2B5EF4-FFF2-40B4-BE49-F238E27FC236}">
                <a16:creationId xmlns:a16="http://schemas.microsoft.com/office/drawing/2014/main" id="{23AADB22-E7FD-4D9C-973D-A837C1614C50}"/>
              </a:ext>
            </a:extLst>
          </p:cNvPr>
          <p:cNvSpPr>
            <a:spLocks noGrp="1" noChangeArrowheads="1"/>
          </p:cNvSpPr>
          <p:nvPr>
            <p:ph type="title"/>
          </p:nvPr>
        </p:nvSpPr>
        <p:spPr bwMode="auto">
          <a:xfrm>
            <a:off x="2238375" y="642939"/>
            <a:ext cx="7886700" cy="903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zh-CN" altLang="en-US" b="1">
                <a:solidFill>
                  <a:srgbClr val="C00000"/>
                </a:solidFill>
                <a:latin typeface="隶书" pitchFamily="49" charset="-122"/>
                <a:ea typeface="隶书" pitchFamily="49" charset="-122"/>
              </a:rPr>
              <a:t>四</a:t>
            </a:r>
            <a:r>
              <a:rPr lang="zh-CN" altLang="zh-CN" b="1">
                <a:solidFill>
                  <a:srgbClr val="C00000"/>
                </a:solidFill>
                <a:latin typeface="隶书" pitchFamily="49" charset="-122"/>
                <a:ea typeface="隶书" pitchFamily="49" charset="-122"/>
              </a:rPr>
              <a:t>项保障制度</a:t>
            </a:r>
            <a:endParaRPr lang="zh-CN" altLang="en-US"/>
          </a:p>
        </p:txBody>
      </p:sp>
      <p:sp>
        <p:nvSpPr>
          <p:cNvPr id="57347" name="内容占位符 2">
            <a:extLst>
              <a:ext uri="{FF2B5EF4-FFF2-40B4-BE49-F238E27FC236}">
                <a16:creationId xmlns:a16="http://schemas.microsoft.com/office/drawing/2014/main" id="{51E46FF5-1A77-412F-9F7E-2446A9DA3E2E}"/>
              </a:ext>
            </a:extLst>
          </p:cNvPr>
          <p:cNvSpPr>
            <a:spLocks noGrp="1" noChangeArrowheads="1"/>
          </p:cNvSpPr>
          <p:nvPr>
            <p:ph idx="1"/>
          </p:nvPr>
        </p:nvSpPr>
        <p:spPr bwMode="auto">
          <a:xfrm>
            <a:off x="1809750" y="1928814"/>
            <a:ext cx="8572500" cy="20716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514350" indent="-514350">
              <a:buFont typeface="Calibri" panose="020F0502020204030204" pitchFamily="34" charset="0"/>
              <a:buAutoNum type="arabicPeriod"/>
            </a:pPr>
            <a:r>
              <a:rPr lang="zh-CN" altLang="zh-CN" b="1">
                <a:solidFill>
                  <a:srgbClr val="0000CC"/>
                </a:solidFill>
                <a:latin typeface="楷体" panose="02010609060101010101" pitchFamily="49" charset="-122"/>
                <a:ea typeface="楷体" panose="02010609060101010101" pitchFamily="49" charset="-122"/>
              </a:rPr>
              <a:t>构建完善市委统筹领导高校思想政治工作制度。</a:t>
            </a:r>
            <a:endParaRPr lang="en-US" altLang="zh-CN" b="1">
              <a:solidFill>
                <a:srgbClr val="0000CC"/>
              </a:solidFill>
              <a:latin typeface="楷体" panose="02010609060101010101" pitchFamily="49" charset="-122"/>
              <a:ea typeface="楷体" panose="02010609060101010101" pitchFamily="49" charset="-122"/>
            </a:endParaRPr>
          </a:p>
          <a:p>
            <a:pPr marL="514350" indent="-514350">
              <a:buFont typeface="Calibri" panose="020F0502020204030204" pitchFamily="34" charset="0"/>
              <a:buAutoNum type="arabicPeriod"/>
            </a:pPr>
            <a:r>
              <a:rPr lang="zh-CN" altLang="zh-CN" b="1">
                <a:solidFill>
                  <a:srgbClr val="0000CC"/>
                </a:solidFill>
                <a:latin typeface="楷体" panose="02010609060101010101" pitchFamily="49" charset="-122"/>
                <a:ea typeface="楷体" panose="02010609060101010101" pitchFamily="49" charset="-122"/>
              </a:rPr>
              <a:t>构建完善高校思想政治工作评价标准和评价体系。</a:t>
            </a:r>
            <a:endParaRPr lang="en-US" altLang="zh-CN" b="1">
              <a:solidFill>
                <a:srgbClr val="0000CC"/>
              </a:solidFill>
              <a:latin typeface="楷体" panose="02010609060101010101" pitchFamily="49" charset="-122"/>
              <a:ea typeface="楷体" panose="02010609060101010101" pitchFamily="49" charset="-122"/>
            </a:endParaRPr>
          </a:p>
          <a:p>
            <a:pPr marL="514350" indent="-514350">
              <a:buFont typeface="Calibri" panose="020F0502020204030204" pitchFamily="34" charset="0"/>
              <a:buAutoNum type="arabicPeriod"/>
            </a:pPr>
            <a:r>
              <a:rPr lang="zh-CN" altLang="zh-CN" b="1">
                <a:solidFill>
                  <a:srgbClr val="0000CC"/>
                </a:solidFill>
                <a:latin typeface="楷体" panose="02010609060101010101" pitchFamily="49" charset="-122"/>
                <a:ea typeface="楷体" panose="02010609060101010101" pitchFamily="49" charset="-122"/>
              </a:rPr>
              <a:t>构建完善落实高校党委三大主体责任制度。</a:t>
            </a:r>
            <a:endParaRPr lang="en-US" altLang="zh-CN" b="1">
              <a:solidFill>
                <a:srgbClr val="0000CC"/>
              </a:solidFill>
              <a:latin typeface="楷体" panose="02010609060101010101" pitchFamily="49" charset="-122"/>
              <a:ea typeface="楷体" panose="02010609060101010101" pitchFamily="49" charset="-122"/>
            </a:endParaRPr>
          </a:p>
          <a:p>
            <a:pPr marL="514350" indent="-514350">
              <a:buFont typeface="Calibri" panose="020F0502020204030204" pitchFamily="34" charset="0"/>
              <a:buAutoNum type="arabicPeriod"/>
            </a:pPr>
            <a:r>
              <a:rPr lang="zh-CN" altLang="zh-CN" b="1">
                <a:solidFill>
                  <a:srgbClr val="0000CC"/>
                </a:solidFill>
                <a:latin typeface="楷体" panose="02010609060101010101" pitchFamily="49" charset="-122"/>
                <a:ea typeface="楷体" panose="02010609060101010101" pitchFamily="49" charset="-122"/>
              </a:rPr>
              <a:t>构建完善高校思想政治工作专项督查督导制度。</a:t>
            </a:r>
            <a:endParaRPr lang="zh-CN" altLang="en-US" b="1">
              <a:solidFill>
                <a:srgbClr val="0000CC"/>
              </a:solidFill>
              <a:latin typeface="楷体" panose="02010609060101010101" pitchFamily="49" charset="-122"/>
              <a:ea typeface="楷体" panose="02010609060101010101" pitchFamily="49" charset="-122"/>
            </a:endParaRPr>
          </a:p>
        </p:txBody>
      </p:sp>
      <p:sp>
        <p:nvSpPr>
          <p:cNvPr id="57348" name="灯片编号占位符 3">
            <a:extLst>
              <a:ext uri="{FF2B5EF4-FFF2-40B4-BE49-F238E27FC236}">
                <a16:creationId xmlns:a16="http://schemas.microsoft.com/office/drawing/2014/main" id="{F64027B5-F05C-47DD-8753-02EDFD057A6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Char char="•"/>
            </a:pPr>
            <a:fld id="{EE6233C5-0AF5-467A-A5E9-657BEE2038CA}" type="slidenum">
              <a:rPr lang="zh-CN" altLang="en-US" smtClean="0"/>
              <a:pPr>
                <a:buFont typeface="Arial" panose="020B0604020202020204" pitchFamily="34" charset="0"/>
                <a:buChar char="•"/>
              </a:pPr>
              <a:t>38</a:t>
            </a:fld>
            <a:endParaRPr lang="zh-CN"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6C66DE-E32C-40AE-8F0A-0DD35FB3B031}"/>
              </a:ext>
            </a:extLst>
          </p:cNvPr>
          <p:cNvSpPr>
            <a:spLocks noGrp="1"/>
          </p:cNvSpPr>
          <p:nvPr>
            <p:ph type="ctrTitle"/>
          </p:nvPr>
        </p:nvSpPr>
        <p:spPr>
          <a:xfrm>
            <a:off x="2209800" y="2130426"/>
            <a:ext cx="7772400" cy="1470025"/>
          </a:xfrm>
        </p:spPr>
        <p:txBody>
          <a:bodyPr/>
          <a:lstStyle/>
          <a:p>
            <a:pPr>
              <a:defRPr/>
            </a:pPr>
            <a:r>
              <a:rPr lang="zh-CN" altLang="en-US" b="1" dirty="0">
                <a:solidFill>
                  <a:srgbClr val="C00000"/>
                </a:solidFill>
                <a:effectLst>
                  <a:outerShdw blurRad="38100" dist="38100" dir="2700000" algn="tl">
                    <a:srgbClr val="000000">
                      <a:alpha val="43137"/>
                    </a:srgbClr>
                  </a:outerShdw>
                </a:effectLst>
              </a:rPr>
              <a:t>德育创新的探索</a:t>
            </a:r>
          </a:p>
        </p:txBody>
      </p:sp>
      <p:sp>
        <p:nvSpPr>
          <p:cNvPr id="3" name="副标题 2">
            <a:extLst>
              <a:ext uri="{FF2B5EF4-FFF2-40B4-BE49-F238E27FC236}">
                <a16:creationId xmlns:a16="http://schemas.microsoft.com/office/drawing/2014/main" id="{82C0A6DC-34BB-4540-877C-BF56A75AA72E}"/>
              </a:ext>
            </a:extLst>
          </p:cNvPr>
          <p:cNvSpPr>
            <a:spLocks noGrp="1"/>
          </p:cNvSpPr>
          <p:nvPr>
            <p:ph type="subTitle" idx="1"/>
          </p:nvPr>
        </p:nvSpPr>
        <p:spPr>
          <a:xfrm>
            <a:off x="2895600" y="3886200"/>
            <a:ext cx="6400800" cy="1752600"/>
          </a:xfrm>
        </p:spPr>
        <p:txBody>
          <a:bodyPr/>
          <a:lstStyle/>
          <a:p>
            <a:pPr>
              <a:defRPr/>
            </a:pPr>
            <a:r>
              <a:rPr lang="zh-CN" altLang="en-US" sz="6000" b="1" dirty="0">
                <a:solidFill>
                  <a:srgbClr val="0000CC"/>
                </a:solidFill>
                <a:effectLst>
                  <a:outerShdw blurRad="38100" dist="38100" dir="2700000" algn="tl">
                    <a:srgbClr val="000000">
                      <a:alpha val="43137"/>
                    </a:srgbClr>
                  </a:outerShdw>
                </a:effectLst>
                <a:latin typeface="隶书" panose="02010509060101010101" pitchFamily="49" charset="-122"/>
                <a:ea typeface="隶书" panose="02010509060101010101" pitchFamily="49" charset="-122"/>
              </a:rPr>
              <a:t>（上海实践）</a:t>
            </a:r>
          </a:p>
        </p:txBody>
      </p:sp>
      <p:sp>
        <p:nvSpPr>
          <p:cNvPr id="58372" name="灯片编号占位符 3">
            <a:extLst>
              <a:ext uri="{FF2B5EF4-FFF2-40B4-BE49-F238E27FC236}">
                <a16:creationId xmlns:a16="http://schemas.microsoft.com/office/drawing/2014/main" id="{618537F2-3206-4E19-AF07-C21A08E4EB0E}"/>
              </a:ext>
            </a:extLst>
          </p:cNvPr>
          <p:cNvSpPr>
            <a:spLocks noGrp="1" noChangeArrowheads="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Char char="•"/>
            </a:pPr>
            <a:fld id="{A2BC33CF-627D-4332-ADC9-2E17452DD288}" type="slidenum">
              <a:rPr lang="zh-CN" altLang="en-US" sz="2400"/>
              <a:pPr eaLnBrk="1" hangingPunct="1">
                <a:buFont typeface="Arial" panose="020B0604020202020204" pitchFamily="34" charset="0"/>
                <a:buChar char="•"/>
              </a:pPr>
              <a:t>39</a:t>
            </a:fld>
            <a:endParaRPr lang="zh-CN" altLang="en-US"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内容占位符 2">
            <a:extLst>
              <a:ext uri="{FF2B5EF4-FFF2-40B4-BE49-F238E27FC236}">
                <a16:creationId xmlns:a16="http://schemas.microsoft.com/office/drawing/2014/main" id="{5232793F-A0F1-4B86-9E12-148DF9D0BE78}"/>
              </a:ext>
            </a:extLst>
          </p:cNvPr>
          <p:cNvSpPr>
            <a:spLocks noGrp="1" noChangeArrowheads="1"/>
          </p:cNvSpPr>
          <p:nvPr>
            <p:ph idx="1"/>
          </p:nvPr>
        </p:nvSpPr>
        <p:spPr bwMode="auto">
          <a:xfrm>
            <a:off x="1222744" y="1020727"/>
            <a:ext cx="9643730" cy="351317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indent="-457200"/>
            <a:r>
              <a:rPr lang="zh-CN" altLang="zh-CN" b="1" dirty="0">
                <a:solidFill>
                  <a:srgbClr val="0000FF"/>
                </a:solidFill>
                <a:latin typeface="楷体" panose="02010609060101010101" pitchFamily="49" charset="-122"/>
                <a:ea typeface="楷体" panose="02010609060101010101" pitchFamily="49" charset="-122"/>
              </a:rPr>
              <a:t>抓住机遇、超前布局，以更高远的历史站位、更宽广的国际视野、更深邃的战略眼光，对加快推进教育现代化、建设教育强国作出</a:t>
            </a:r>
            <a:r>
              <a:rPr lang="zh-CN" altLang="zh-CN" b="1" dirty="0">
                <a:solidFill>
                  <a:srgbClr val="C00000"/>
                </a:solidFill>
                <a:latin typeface="楷体" panose="02010609060101010101" pitchFamily="49" charset="-122"/>
                <a:ea typeface="楷体" panose="02010609060101010101" pitchFamily="49" charset="-122"/>
              </a:rPr>
              <a:t>总体部署和战略设计</a:t>
            </a:r>
            <a:r>
              <a:rPr lang="zh-CN" altLang="zh-CN" b="1" dirty="0">
                <a:solidFill>
                  <a:srgbClr val="0000FF"/>
                </a:solidFill>
                <a:latin typeface="楷体" panose="02010609060101010101" pitchFamily="49" charset="-122"/>
                <a:ea typeface="楷体" panose="02010609060101010101" pitchFamily="49" charset="-122"/>
              </a:rPr>
              <a:t>，</a:t>
            </a:r>
          </a:p>
          <a:p>
            <a:pPr indent="-457200"/>
            <a:r>
              <a:rPr lang="zh-CN" altLang="zh-CN" b="1" dirty="0">
                <a:solidFill>
                  <a:srgbClr val="0000FF"/>
                </a:solidFill>
                <a:latin typeface="楷体" panose="02010609060101010101" pitchFamily="49" charset="-122"/>
                <a:ea typeface="楷体" panose="02010609060101010101" pitchFamily="49" charset="-122"/>
              </a:rPr>
              <a:t>坚持把</a:t>
            </a:r>
            <a:r>
              <a:rPr lang="zh-CN" altLang="zh-CN" b="1" dirty="0">
                <a:solidFill>
                  <a:srgbClr val="C00000"/>
                </a:solidFill>
                <a:latin typeface="楷体" panose="02010609060101010101" pitchFamily="49" charset="-122"/>
                <a:ea typeface="楷体" panose="02010609060101010101" pitchFamily="49" charset="-122"/>
              </a:rPr>
              <a:t>优先发展教育事业</a:t>
            </a:r>
            <a:r>
              <a:rPr lang="zh-CN" altLang="zh-CN" b="1" dirty="0">
                <a:solidFill>
                  <a:srgbClr val="0000FF"/>
                </a:solidFill>
                <a:latin typeface="楷体" panose="02010609060101010101" pitchFamily="49" charset="-122"/>
                <a:ea typeface="楷体" panose="02010609060101010101" pitchFamily="49" charset="-122"/>
              </a:rPr>
              <a:t>作为推动党和国家各项事业发展的重要</a:t>
            </a:r>
            <a:r>
              <a:rPr lang="zh-CN" altLang="zh-CN" b="1" dirty="0">
                <a:solidFill>
                  <a:srgbClr val="C00000"/>
                </a:solidFill>
                <a:latin typeface="楷体" panose="02010609060101010101" pitchFamily="49" charset="-122"/>
                <a:ea typeface="楷体" panose="02010609060101010101" pitchFamily="49" charset="-122"/>
              </a:rPr>
              <a:t>先手棋</a:t>
            </a:r>
            <a:r>
              <a:rPr lang="zh-CN" altLang="zh-CN" b="1" dirty="0">
                <a:solidFill>
                  <a:srgbClr val="0000FF"/>
                </a:solidFill>
                <a:latin typeface="楷体" panose="02010609060101010101" pitchFamily="49" charset="-122"/>
                <a:ea typeface="楷体" panose="02010609060101010101" pitchFamily="49" charset="-122"/>
              </a:rPr>
              <a:t>，</a:t>
            </a:r>
          </a:p>
          <a:p>
            <a:pPr indent="-457200"/>
            <a:r>
              <a:rPr lang="zh-CN" altLang="zh-CN" b="1" dirty="0">
                <a:solidFill>
                  <a:srgbClr val="0000FF"/>
                </a:solidFill>
                <a:latin typeface="楷体" panose="02010609060101010101" pitchFamily="49" charset="-122"/>
                <a:ea typeface="楷体" panose="02010609060101010101" pitchFamily="49" charset="-122"/>
              </a:rPr>
              <a:t>不断使教育同党和国家事业发展要求</a:t>
            </a:r>
            <a:r>
              <a:rPr lang="zh-CN" altLang="zh-CN" b="1" dirty="0">
                <a:solidFill>
                  <a:srgbClr val="C00000"/>
                </a:solidFill>
                <a:latin typeface="楷体" panose="02010609060101010101" pitchFamily="49" charset="-122"/>
                <a:ea typeface="楷体" panose="02010609060101010101" pitchFamily="49" charset="-122"/>
              </a:rPr>
              <a:t>相适应</a:t>
            </a:r>
            <a:r>
              <a:rPr lang="zh-CN" altLang="zh-CN" b="1" dirty="0">
                <a:solidFill>
                  <a:srgbClr val="0000FF"/>
                </a:solidFill>
                <a:latin typeface="楷体" panose="02010609060101010101" pitchFamily="49" charset="-122"/>
                <a:ea typeface="楷体" panose="02010609060101010101" pitchFamily="49" charset="-122"/>
              </a:rPr>
              <a:t>、同人民群众期待</a:t>
            </a:r>
            <a:r>
              <a:rPr lang="zh-CN" altLang="zh-CN" b="1" dirty="0">
                <a:solidFill>
                  <a:srgbClr val="C00000"/>
                </a:solidFill>
                <a:latin typeface="楷体" panose="02010609060101010101" pitchFamily="49" charset="-122"/>
                <a:ea typeface="楷体" panose="02010609060101010101" pitchFamily="49" charset="-122"/>
              </a:rPr>
              <a:t>相契合</a:t>
            </a:r>
            <a:r>
              <a:rPr lang="zh-CN" altLang="zh-CN" b="1" dirty="0">
                <a:solidFill>
                  <a:srgbClr val="0000FF"/>
                </a:solidFill>
                <a:latin typeface="楷体" panose="02010609060101010101" pitchFamily="49" charset="-122"/>
                <a:ea typeface="楷体" panose="02010609060101010101" pitchFamily="49" charset="-122"/>
              </a:rPr>
              <a:t>、同我国综合国力和国际地位</a:t>
            </a:r>
            <a:r>
              <a:rPr lang="zh-CN" altLang="zh-CN" b="1" dirty="0">
                <a:solidFill>
                  <a:srgbClr val="C00000"/>
                </a:solidFill>
                <a:latin typeface="楷体" panose="02010609060101010101" pitchFamily="49" charset="-122"/>
                <a:ea typeface="楷体" panose="02010609060101010101" pitchFamily="49" charset="-122"/>
              </a:rPr>
              <a:t>相匹配</a:t>
            </a:r>
            <a:r>
              <a:rPr lang="zh-CN" altLang="zh-CN" b="1" dirty="0">
                <a:solidFill>
                  <a:srgbClr val="0000FF"/>
                </a:solidFill>
                <a:latin typeface="楷体" panose="02010609060101010101" pitchFamily="49" charset="-122"/>
                <a:ea typeface="楷体" panose="02010609060101010101" pitchFamily="49" charset="-122"/>
              </a:rPr>
              <a:t>。</a:t>
            </a:r>
          </a:p>
        </p:txBody>
      </p:sp>
      <p:sp>
        <p:nvSpPr>
          <p:cNvPr id="13315" name="灯片编号占位符 3">
            <a:extLst>
              <a:ext uri="{FF2B5EF4-FFF2-40B4-BE49-F238E27FC236}">
                <a16:creationId xmlns:a16="http://schemas.microsoft.com/office/drawing/2014/main" id="{3A40D884-4433-4178-9AEA-CD83BE308DF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Char char="•"/>
            </a:pPr>
            <a:fld id="{F13A9F74-F11B-4547-B2DE-BEA92ECAF627}" type="slidenum">
              <a:rPr lang="zh-CN" altLang="en-US" smtClean="0"/>
              <a:pPr>
                <a:buFont typeface="Arial" panose="020B0604020202020204" pitchFamily="34" charset="0"/>
                <a:buChar char="•"/>
              </a:pPr>
              <a:t>4</a:t>
            </a:fld>
            <a:endParaRPr lang="zh-CN" altLang="en-US"/>
          </a:p>
        </p:txBody>
      </p:sp>
      <p:pic>
        <p:nvPicPr>
          <p:cNvPr id="13316" name="图片 3">
            <a:extLst>
              <a:ext uri="{FF2B5EF4-FFF2-40B4-BE49-F238E27FC236}">
                <a16:creationId xmlns:a16="http://schemas.microsoft.com/office/drawing/2014/main" id="{D9527310-5CD0-4641-B5A6-3B2D7E9077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114" y="4670426"/>
            <a:ext cx="7272337"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30575A4-C7FF-42B0-B984-6AB6B36FB659}"/>
              </a:ext>
            </a:extLst>
          </p:cNvPr>
          <p:cNvSpPr txBox="1"/>
          <p:nvPr/>
        </p:nvSpPr>
        <p:spPr>
          <a:xfrm>
            <a:off x="3071814" y="1974850"/>
            <a:ext cx="6707187" cy="584200"/>
          </a:xfrm>
          <a:prstGeom prst="rect">
            <a:avLst/>
          </a:prstGeom>
          <a:noFill/>
        </p:spPr>
        <p:txBody>
          <a:bodyPr>
            <a:spAutoFit/>
          </a:bodyPr>
          <a:lstStyle/>
          <a:p>
            <a:pPr marL="0" lvl="1">
              <a:defRPr/>
            </a:pPr>
            <a:r>
              <a:rPr lang="zh-CN" altLang="en-US" sz="3200" b="1" dirty="0">
                <a:solidFill>
                  <a:srgbClr val="0070C0"/>
                </a:solidFill>
                <a:latin typeface="+mj-ea"/>
                <a:ea typeface="+mj-ea"/>
                <a:sym typeface="+mn-ea"/>
              </a:rPr>
              <a:t>全面构建高校思想政治教育课程体系</a:t>
            </a:r>
          </a:p>
        </p:txBody>
      </p:sp>
      <p:grpSp>
        <p:nvGrpSpPr>
          <p:cNvPr id="59395" name="组合 16">
            <a:extLst>
              <a:ext uri="{FF2B5EF4-FFF2-40B4-BE49-F238E27FC236}">
                <a16:creationId xmlns:a16="http://schemas.microsoft.com/office/drawing/2014/main" id="{DAAEABAF-2F4C-40D9-A02A-02D6B087B82A}"/>
              </a:ext>
            </a:extLst>
          </p:cNvPr>
          <p:cNvGrpSpPr>
            <a:grpSpLocks/>
          </p:cNvGrpSpPr>
          <p:nvPr/>
        </p:nvGrpSpPr>
        <p:grpSpPr bwMode="auto">
          <a:xfrm>
            <a:off x="2640014" y="957264"/>
            <a:ext cx="1584325" cy="801687"/>
            <a:chOff x="1643042" y="1707657"/>
            <a:chExt cx="1197175" cy="1197175"/>
          </a:xfrm>
        </p:grpSpPr>
        <p:grpSp>
          <p:nvGrpSpPr>
            <p:cNvPr id="16" name="组合 15">
              <a:extLst>
                <a:ext uri="{FF2B5EF4-FFF2-40B4-BE49-F238E27FC236}">
                  <a16:creationId xmlns:a16="http://schemas.microsoft.com/office/drawing/2014/main" id="{E2A03897-461F-44E7-B067-6568F17D16F3}"/>
                </a:ext>
              </a:extLst>
            </p:cNvPr>
            <p:cNvGrpSpPr/>
            <p:nvPr/>
          </p:nvGrpSpPr>
          <p:grpSpPr>
            <a:xfrm>
              <a:off x="1643042" y="1707657"/>
              <a:ext cx="1197175" cy="1197175"/>
              <a:chOff x="304800" y="673100"/>
              <a:chExt cx="4000500" cy="4000500"/>
            </a:xfrm>
            <a:effectLst>
              <a:outerShdw blurRad="444500" dist="254000" dir="8100000" algn="tr" rotWithShape="0">
                <a:prstClr val="black">
                  <a:alpha val="50000"/>
                </a:prstClr>
              </a:outerShdw>
            </a:effectLst>
          </p:grpSpPr>
          <p:sp>
            <p:nvSpPr>
              <p:cNvPr id="18" name="同心圆 17">
                <a:extLst>
                  <a:ext uri="{FF2B5EF4-FFF2-40B4-BE49-F238E27FC236}">
                    <a16:creationId xmlns:a16="http://schemas.microsoft.com/office/drawing/2014/main" id="{248C9CCF-1AF6-4096-B9CD-16BF9B261A59}"/>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
                  <a:solidFill>
                    <a:srgbClr val="080808"/>
                  </a:solidFill>
                  <a:latin typeface="+mj-ea"/>
                  <a:ea typeface="+mj-ea"/>
                </a:endParaRPr>
              </a:p>
            </p:txBody>
          </p:sp>
          <p:sp>
            <p:nvSpPr>
              <p:cNvPr id="19" name="椭圆 18">
                <a:extLst>
                  <a:ext uri="{FF2B5EF4-FFF2-40B4-BE49-F238E27FC236}">
                    <a16:creationId xmlns:a16="http://schemas.microsoft.com/office/drawing/2014/main" id="{84701800-6848-4369-86FE-1A4E0FE323F2}"/>
                  </a:ext>
                </a:extLst>
              </p:cNvPr>
              <p:cNvSpPr/>
              <p:nvPr/>
            </p:nvSpPr>
            <p:spPr>
              <a:xfrm>
                <a:off x="392112" y="760412"/>
                <a:ext cx="3825874" cy="3825874"/>
              </a:xfrm>
              <a:prstGeom prst="ellipse">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
                  <a:solidFill>
                    <a:srgbClr val="080808"/>
                  </a:solidFill>
                  <a:latin typeface="+mj-ea"/>
                  <a:ea typeface="+mj-ea"/>
                </a:endParaRPr>
              </a:p>
            </p:txBody>
          </p:sp>
        </p:grpSp>
        <p:sp>
          <p:nvSpPr>
            <p:cNvPr id="75" name="TextBox 13">
              <a:extLst>
                <a:ext uri="{FF2B5EF4-FFF2-40B4-BE49-F238E27FC236}">
                  <a16:creationId xmlns:a16="http://schemas.microsoft.com/office/drawing/2014/main" id="{3A600E2E-3A31-4B89-B2FF-9D782597B75D}"/>
                </a:ext>
              </a:extLst>
            </p:cNvPr>
            <p:cNvSpPr txBox="1"/>
            <p:nvPr/>
          </p:nvSpPr>
          <p:spPr>
            <a:xfrm>
              <a:off x="1688626" y="1939980"/>
              <a:ext cx="939266" cy="732529"/>
            </a:xfrm>
            <a:prstGeom prst="rect">
              <a:avLst/>
            </a:prstGeom>
            <a:noFill/>
            <a:ln>
              <a:solidFill>
                <a:schemeClr val="accent5">
                  <a:lumMod val="40000"/>
                  <a:lumOff val="60000"/>
                </a:schemeClr>
              </a:solidFill>
            </a:ln>
          </p:spPr>
          <p:txBody>
            <a:bodyPr lIns="0" tIns="0" rIns="0" bIns="0">
              <a:spAutoFit/>
            </a:bodyPr>
            <a:lstStyle/>
            <a:p>
              <a:pPr>
                <a:defRPr/>
              </a:pPr>
              <a:r>
                <a:rPr lang="zh-CN" altLang="en-US" sz="3200" b="1" dirty="0">
                  <a:solidFill>
                    <a:srgbClr val="0070C0"/>
                  </a:solidFill>
                  <a:latin typeface="黑体" panose="02010609060101010101" pitchFamily="49" charset="-122"/>
                  <a:ea typeface="黑体" panose="02010609060101010101" pitchFamily="49" charset="-122"/>
                  <a:sym typeface="+mn-ea"/>
                </a:rPr>
                <a:t>（一）</a:t>
              </a:r>
            </a:p>
          </p:txBody>
        </p:sp>
      </p:grpSp>
      <p:sp>
        <p:nvSpPr>
          <p:cNvPr id="59396" name="标题 1">
            <a:extLst>
              <a:ext uri="{FF2B5EF4-FFF2-40B4-BE49-F238E27FC236}">
                <a16:creationId xmlns:a16="http://schemas.microsoft.com/office/drawing/2014/main" id="{2FF6324A-F893-48FD-9DF6-1114C054A082}"/>
              </a:ext>
            </a:extLst>
          </p:cNvPr>
          <p:cNvSpPr txBox="1">
            <a:spLocks noChangeArrowheads="1"/>
          </p:cNvSpPr>
          <p:nvPr/>
        </p:nvSpPr>
        <p:spPr bwMode="auto">
          <a:xfrm>
            <a:off x="2667000" y="3306764"/>
            <a:ext cx="7886700" cy="243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4000" b="1">
                <a:ea typeface="微软雅黑" panose="020B0503020204020204" pitchFamily="34" charset="-122"/>
              </a:rPr>
              <a:t>从</a:t>
            </a:r>
            <a:r>
              <a:rPr lang="zh-CN" altLang="en-US" sz="4000" b="1">
                <a:solidFill>
                  <a:srgbClr val="FF0000"/>
                </a:solidFill>
                <a:ea typeface="微软雅黑" panose="020B0503020204020204" pitchFamily="34" charset="-122"/>
              </a:rPr>
              <a:t>思政课程</a:t>
            </a:r>
            <a:r>
              <a:rPr lang="zh-CN" altLang="en-US" sz="4000" b="1">
                <a:ea typeface="微软雅黑" panose="020B0503020204020204" pitchFamily="34" charset="-122"/>
              </a:rPr>
              <a:t>拓展到</a:t>
            </a:r>
            <a:r>
              <a:rPr lang="zh-CN" altLang="en-US" sz="4000" b="1">
                <a:solidFill>
                  <a:srgbClr val="0000FF"/>
                </a:solidFill>
                <a:ea typeface="微软雅黑" panose="020B0503020204020204" pitchFamily="34" charset="-122"/>
              </a:rPr>
              <a:t>课程思政</a:t>
            </a:r>
            <a:br>
              <a:rPr lang="en-US" altLang="zh-CN" sz="4000" b="1">
                <a:solidFill>
                  <a:schemeClr val="accent1"/>
                </a:solidFill>
                <a:ea typeface="微软雅黑" panose="020B0503020204020204" pitchFamily="34" charset="-122"/>
              </a:rPr>
            </a:br>
            <a:br>
              <a:rPr lang="en-US" altLang="zh-CN" sz="4000" b="1">
                <a:solidFill>
                  <a:schemeClr val="accent1"/>
                </a:solidFill>
                <a:ea typeface="微软雅黑" panose="020B0503020204020204" pitchFamily="34" charset="-122"/>
              </a:rPr>
            </a:br>
            <a:r>
              <a:rPr lang="en-US" altLang="zh-CN" sz="2800" b="1">
                <a:solidFill>
                  <a:srgbClr val="0000CC"/>
                </a:solidFill>
                <a:latin typeface="楷体_GB2312" pitchFamily="49" charset="-122"/>
                <a:ea typeface="楷体_GB2312" pitchFamily="49" charset="-122"/>
              </a:rPr>
              <a:t>--- </a:t>
            </a:r>
            <a:r>
              <a:rPr lang="zh-CN" altLang="en-US" sz="2800" b="1">
                <a:solidFill>
                  <a:srgbClr val="0000CC"/>
                </a:solidFill>
                <a:latin typeface="楷体_GB2312" pitchFamily="49" charset="-122"/>
                <a:ea typeface="楷体_GB2312" pitchFamily="49" charset="-122"/>
              </a:rPr>
              <a:t>从战略高度构建思想政治教育课程体系</a:t>
            </a:r>
            <a:br>
              <a:rPr lang="en-US" altLang="zh-CN" sz="2800" b="1">
                <a:solidFill>
                  <a:srgbClr val="0000CC"/>
                </a:solidFill>
                <a:latin typeface="楷体_GB2312" pitchFamily="49" charset="-122"/>
                <a:ea typeface="楷体_GB2312" pitchFamily="49" charset="-122"/>
              </a:rPr>
            </a:br>
            <a:r>
              <a:rPr lang="en-US" altLang="zh-CN" sz="2800" b="1">
                <a:solidFill>
                  <a:srgbClr val="0000CC"/>
                </a:solidFill>
                <a:latin typeface="楷体_GB2312" pitchFamily="49" charset="-122"/>
                <a:ea typeface="楷体_GB2312" pitchFamily="49" charset="-122"/>
              </a:rPr>
              <a:t>--- </a:t>
            </a:r>
            <a:r>
              <a:rPr lang="zh-CN" altLang="en-US" sz="2800" b="1">
                <a:solidFill>
                  <a:srgbClr val="0000CC"/>
                </a:solidFill>
                <a:latin typeface="楷体_GB2312" pitchFamily="49" charset="-122"/>
                <a:ea typeface="楷体_GB2312" pitchFamily="49" charset="-122"/>
              </a:rPr>
              <a:t>实现教书育人相统一的战略选择和现实途径</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灯片编号占位符 1">
            <a:extLst>
              <a:ext uri="{FF2B5EF4-FFF2-40B4-BE49-F238E27FC236}">
                <a16:creationId xmlns:a16="http://schemas.microsoft.com/office/drawing/2014/main" id="{43B3D5E3-8D20-4653-80D5-05481FB02096}"/>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Char char="•"/>
            </a:pPr>
            <a:fld id="{D24716AB-89ED-4DEB-8A89-0769DE7AE574}" type="slidenum">
              <a:rPr lang="zh-CN" altLang="en-US" smtClean="0">
                <a:solidFill>
                  <a:srgbClr val="898989"/>
                </a:solidFill>
              </a:rPr>
              <a:pPr>
                <a:buFont typeface="Arial" panose="020B0604020202020204" pitchFamily="34" charset="0"/>
                <a:buChar char="•"/>
              </a:pPr>
              <a:t>41</a:t>
            </a:fld>
            <a:endParaRPr lang="zh-CN" altLang="en-US">
              <a:solidFill>
                <a:srgbClr val="898989"/>
              </a:solidFill>
            </a:endParaRPr>
          </a:p>
        </p:txBody>
      </p:sp>
      <p:sp>
        <p:nvSpPr>
          <p:cNvPr id="9" name="矩形 8">
            <a:extLst>
              <a:ext uri="{FF2B5EF4-FFF2-40B4-BE49-F238E27FC236}">
                <a16:creationId xmlns:a16="http://schemas.microsoft.com/office/drawing/2014/main" id="{A334EE43-3559-4943-968B-F7A8819040E6}"/>
              </a:ext>
            </a:extLst>
          </p:cNvPr>
          <p:cNvSpPr/>
          <p:nvPr/>
        </p:nvSpPr>
        <p:spPr>
          <a:xfrm>
            <a:off x="1524000" y="1331914"/>
            <a:ext cx="9144000" cy="460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61444" name="矩形 9">
            <a:extLst>
              <a:ext uri="{FF2B5EF4-FFF2-40B4-BE49-F238E27FC236}">
                <a16:creationId xmlns:a16="http://schemas.microsoft.com/office/drawing/2014/main" id="{FBC91B36-2BB9-48AF-95B5-5B0FFC8ADC64}"/>
              </a:ext>
            </a:extLst>
          </p:cNvPr>
          <p:cNvSpPr>
            <a:spLocks noChangeArrowheads="1"/>
          </p:cNvSpPr>
          <p:nvPr/>
        </p:nvSpPr>
        <p:spPr bwMode="auto">
          <a:xfrm>
            <a:off x="2095501" y="571501"/>
            <a:ext cx="7064375" cy="669925"/>
          </a:xfrm>
          <a:prstGeom prst="rect">
            <a:avLst/>
          </a:prstGeom>
          <a:solidFill>
            <a:srgbClr val="9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lnSpc>
                <a:spcPct val="130000"/>
              </a:lnSpc>
              <a:spcBef>
                <a:spcPts val="600"/>
              </a:spcBef>
              <a:spcAft>
                <a:spcPts val="600"/>
              </a:spcAft>
            </a:pPr>
            <a:r>
              <a:rPr lang="zh-CN" altLang="en-US" sz="3200" b="1">
                <a:solidFill>
                  <a:srgbClr val="FFFFFF"/>
                </a:solidFill>
                <a:latin typeface="微软雅黑" panose="020B0503020204020204" pitchFamily="34" charset="-122"/>
                <a:ea typeface="微软雅黑" panose="020B0503020204020204" pitchFamily="34" charset="-122"/>
              </a:rPr>
              <a:t>习近平指出：</a:t>
            </a:r>
          </a:p>
        </p:txBody>
      </p:sp>
      <p:pic>
        <p:nvPicPr>
          <p:cNvPr id="61445" name="图片 13">
            <a:extLst>
              <a:ext uri="{FF2B5EF4-FFF2-40B4-BE49-F238E27FC236}">
                <a16:creationId xmlns:a16="http://schemas.microsoft.com/office/drawing/2014/main" id="{4ED83CA2-A72C-4CAA-9260-47277D1910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337"/>
          <a:stretch>
            <a:fillRect/>
          </a:stretch>
        </p:blipFill>
        <p:spPr bwMode="auto">
          <a:xfrm>
            <a:off x="1524000" y="2286000"/>
            <a:ext cx="457993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6" name="矩形 3">
            <a:extLst>
              <a:ext uri="{FF2B5EF4-FFF2-40B4-BE49-F238E27FC236}">
                <a16:creationId xmlns:a16="http://schemas.microsoft.com/office/drawing/2014/main" id="{8D7D1A9D-2A7B-4667-ABA0-33833E59AEEB}"/>
              </a:ext>
            </a:extLst>
          </p:cNvPr>
          <p:cNvSpPr>
            <a:spLocks noChangeArrowheads="1"/>
          </p:cNvSpPr>
          <p:nvPr/>
        </p:nvSpPr>
        <p:spPr bwMode="auto">
          <a:xfrm>
            <a:off x="5953125" y="1949450"/>
            <a:ext cx="428625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pPr>
            <a:r>
              <a:rPr lang="en-US" altLang="zh-CN" sz="2200" b="1">
                <a:solidFill>
                  <a:srgbClr val="0000CC"/>
                </a:solidFill>
                <a:latin typeface="微软雅黑" panose="020B0503020204020204" pitchFamily="34" charset="-122"/>
                <a:ea typeface="微软雅黑" panose="020B0503020204020204" pitchFamily="34" charset="-122"/>
              </a:rPr>
              <a:t>       </a:t>
            </a:r>
            <a:r>
              <a:rPr lang="zh-CN" altLang="zh-CN" sz="2200" b="1">
                <a:solidFill>
                  <a:srgbClr val="0000CC"/>
                </a:solidFill>
                <a:latin typeface="微软雅黑" panose="020B0503020204020204" pitchFamily="34" charset="-122"/>
                <a:ea typeface="微软雅黑" panose="020B0503020204020204" pitchFamily="34" charset="-122"/>
              </a:rPr>
              <a:t>把立德树人作为中心环节，把思想政治工作贯穿教育教学全过程，实现全程育人、全方位育人</a:t>
            </a:r>
            <a:r>
              <a:rPr lang="zh-CN" altLang="en-US" sz="2200" b="1">
                <a:solidFill>
                  <a:srgbClr val="0000CC"/>
                </a:solidFill>
                <a:latin typeface="微软雅黑" panose="020B0503020204020204" pitchFamily="34" charset="-122"/>
                <a:ea typeface="微软雅黑" panose="020B0503020204020204" pitchFamily="34" charset="-122"/>
              </a:rPr>
              <a:t>。</a:t>
            </a:r>
            <a:endParaRPr lang="en-US" altLang="zh-CN" sz="2200" b="1">
              <a:solidFill>
                <a:srgbClr val="0000CC"/>
              </a:solidFill>
              <a:latin typeface="微软雅黑" panose="020B0503020204020204" pitchFamily="34" charset="-122"/>
              <a:ea typeface="微软雅黑" panose="020B0503020204020204" pitchFamily="34" charset="-122"/>
            </a:endParaRPr>
          </a:p>
          <a:p>
            <a:pPr>
              <a:lnSpc>
                <a:spcPct val="150000"/>
              </a:lnSpc>
            </a:pPr>
            <a:r>
              <a:rPr lang="zh-CN" altLang="en-US" sz="2200" b="1">
                <a:solidFill>
                  <a:srgbClr val="0000CC"/>
                </a:solidFill>
                <a:latin typeface="微软雅黑" panose="020B0503020204020204" pitchFamily="34" charset="-122"/>
                <a:ea typeface="微软雅黑" panose="020B0503020204020204" pitchFamily="34" charset="-122"/>
              </a:rPr>
              <a:t>      </a:t>
            </a:r>
            <a:r>
              <a:rPr lang="zh-CN" altLang="en-US" sz="2200" b="1">
                <a:solidFill>
                  <a:srgbClr val="C00000"/>
                </a:solidFill>
                <a:latin typeface="微软雅黑" panose="020B0503020204020204" pitchFamily="34" charset="-122"/>
                <a:ea typeface="微软雅黑" panose="020B0503020204020204" pitchFamily="34" charset="-122"/>
              </a:rPr>
              <a:t>所有课堂都有育人功能</a:t>
            </a:r>
            <a:r>
              <a:rPr lang="zh-CN" altLang="en-US" sz="2200" b="1">
                <a:solidFill>
                  <a:srgbClr val="0000CC"/>
                </a:solidFill>
                <a:latin typeface="微软雅黑" panose="020B0503020204020204" pitchFamily="34" charset="-122"/>
                <a:ea typeface="微软雅黑" panose="020B0503020204020204" pitchFamily="34" charset="-122"/>
              </a:rPr>
              <a:t>，不能把思想政治工作只当作思想政治理论课的事，其他各门课都要守好一段渠、种好责任田。</a:t>
            </a:r>
            <a:endParaRPr lang="en-US" altLang="zh-CN" sz="2200" b="1">
              <a:solidFill>
                <a:srgbClr val="0000CC"/>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标题 1">
            <a:extLst>
              <a:ext uri="{FF2B5EF4-FFF2-40B4-BE49-F238E27FC236}">
                <a16:creationId xmlns:a16="http://schemas.microsoft.com/office/drawing/2014/main" id="{E03E2ED5-212A-45C8-8FF4-0EE97DFF3187}"/>
              </a:ext>
            </a:extLst>
          </p:cNvPr>
          <p:cNvSpPr>
            <a:spLocks noGrp="1" noChangeArrowheads="1"/>
          </p:cNvSpPr>
          <p:nvPr>
            <p:ph type="title"/>
          </p:nvPr>
        </p:nvSpPr>
        <p:spPr bwMode="auto">
          <a:xfrm>
            <a:off x="2152650" y="547689"/>
            <a:ext cx="7886700" cy="1119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zh-CN" altLang="en-US" b="1">
                <a:solidFill>
                  <a:srgbClr val="FF0000"/>
                </a:solidFill>
                <a:latin typeface="华文琥珀" panose="02010800040101010101" pitchFamily="2" charset="-122"/>
                <a:ea typeface="华文琥珀" panose="02010800040101010101" pitchFamily="2" charset="-122"/>
              </a:rPr>
              <a:t>立德树人的政治使命</a:t>
            </a:r>
          </a:p>
        </p:txBody>
      </p:sp>
      <p:sp>
        <p:nvSpPr>
          <p:cNvPr id="63491" name="内容占位符 2">
            <a:extLst>
              <a:ext uri="{FF2B5EF4-FFF2-40B4-BE49-F238E27FC236}">
                <a16:creationId xmlns:a16="http://schemas.microsoft.com/office/drawing/2014/main" id="{19B081D7-97B0-4DCC-AA71-ED00A00D3945}"/>
              </a:ext>
            </a:extLst>
          </p:cNvPr>
          <p:cNvSpPr>
            <a:spLocks noGrp="1"/>
          </p:cNvSpPr>
          <p:nvPr>
            <p:ph idx="1"/>
          </p:nvPr>
        </p:nvSpPr>
        <p:spPr bwMode="auto">
          <a:xfrm>
            <a:off x="1392865" y="1825626"/>
            <a:ext cx="9484242" cy="31035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p>
            <a:pPr indent="-455930">
              <a:lnSpc>
                <a:spcPct val="150000"/>
              </a:lnSpc>
              <a:buNone/>
              <a:defRPr/>
            </a:pPr>
            <a:r>
              <a:rPr lang="zh-CN" altLang="en-US" sz="2400" b="1" dirty="0">
                <a:solidFill>
                  <a:srgbClr val="C00000"/>
                </a:solidFill>
                <a:latin typeface="楷体" panose="02010609060101010101" pitchFamily="49" charset="-122"/>
                <a:ea typeface="楷体" panose="02010609060101010101" pitchFamily="49" charset="-122"/>
              </a:rPr>
              <a:t>   习近平总书记：</a:t>
            </a:r>
            <a:endParaRPr lang="en-US" altLang="zh-CN" sz="2400" b="1" dirty="0">
              <a:solidFill>
                <a:srgbClr val="C00000"/>
              </a:solidFill>
              <a:latin typeface="楷体" panose="02010609060101010101" pitchFamily="49" charset="-122"/>
              <a:ea typeface="楷体" panose="02010609060101010101" pitchFamily="49" charset="-122"/>
            </a:endParaRPr>
          </a:p>
          <a:p>
            <a:pPr indent="-455930">
              <a:lnSpc>
                <a:spcPct val="150000"/>
              </a:lnSpc>
              <a:buNone/>
              <a:defRPr/>
            </a:pPr>
            <a:r>
              <a:rPr lang="en-US" altLang="zh-CN" sz="2400" b="1" dirty="0">
                <a:solidFill>
                  <a:srgbClr val="0000CC"/>
                </a:solidFill>
                <a:latin typeface="楷体" panose="02010609060101010101" pitchFamily="49" charset="-122"/>
                <a:ea typeface="楷体" panose="02010609060101010101" pitchFamily="49" charset="-122"/>
              </a:rPr>
              <a:t>     </a:t>
            </a:r>
            <a:r>
              <a:rPr lang="zh-CN" altLang="zh-CN" sz="2400" b="1" dirty="0">
                <a:solidFill>
                  <a:srgbClr val="0000CC"/>
                </a:solidFill>
                <a:latin typeface="楷体" panose="02010609060101010101" pitchFamily="49" charset="-122"/>
                <a:ea typeface="楷体" panose="02010609060101010101" pitchFamily="49" charset="-122"/>
              </a:rPr>
              <a:t>整体构建高校</a:t>
            </a:r>
            <a:r>
              <a:rPr lang="zh-CN" altLang="zh-CN" sz="24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思想政治教育课程体系</a:t>
            </a:r>
            <a:r>
              <a:rPr lang="zh-CN" altLang="zh-CN" sz="2400" b="1" dirty="0">
                <a:solidFill>
                  <a:srgbClr val="0000CC"/>
                </a:solidFill>
                <a:latin typeface="楷体" panose="02010609060101010101" pitchFamily="49" charset="-122"/>
                <a:ea typeface="楷体" panose="02010609060101010101" pitchFamily="49" charset="-122"/>
              </a:rPr>
              <a:t>，重点</a:t>
            </a:r>
            <a:r>
              <a:rPr lang="zh-CN" altLang="en-US" sz="2400" b="1" dirty="0">
                <a:solidFill>
                  <a:srgbClr val="0000CC"/>
                </a:solidFill>
                <a:latin typeface="楷体" panose="02010609060101010101" pitchFamily="49" charset="-122"/>
                <a:ea typeface="楷体" panose="02010609060101010101" pitchFamily="49" charset="-122"/>
              </a:rPr>
              <a:t>布局</a:t>
            </a:r>
            <a:r>
              <a:rPr lang="zh-CN" altLang="zh-CN" sz="2400" b="1" dirty="0">
                <a:solidFill>
                  <a:srgbClr val="0000CC"/>
                </a:solidFill>
                <a:latin typeface="楷体" panose="02010609060101010101" pitchFamily="49" charset="-122"/>
                <a:ea typeface="楷体" panose="02010609060101010101" pitchFamily="49" charset="-122"/>
              </a:rPr>
              <a:t>高校思政课和其他各类课程对大学生思政教育过程中应该承担的功能定位</a:t>
            </a:r>
            <a:r>
              <a:rPr lang="zh-CN" altLang="en-US" sz="2400" b="1" dirty="0">
                <a:solidFill>
                  <a:srgbClr val="0000CC"/>
                </a:solidFill>
                <a:latin typeface="楷体" panose="02010609060101010101" pitchFamily="49" charset="-122"/>
                <a:ea typeface="楷体" panose="02010609060101010101" pitchFamily="49" charset="-122"/>
              </a:rPr>
              <a:t>和</a:t>
            </a:r>
            <a:r>
              <a:rPr lang="zh-CN" altLang="zh-CN" sz="2400" b="1" dirty="0">
                <a:solidFill>
                  <a:srgbClr val="0000CC"/>
                </a:solidFill>
                <a:latin typeface="楷体" panose="02010609060101010101" pitchFamily="49" charset="-122"/>
                <a:ea typeface="楷体" panose="02010609060101010101" pitchFamily="49" charset="-122"/>
              </a:rPr>
              <a:t>建设路径</a:t>
            </a:r>
            <a:r>
              <a:rPr lang="en-US" altLang="zh-CN" sz="2400" b="1" dirty="0">
                <a:solidFill>
                  <a:srgbClr val="0000CC"/>
                </a:solidFill>
                <a:latin typeface="楷体" panose="02010609060101010101" pitchFamily="49" charset="-122"/>
                <a:ea typeface="楷体" panose="02010609060101010101" pitchFamily="49" charset="-122"/>
              </a:rPr>
              <a:t>,</a:t>
            </a:r>
            <a:r>
              <a:rPr lang="zh-CN" altLang="en-US" sz="2400" b="1" dirty="0">
                <a:solidFill>
                  <a:srgbClr val="0000CC"/>
                </a:solidFill>
                <a:latin typeface="楷体" panose="02010609060101010101" pitchFamily="49" charset="-122"/>
                <a:ea typeface="楷体" panose="02010609060101010101" pitchFamily="49" charset="-122"/>
              </a:rPr>
              <a:t>实现</a:t>
            </a:r>
            <a:r>
              <a:rPr lang="zh-CN" altLang="zh-CN" sz="2400" b="1" dirty="0">
                <a:solidFill>
                  <a:srgbClr val="0000CC"/>
                </a:solidFill>
                <a:latin typeface="楷体" panose="02010609060101010101" pitchFamily="49" charset="-122"/>
                <a:ea typeface="楷体" panose="02010609060101010101" pitchFamily="49" charset="-122"/>
              </a:rPr>
              <a:t>各类课程与思政理论课同向同行</a:t>
            </a:r>
            <a:r>
              <a:rPr lang="zh-CN" altLang="en-US" sz="2400" b="1" dirty="0">
                <a:solidFill>
                  <a:srgbClr val="0000CC"/>
                </a:solidFill>
                <a:latin typeface="楷体" panose="02010609060101010101" pitchFamily="49" charset="-122"/>
                <a:ea typeface="楷体" panose="02010609060101010101" pitchFamily="49" charset="-122"/>
              </a:rPr>
              <a:t>、</a:t>
            </a:r>
            <a:r>
              <a:rPr lang="zh-CN" altLang="zh-CN" sz="2400" b="1" dirty="0">
                <a:solidFill>
                  <a:srgbClr val="0000CC"/>
                </a:solidFill>
                <a:latin typeface="楷体" panose="02010609060101010101" pitchFamily="49" charset="-122"/>
                <a:ea typeface="楷体" panose="02010609060101010101" pitchFamily="49" charset="-122"/>
              </a:rPr>
              <a:t>协同效应的总体要求</a:t>
            </a:r>
            <a:r>
              <a:rPr lang="zh-CN" altLang="en-US" sz="2400" b="1" dirty="0">
                <a:solidFill>
                  <a:srgbClr val="0000CC"/>
                </a:solidFill>
                <a:latin typeface="楷体" panose="02010609060101010101" pitchFamily="49" charset="-122"/>
                <a:ea typeface="楷体" panose="02010609060101010101" pitchFamily="49" charset="-122"/>
              </a:rPr>
              <a:t>。</a:t>
            </a:r>
            <a:endParaRPr lang="en-US" altLang="zh-CN" sz="2400" b="1" dirty="0">
              <a:solidFill>
                <a:srgbClr val="0000CC"/>
              </a:solidFill>
              <a:latin typeface="楷体" panose="02010609060101010101" pitchFamily="49" charset="-122"/>
              <a:ea typeface="楷体" panose="02010609060101010101" pitchFamily="49" charset="-122"/>
            </a:endParaRPr>
          </a:p>
        </p:txBody>
      </p:sp>
      <p:sp>
        <p:nvSpPr>
          <p:cNvPr id="63492" name="灯片编号占位符 3">
            <a:extLst>
              <a:ext uri="{FF2B5EF4-FFF2-40B4-BE49-F238E27FC236}">
                <a16:creationId xmlns:a16="http://schemas.microsoft.com/office/drawing/2014/main" id="{D3C75FA3-9C72-4BF1-A68F-6B0A2598325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Char char="•"/>
            </a:pPr>
            <a:fld id="{02C9C87A-801B-4E40-9A36-7C6E125E8E36}" type="slidenum">
              <a:rPr lang="zh-CN" altLang="en-US" smtClean="0"/>
              <a:pPr>
                <a:buFont typeface="Arial" panose="020B0604020202020204" pitchFamily="34" charset="0"/>
                <a:buChar char="•"/>
              </a:pPr>
              <a:t>42</a:t>
            </a:fld>
            <a:endParaRPr lang="zh-CN"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4" name="组合 12">
            <a:extLst>
              <a:ext uri="{FF2B5EF4-FFF2-40B4-BE49-F238E27FC236}">
                <a16:creationId xmlns:a16="http://schemas.microsoft.com/office/drawing/2014/main" id="{B4D7F7E2-E556-4674-9C87-DE16B52B436A}"/>
              </a:ext>
            </a:extLst>
          </p:cNvPr>
          <p:cNvGrpSpPr>
            <a:grpSpLocks/>
          </p:cNvGrpSpPr>
          <p:nvPr/>
        </p:nvGrpSpPr>
        <p:grpSpPr bwMode="auto">
          <a:xfrm>
            <a:off x="2208214" y="430213"/>
            <a:ext cx="6002337" cy="804862"/>
            <a:chOff x="0" y="0"/>
            <a:chExt cx="8613908" cy="600792"/>
          </a:xfrm>
        </p:grpSpPr>
        <p:sp>
          <p:nvSpPr>
            <p:cNvPr id="9" name="矩形 8">
              <a:extLst>
                <a:ext uri="{FF2B5EF4-FFF2-40B4-BE49-F238E27FC236}">
                  <a16:creationId xmlns:a16="http://schemas.microsoft.com/office/drawing/2014/main" id="{F57866FF-916B-471E-86C7-87340DBC3A05}"/>
                </a:ext>
              </a:extLst>
            </p:cNvPr>
            <p:cNvSpPr/>
            <p:nvPr/>
          </p:nvSpPr>
          <p:spPr bwMode="auto">
            <a:xfrm>
              <a:off x="102519" y="0"/>
              <a:ext cx="8511389" cy="600792"/>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en-US" altLang="zh-CN" sz="3600" b="1" dirty="0">
                  <a:solidFill>
                    <a:srgbClr val="0000FF"/>
                  </a:solidFill>
                  <a:effectLst>
                    <a:outerShdw blurRad="38100" dist="38100" dir="2700000" algn="tl">
                      <a:srgbClr val="000000">
                        <a:alpha val="43137"/>
                      </a:srgbClr>
                    </a:outerShdw>
                  </a:effectLst>
                  <a:latin typeface="Arial Black" panose="020B0A04020102020204" pitchFamily="34" charset="0"/>
                  <a:ea typeface="黑体" panose="02010609060101010101" pitchFamily="49" charset="-122"/>
                  <a:sym typeface="+mn-ea"/>
                </a:rPr>
                <a:t>A</a:t>
              </a:r>
              <a:r>
                <a:rPr lang="en-US" altLang="zh-CN" sz="4000" b="1" dirty="0">
                  <a:solidFill>
                    <a:schemeClr val="tx1">
                      <a:lumMod val="75000"/>
                      <a:lumOff val="25000"/>
                    </a:schemeClr>
                  </a:solidFill>
                  <a:latin typeface="黑体" panose="02010609060101010101" pitchFamily="49" charset="-122"/>
                  <a:ea typeface="黑体" panose="02010609060101010101" pitchFamily="49" charset="-122"/>
                  <a:sym typeface="+mn-ea"/>
                </a:rPr>
                <a:t> </a:t>
              </a:r>
              <a:r>
                <a:rPr lang="zh-CN" altLang="en-US" sz="4000" b="1" dirty="0">
                  <a:solidFill>
                    <a:schemeClr val="tx1">
                      <a:lumMod val="75000"/>
                      <a:lumOff val="25000"/>
                    </a:schemeClr>
                  </a:solidFill>
                  <a:latin typeface="黑体" panose="02010609060101010101" pitchFamily="49" charset="-122"/>
                  <a:ea typeface="黑体" panose="02010609060101010101" pitchFamily="49" charset="-122"/>
                  <a:sym typeface="+mn-ea"/>
                </a:rPr>
                <a:t>德育创新</a:t>
              </a:r>
              <a:r>
                <a:rPr lang="en-US" altLang="zh-CN" sz="4000" b="1" dirty="0">
                  <a:solidFill>
                    <a:schemeClr val="tx1">
                      <a:lumMod val="75000"/>
                      <a:lumOff val="25000"/>
                    </a:schemeClr>
                  </a:solidFill>
                  <a:latin typeface="黑体" panose="02010609060101010101" pitchFamily="49" charset="-122"/>
                  <a:ea typeface="黑体" panose="02010609060101010101" pitchFamily="49" charset="-122"/>
                  <a:sym typeface="+mn-ea"/>
                </a:rPr>
                <a:t>---</a:t>
              </a:r>
              <a:r>
                <a:rPr lang="zh-CN" altLang="en-US" sz="4000" b="1" dirty="0">
                  <a:solidFill>
                    <a:schemeClr val="tx1">
                      <a:lumMod val="75000"/>
                      <a:lumOff val="25000"/>
                    </a:schemeClr>
                  </a:solidFill>
                  <a:latin typeface="黑体" panose="02010609060101010101" pitchFamily="49" charset="-122"/>
                  <a:ea typeface="黑体" panose="02010609060101010101" pitchFamily="49" charset="-122"/>
                  <a:sym typeface="+mn-ea"/>
                </a:rPr>
                <a:t>总体思路</a:t>
              </a:r>
              <a:endParaRPr lang="zh-CN" altLang="en-US" sz="2600" b="1" dirty="0">
                <a:latin typeface="Arial Rounded MT Bold" panose="020F0704030504030204" pitchFamily="34" charset="0"/>
                <a:sym typeface="+mn-ea"/>
              </a:endParaRPr>
            </a:p>
          </p:txBody>
        </p:sp>
        <p:sp>
          <p:nvSpPr>
            <p:cNvPr id="7" name="矩形 6">
              <a:extLst>
                <a:ext uri="{FF2B5EF4-FFF2-40B4-BE49-F238E27FC236}">
                  <a16:creationId xmlns:a16="http://schemas.microsoft.com/office/drawing/2014/main" id="{EE8FD929-0AF6-484E-90E4-DF3050A38A6A}"/>
                </a:ext>
              </a:extLst>
            </p:cNvPr>
            <p:cNvSpPr/>
            <p:nvPr/>
          </p:nvSpPr>
          <p:spPr bwMode="auto">
            <a:xfrm>
              <a:off x="0" y="0"/>
              <a:ext cx="143526" cy="600792"/>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sz="2600" b="1" dirty="0">
                <a:latin typeface="Arial Rounded MT Bold" panose="020F0704030504030204" pitchFamily="34" charset="0"/>
              </a:endParaRPr>
            </a:p>
          </p:txBody>
        </p:sp>
      </p:grpSp>
      <p:grpSp>
        <p:nvGrpSpPr>
          <p:cNvPr id="3" name="组合 78">
            <a:extLst>
              <a:ext uri="{FF2B5EF4-FFF2-40B4-BE49-F238E27FC236}">
                <a16:creationId xmlns:a16="http://schemas.microsoft.com/office/drawing/2014/main" id="{969D100B-8BAB-4EC3-9086-D98033B0E29E}"/>
              </a:ext>
            </a:extLst>
          </p:cNvPr>
          <p:cNvGrpSpPr/>
          <p:nvPr/>
        </p:nvGrpSpPr>
        <p:grpSpPr bwMode="auto">
          <a:xfrm>
            <a:off x="6068585" y="5819312"/>
            <a:ext cx="519988" cy="608474"/>
            <a:chOff x="2460215" y="8120416"/>
            <a:chExt cx="693270" cy="863600"/>
          </a:xfrm>
          <a:solidFill>
            <a:schemeClr val="bg1"/>
          </a:solidFill>
        </p:grpSpPr>
        <p:sp>
          <p:nvSpPr>
            <p:cNvPr id="82" name="燕尾形 81">
              <a:extLst>
                <a:ext uri="{FF2B5EF4-FFF2-40B4-BE49-F238E27FC236}">
                  <a16:creationId xmlns:a16="http://schemas.microsoft.com/office/drawing/2014/main" id="{46653BDD-A9A8-4FC9-8738-1FF953379DB9}"/>
                </a:ext>
              </a:extLst>
            </p:cNvPr>
            <p:cNvSpPr/>
            <p:nvPr/>
          </p:nvSpPr>
          <p:spPr>
            <a:xfrm>
              <a:off x="2460215" y="8120416"/>
              <a:ext cx="403710" cy="86360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a:solidFill>
                  <a:schemeClr val="tx1"/>
                </a:solidFill>
              </a:endParaRPr>
            </a:p>
          </p:txBody>
        </p:sp>
        <p:sp>
          <p:nvSpPr>
            <p:cNvPr id="83" name="燕尾形 82">
              <a:extLst>
                <a:ext uri="{FF2B5EF4-FFF2-40B4-BE49-F238E27FC236}">
                  <a16:creationId xmlns:a16="http://schemas.microsoft.com/office/drawing/2014/main" id="{6EBFA55F-BA0C-44DE-A79D-ECC1F7D11BCF}"/>
                </a:ext>
              </a:extLst>
            </p:cNvPr>
            <p:cNvSpPr/>
            <p:nvPr/>
          </p:nvSpPr>
          <p:spPr>
            <a:xfrm>
              <a:off x="2749775" y="8120416"/>
              <a:ext cx="403710" cy="86360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a:solidFill>
                  <a:schemeClr val="tx1"/>
                </a:solidFill>
              </a:endParaRPr>
            </a:p>
          </p:txBody>
        </p:sp>
      </p:grpSp>
      <p:sp>
        <p:nvSpPr>
          <p:cNvPr id="19460" name="矩形 28">
            <a:extLst>
              <a:ext uri="{FF2B5EF4-FFF2-40B4-BE49-F238E27FC236}">
                <a16:creationId xmlns:a16="http://schemas.microsoft.com/office/drawing/2014/main" id="{3F3E08B9-F48F-44D9-8B66-F261E24DE6A5}"/>
              </a:ext>
            </a:extLst>
          </p:cNvPr>
          <p:cNvSpPr>
            <a:spLocks noChangeArrowheads="1"/>
          </p:cNvSpPr>
          <p:nvPr/>
        </p:nvSpPr>
        <p:spPr bwMode="auto">
          <a:xfrm>
            <a:off x="2208214" y="1557338"/>
            <a:ext cx="7407275" cy="3046412"/>
          </a:xfrm>
          <a:prstGeom prst="rect">
            <a:avLst/>
          </a:prstGeom>
          <a:noFill/>
          <a:ln w="9525">
            <a:noFill/>
            <a:miter lim="800000"/>
          </a:ln>
        </p:spPr>
        <p:txBody>
          <a:bodyPr>
            <a:spAutoFit/>
          </a:bodyPr>
          <a:lstStyle/>
          <a:p>
            <a:pPr eaLnBrk="1" hangingPunct="1">
              <a:lnSpc>
                <a:spcPct val="150000"/>
              </a:lnSpc>
              <a:defRPr/>
            </a:pPr>
            <a:r>
              <a:rPr lang="zh-CN" altLang="en-US" sz="3200" dirty="0">
                <a:solidFill>
                  <a:srgbClr val="0000CC"/>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一是学校教育应是</a:t>
            </a:r>
            <a:r>
              <a:rPr lang="en-US" altLang="zh-CN" sz="3200" dirty="0">
                <a:solidFill>
                  <a:srgbClr val="0000CC"/>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360</a:t>
            </a:r>
            <a:r>
              <a:rPr lang="zh-CN" altLang="en-US" sz="3200" dirty="0">
                <a:solidFill>
                  <a:srgbClr val="0000CC"/>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度德育大熔炉：</a:t>
            </a:r>
            <a:endParaRPr lang="en-US" altLang="zh-CN" sz="3200" dirty="0">
              <a:solidFill>
                <a:srgbClr val="0000CC"/>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a:p>
            <a:pPr eaLnBrk="1" hangingPunct="1">
              <a:lnSpc>
                <a:spcPct val="150000"/>
              </a:lnSpc>
              <a:buFont typeface="Arial" panose="020B0604020202020204" pitchFamily="34" charset="0"/>
              <a:buChar char="•"/>
              <a:defRPr/>
            </a:pPr>
            <a:r>
              <a:rPr lang="en-US" altLang="zh-CN" sz="2400" b="1" dirty="0">
                <a:solidFill>
                  <a:schemeClr val="tx1">
                    <a:lumMod val="75000"/>
                    <a:lumOff val="25000"/>
                  </a:schemeClr>
                </a:solidFill>
                <a:latin typeface="楷体" panose="02010609060101010101" pitchFamily="49" charset="-122"/>
                <a:ea typeface="楷体" panose="02010609060101010101" pitchFamily="49" charset="-122"/>
                <a:sym typeface="+mn-ea"/>
              </a:rPr>
              <a:t> </a:t>
            </a:r>
            <a:r>
              <a:rPr lang="zh-CN" altLang="en-US" sz="2400" b="1" dirty="0">
                <a:solidFill>
                  <a:schemeClr val="tx1">
                    <a:lumMod val="75000"/>
                    <a:lumOff val="25000"/>
                  </a:schemeClr>
                </a:solidFill>
                <a:latin typeface="楷体" panose="02010609060101010101" pitchFamily="49" charset="-122"/>
                <a:ea typeface="楷体" panose="02010609060101010101" pitchFamily="49" charset="-122"/>
                <a:sym typeface="+mn-ea"/>
              </a:rPr>
              <a:t>大中小学校德育教学体系和内容纵向衔接；</a:t>
            </a:r>
            <a:endParaRPr lang="en-US" altLang="zh-CN" sz="2400" b="1" dirty="0">
              <a:solidFill>
                <a:schemeClr val="tx1">
                  <a:lumMod val="75000"/>
                  <a:lumOff val="25000"/>
                </a:schemeClr>
              </a:solidFill>
              <a:latin typeface="楷体" panose="02010609060101010101" pitchFamily="49" charset="-122"/>
              <a:ea typeface="楷体" panose="02010609060101010101" pitchFamily="49" charset="-122"/>
              <a:sym typeface="+mn-ea"/>
            </a:endParaRPr>
          </a:p>
          <a:p>
            <a:pPr eaLnBrk="1" hangingPunct="1">
              <a:lnSpc>
                <a:spcPct val="150000"/>
              </a:lnSpc>
              <a:buFont typeface="Arial" panose="020B0604020202020204" pitchFamily="34" charset="0"/>
              <a:buChar char="•"/>
              <a:defRPr/>
            </a:pPr>
            <a:r>
              <a:rPr lang="en-US" altLang="zh-CN" sz="2400" b="1" dirty="0">
                <a:solidFill>
                  <a:schemeClr val="tx1">
                    <a:lumMod val="75000"/>
                    <a:lumOff val="25000"/>
                  </a:schemeClr>
                </a:solidFill>
                <a:latin typeface="楷体" panose="02010609060101010101" pitchFamily="49" charset="-122"/>
                <a:ea typeface="楷体" panose="02010609060101010101" pitchFamily="49" charset="-122"/>
                <a:sym typeface="+mn-ea"/>
              </a:rPr>
              <a:t> </a:t>
            </a:r>
            <a:r>
              <a:rPr lang="zh-CN" altLang="en-US" sz="2400" b="1" dirty="0">
                <a:solidFill>
                  <a:schemeClr val="tx1">
                    <a:lumMod val="75000"/>
                    <a:lumOff val="25000"/>
                  </a:schemeClr>
                </a:solidFill>
                <a:latin typeface="楷体" panose="02010609060101010101" pitchFamily="49" charset="-122"/>
                <a:ea typeface="楷体" panose="02010609060101010101" pitchFamily="49" charset="-122"/>
                <a:sym typeface="+mn-ea"/>
              </a:rPr>
              <a:t>课堂教学、第二课堂和网络空间横向贯通；</a:t>
            </a:r>
            <a:endParaRPr lang="en-US" altLang="zh-CN" sz="2400" b="1" dirty="0">
              <a:solidFill>
                <a:schemeClr val="tx1">
                  <a:lumMod val="75000"/>
                  <a:lumOff val="25000"/>
                </a:schemeClr>
              </a:solidFill>
              <a:latin typeface="楷体" panose="02010609060101010101" pitchFamily="49" charset="-122"/>
              <a:ea typeface="楷体" panose="02010609060101010101" pitchFamily="49" charset="-122"/>
              <a:sym typeface="+mn-ea"/>
            </a:endParaRPr>
          </a:p>
          <a:p>
            <a:pPr eaLnBrk="1" hangingPunct="1">
              <a:lnSpc>
                <a:spcPct val="150000"/>
              </a:lnSpc>
              <a:buFont typeface="Arial" panose="020B0604020202020204" pitchFamily="34" charset="0"/>
              <a:buChar char="•"/>
              <a:defRPr/>
            </a:pPr>
            <a:r>
              <a:rPr lang="en-US" altLang="zh-CN" sz="2400" b="1" dirty="0">
                <a:solidFill>
                  <a:schemeClr val="tx1">
                    <a:lumMod val="75000"/>
                    <a:lumOff val="25000"/>
                  </a:schemeClr>
                </a:solidFill>
                <a:latin typeface="楷体" panose="02010609060101010101" pitchFamily="49" charset="-122"/>
                <a:ea typeface="楷体" panose="02010609060101010101" pitchFamily="49" charset="-122"/>
                <a:sym typeface="+mn-ea"/>
              </a:rPr>
              <a:t> </a:t>
            </a:r>
            <a:r>
              <a:rPr lang="zh-CN" altLang="en-US" sz="2400" b="1" dirty="0">
                <a:solidFill>
                  <a:schemeClr val="tx1">
                    <a:lumMod val="75000"/>
                    <a:lumOff val="25000"/>
                  </a:schemeClr>
                </a:solidFill>
                <a:latin typeface="楷体" panose="02010609060101010101" pitchFamily="49" charset="-122"/>
                <a:ea typeface="楷体" panose="02010609060101010101" pitchFamily="49" charset="-122"/>
                <a:sym typeface="+mn-ea"/>
              </a:rPr>
              <a:t>学校、家庭和社会（社区）三位一体的育人架构；</a:t>
            </a:r>
            <a:endParaRPr lang="en-US" altLang="zh-CN" sz="2400" b="1" dirty="0">
              <a:solidFill>
                <a:schemeClr val="tx1">
                  <a:lumMod val="75000"/>
                  <a:lumOff val="25000"/>
                </a:schemeClr>
              </a:solidFill>
              <a:latin typeface="楷体" panose="02010609060101010101" pitchFamily="49" charset="-122"/>
              <a:ea typeface="楷体" panose="02010609060101010101" pitchFamily="49" charset="-122"/>
              <a:sym typeface="+mn-ea"/>
            </a:endParaRPr>
          </a:p>
          <a:p>
            <a:pPr eaLnBrk="1" hangingPunct="1">
              <a:lnSpc>
                <a:spcPct val="150000"/>
              </a:lnSpc>
              <a:buFont typeface="Arial" panose="020B0604020202020204" pitchFamily="34" charset="0"/>
              <a:buChar char="•"/>
              <a:defRPr/>
            </a:pPr>
            <a:r>
              <a:rPr lang="en-US" altLang="zh-CN" sz="2400" b="1" dirty="0">
                <a:solidFill>
                  <a:schemeClr val="tx1">
                    <a:lumMod val="75000"/>
                    <a:lumOff val="25000"/>
                  </a:schemeClr>
                </a:solidFill>
                <a:latin typeface="楷体" panose="02010609060101010101" pitchFamily="49" charset="-122"/>
                <a:ea typeface="楷体" panose="02010609060101010101" pitchFamily="49" charset="-122"/>
                <a:sym typeface="+mn-ea"/>
              </a:rPr>
              <a:t> </a:t>
            </a:r>
            <a:r>
              <a:rPr lang="zh-CN" altLang="en-US" sz="2400" b="1" dirty="0">
                <a:solidFill>
                  <a:schemeClr val="tx1">
                    <a:lumMod val="75000"/>
                    <a:lumOff val="25000"/>
                  </a:schemeClr>
                </a:solidFill>
                <a:latin typeface="楷体" panose="02010609060101010101" pitchFamily="49" charset="-122"/>
                <a:ea typeface="楷体" panose="02010609060101010101" pitchFamily="49" charset="-122"/>
                <a:sym typeface="+mn-ea"/>
              </a:rPr>
              <a:t>形成</a:t>
            </a:r>
            <a:r>
              <a:rPr lang="en-US" altLang="zh-CN" sz="2400" b="1" dirty="0">
                <a:solidFill>
                  <a:schemeClr val="tx1">
                    <a:lumMod val="75000"/>
                    <a:lumOff val="25000"/>
                  </a:schemeClr>
                </a:solidFill>
                <a:latin typeface="楷体" panose="02010609060101010101" pitchFamily="49" charset="-122"/>
                <a:ea typeface="楷体" panose="02010609060101010101" pitchFamily="49" charset="-122"/>
                <a:sym typeface="+mn-ea"/>
              </a:rPr>
              <a:t>360</a:t>
            </a:r>
            <a:r>
              <a:rPr lang="zh-CN" altLang="en-US" sz="2400" b="1" dirty="0">
                <a:solidFill>
                  <a:schemeClr val="tx1">
                    <a:lumMod val="75000"/>
                    <a:lumOff val="25000"/>
                  </a:schemeClr>
                </a:solidFill>
                <a:latin typeface="楷体" panose="02010609060101010101" pitchFamily="49" charset="-122"/>
                <a:ea typeface="楷体" panose="02010609060101010101" pitchFamily="49" charset="-122"/>
                <a:sym typeface="+mn-ea"/>
              </a:rPr>
              <a:t>度全方位的、熔炉式的时空教育体系。</a:t>
            </a:r>
            <a:endParaRPr lang="en-US" altLang="zh-CN" sz="2400" b="1" dirty="0">
              <a:solidFill>
                <a:schemeClr val="tx1">
                  <a:lumMod val="75000"/>
                  <a:lumOff val="25000"/>
                </a:schemeClr>
              </a:solidFill>
              <a:latin typeface="楷体" panose="02010609060101010101" pitchFamily="49" charset="-122"/>
              <a:ea typeface="楷体" panose="02010609060101010101" pitchFamily="49" charset="-122"/>
              <a:sym typeface="+mn-ea"/>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8">
            <a:extLst>
              <a:ext uri="{FF2B5EF4-FFF2-40B4-BE49-F238E27FC236}">
                <a16:creationId xmlns:a16="http://schemas.microsoft.com/office/drawing/2014/main" id="{CFA01BA0-5231-49C7-86EB-319183308669}"/>
              </a:ext>
            </a:extLst>
          </p:cNvPr>
          <p:cNvGrpSpPr/>
          <p:nvPr/>
        </p:nvGrpSpPr>
        <p:grpSpPr bwMode="auto">
          <a:xfrm>
            <a:off x="6068585" y="5819312"/>
            <a:ext cx="519988" cy="608474"/>
            <a:chOff x="2460215" y="8120416"/>
            <a:chExt cx="693270" cy="863600"/>
          </a:xfrm>
          <a:solidFill>
            <a:schemeClr val="bg1"/>
          </a:solidFill>
        </p:grpSpPr>
        <p:sp>
          <p:nvSpPr>
            <p:cNvPr id="82" name="燕尾形 81">
              <a:extLst>
                <a:ext uri="{FF2B5EF4-FFF2-40B4-BE49-F238E27FC236}">
                  <a16:creationId xmlns:a16="http://schemas.microsoft.com/office/drawing/2014/main" id="{31FAF145-C6A6-42C9-96C3-6093D5653345}"/>
                </a:ext>
              </a:extLst>
            </p:cNvPr>
            <p:cNvSpPr/>
            <p:nvPr/>
          </p:nvSpPr>
          <p:spPr>
            <a:xfrm>
              <a:off x="2460215" y="8120416"/>
              <a:ext cx="403710" cy="86360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83" name="燕尾形 82">
              <a:extLst>
                <a:ext uri="{FF2B5EF4-FFF2-40B4-BE49-F238E27FC236}">
                  <a16:creationId xmlns:a16="http://schemas.microsoft.com/office/drawing/2014/main" id="{093B2EE0-30F1-4B2D-AA28-9105958AD037}"/>
                </a:ext>
              </a:extLst>
            </p:cNvPr>
            <p:cNvSpPr/>
            <p:nvPr/>
          </p:nvSpPr>
          <p:spPr>
            <a:xfrm>
              <a:off x="2749775" y="8120416"/>
              <a:ext cx="403710" cy="86360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grpSp>
      <p:sp>
        <p:nvSpPr>
          <p:cNvPr id="19460" name="矩形 28">
            <a:extLst>
              <a:ext uri="{FF2B5EF4-FFF2-40B4-BE49-F238E27FC236}">
                <a16:creationId xmlns:a16="http://schemas.microsoft.com/office/drawing/2014/main" id="{2D59680B-1CAC-4234-8100-174C783AB35C}"/>
              </a:ext>
            </a:extLst>
          </p:cNvPr>
          <p:cNvSpPr>
            <a:spLocks noChangeArrowheads="1"/>
          </p:cNvSpPr>
          <p:nvPr/>
        </p:nvSpPr>
        <p:spPr bwMode="auto">
          <a:xfrm>
            <a:off x="1668464" y="1484314"/>
            <a:ext cx="8713787" cy="4154487"/>
          </a:xfrm>
          <a:prstGeom prst="rect">
            <a:avLst/>
          </a:prstGeom>
          <a:noFill/>
          <a:ln w="9525">
            <a:noFill/>
            <a:miter lim="800000"/>
          </a:ln>
        </p:spPr>
        <p:txBody>
          <a:bodyPr>
            <a:spAutoFit/>
          </a:bodyPr>
          <a:lstStyle/>
          <a:p>
            <a:pPr>
              <a:lnSpc>
                <a:spcPct val="150000"/>
              </a:lnSpc>
              <a:defRPr/>
            </a:pPr>
            <a:r>
              <a:rPr lang="en-US" altLang="zh-CN" sz="3200" dirty="0">
                <a:solidFill>
                  <a:srgbClr val="0000CC"/>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  </a:t>
            </a:r>
            <a:r>
              <a:rPr lang="zh-CN" altLang="en-US" sz="3200" dirty="0">
                <a:solidFill>
                  <a:srgbClr val="0000CC"/>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二是建立顶层德育内容体系：</a:t>
            </a:r>
            <a:endParaRPr lang="en-US" altLang="zh-CN" sz="3200" dirty="0">
              <a:solidFill>
                <a:srgbClr val="0000CC"/>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a:p>
            <a:pPr>
              <a:lnSpc>
                <a:spcPct val="150000"/>
              </a:lnSpc>
              <a:defRPr/>
            </a:pPr>
            <a:endParaRPr lang="en-US" altLang="zh-CN" sz="2400" b="1" dirty="0">
              <a:solidFill>
                <a:schemeClr val="tx1">
                  <a:lumMod val="75000"/>
                  <a:lumOff val="25000"/>
                </a:schemeClr>
              </a:solidFill>
              <a:latin typeface="楷体" panose="02010609060101010101" pitchFamily="49" charset="-122"/>
              <a:ea typeface="楷体" panose="02010609060101010101" pitchFamily="49" charset="-122"/>
              <a:sym typeface="+mn-ea"/>
            </a:endParaRPr>
          </a:p>
          <a:p>
            <a:pPr>
              <a:lnSpc>
                <a:spcPct val="150000"/>
              </a:lnSpc>
              <a:defRPr/>
            </a:pPr>
            <a:r>
              <a:rPr lang="en-US" altLang="zh-CN" sz="2400" b="1" dirty="0">
                <a:solidFill>
                  <a:schemeClr val="tx1">
                    <a:lumMod val="75000"/>
                    <a:lumOff val="25000"/>
                  </a:schemeClr>
                </a:solidFill>
                <a:latin typeface="楷体" panose="02010609060101010101" pitchFamily="49" charset="-122"/>
                <a:ea typeface="楷体" panose="02010609060101010101" pitchFamily="49" charset="-122"/>
                <a:sym typeface="+mn-ea"/>
              </a:rPr>
              <a:t>   </a:t>
            </a:r>
          </a:p>
          <a:p>
            <a:pPr>
              <a:lnSpc>
                <a:spcPct val="150000"/>
              </a:lnSpc>
              <a:defRPr/>
            </a:pPr>
            <a:r>
              <a:rPr lang="en-US" altLang="zh-CN" sz="2400" b="1" dirty="0">
                <a:solidFill>
                  <a:schemeClr val="tx1">
                    <a:lumMod val="75000"/>
                    <a:lumOff val="25000"/>
                  </a:schemeClr>
                </a:solidFill>
                <a:latin typeface="楷体" panose="02010609060101010101" pitchFamily="49" charset="-122"/>
                <a:ea typeface="楷体" panose="02010609060101010101" pitchFamily="49" charset="-122"/>
                <a:sym typeface="+mn-ea"/>
              </a:rPr>
              <a:t>    </a:t>
            </a:r>
            <a:r>
              <a:rPr lang="zh-CN" altLang="en-US" sz="2400" b="1" dirty="0">
                <a:solidFill>
                  <a:srgbClr val="11AB05"/>
                </a:solidFill>
                <a:latin typeface="楷体" panose="02010609060101010101" pitchFamily="49" charset="-122"/>
                <a:ea typeface="楷体" panose="02010609060101010101" pitchFamily="49" charset="-122"/>
                <a:sym typeface="+mn-ea"/>
              </a:rPr>
              <a:t>党的领导     国家利益     语言文字     身心健康</a:t>
            </a:r>
            <a:endParaRPr lang="en-US" altLang="zh-CN" sz="2400" b="1" dirty="0">
              <a:solidFill>
                <a:srgbClr val="11AB05"/>
              </a:solidFill>
              <a:latin typeface="楷体" panose="02010609060101010101" pitchFamily="49" charset="-122"/>
              <a:ea typeface="楷体" panose="02010609060101010101" pitchFamily="49" charset="-122"/>
              <a:sym typeface="+mn-ea"/>
            </a:endParaRPr>
          </a:p>
          <a:p>
            <a:pPr>
              <a:lnSpc>
                <a:spcPct val="150000"/>
              </a:lnSpc>
              <a:defRPr/>
            </a:pPr>
            <a:r>
              <a:rPr lang="en-US" altLang="zh-CN" sz="2400" b="1" dirty="0">
                <a:solidFill>
                  <a:srgbClr val="11AB05"/>
                </a:solidFill>
                <a:latin typeface="楷体" panose="02010609060101010101" pitchFamily="49" charset="-122"/>
                <a:ea typeface="楷体" panose="02010609060101010101" pitchFamily="49" charset="-122"/>
                <a:sym typeface="+mn-ea"/>
              </a:rPr>
              <a:t>    </a:t>
            </a:r>
            <a:r>
              <a:rPr lang="zh-CN" altLang="en-US" sz="2400" b="1" dirty="0">
                <a:solidFill>
                  <a:srgbClr val="11AB05"/>
                </a:solidFill>
                <a:latin typeface="楷体" panose="02010609060101010101" pitchFamily="49" charset="-122"/>
                <a:ea typeface="楷体" panose="02010609060101010101" pitchFamily="49" charset="-122"/>
                <a:sym typeface="+mn-ea"/>
              </a:rPr>
              <a:t>科学理论     国情观念     历史文化     守法平等</a:t>
            </a:r>
            <a:endParaRPr lang="en-US" altLang="zh-CN" sz="2400" b="1" dirty="0">
              <a:solidFill>
                <a:srgbClr val="11AB05"/>
              </a:solidFill>
              <a:latin typeface="楷体" panose="02010609060101010101" pitchFamily="49" charset="-122"/>
              <a:ea typeface="楷体" panose="02010609060101010101" pitchFamily="49" charset="-122"/>
              <a:sym typeface="+mn-ea"/>
            </a:endParaRPr>
          </a:p>
          <a:p>
            <a:pPr>
              <a:lnSpc>
                <a:spcPct val="150000"/>
              </a:lnSpc>
              <a:defRPr/>
            </a:pPr>
            <a:r>
              <a:rPr lang="en-US" altLang="zh-CN" sz="2400" b="1" dirty="0">
                <a:solidFill>
                  <a:srgbClr val="11AB05"/>
                </a:solidFill>
                <a:latin typeface="楷体" panose="02010609060101010101" pitchFamily="49" charset="-122"/>
                <a:ea typeface="楷体" panose="02010609060101010101" pitchFamily="49" charset="-122"/>
                <a:sym typeface="+mn-ea"/>
              </a:rPr>
              <a:t>    </a:t>
            </a:r>
            <a:r>
              <a:rPr lang="zh-CN" altLang="en-US" sz="2400" b="1" dirty="0">
                <a:solidFill>
                  <a:srgbClr val="11AB05"/>
                </a:solidFill>
                <a:latin typeface="楷体" panose="02010609060101010101" pitchFamily="49" charset="-122"/>
                <a:ea typeface="楷体" panose="02010609060101010101" pitchFamily="49" charset="-122"/>
                <a:sym typeface="+mn-ea"/>
              </a:rPr>
              <a:t>政治制度     民族团结     革命传统     诚信尽责</a:t>
            </a:r>
            <a:endParaRPr lang="en-US" altLang="zh-CN" sz="2400" b="1" dirty="0">
              <a:solidFill>
                <a:srgbClr val="11AB05"/>
              </a:solidFill>
              <a:latin typeface="楷体" panose="02010609060101010101" pitchFamily="49" charset="-122"/>
              <a:ea typeface="楷体" panose="02010609060101010101" pitchFamily="49" charset="-122"/>
              <a:sym typeface="+mn-ea"/>
            </a:endParaRPr>
          </a:p>
          <a:p>
            <a:pPr>
              <a:lnSpc>
                <a:spcPct val="150000"/>
              </a:lnSpc>
              <a:defRPr/>
            </a:pPr>
            <a:r>
              <a:rPr lang="en-US" altLang="zh-CN" sz="2400" b="1" dirty="0">
                <a:solidFill>
                  <a:srgbClr val="11AB05"/>
                </a:solidFill>
                <a:latin typeface="楷体" panose="02010609060101010101" pitchFamily="49" charset="-122"/>
                <a:ea typeface="楷体" panose="02010609060101010101" pitchFamily="49" charset="-122"/>
                <a:sym typeface="+mn-ea"/>
              </a:rPr>
              <a:t>    </a:t>
            </a:r>
            <a:r>
              <a:rPr lang="zh-CN" altLang="en-US" sz="2400" b="1" dirty="0">
                <a:solidFill>
                  <a:srgbClr val="11AB05"/>
                </a:solidFill>
                <a:latin typeface="楷体" panose="02010609060101010101" pitchFamily="49" charset="-122"/>
                <a:ea typeface="楷体" panose="02010609060101010101" pitchFamily="49" charset="-122"/>
                <a:sym typeface="+mn-ea"/>
              </a:rPr>
              <a:t>发展道路     国际视野</a:t>
            </a:r>
            <a:r>
              <a:rPr lang="en-US" altLang="zh-CN" sz="2400" b="1" dirty="0">
                <a:solidFill>
                  <a:srgbClr val="11AB05"/>
                </a:solidFill>
                <a:latin typeface="楷体" panose="02010609060101010101" pitchFamily="49" charset="-122"/>
                <a:ea typeface="楷体" panose="02010609060101010101" pitchFamily="49" charset="-122"/>
                <a:sym typeface="+mn-ea"/>
              </a:rPr>
              <a:t> </a:t>
            </a:r>
            <a:r>
              <a:rPr lang="zh-CN" altLang="en-US" sz="2400" b="1" dirty="0">
                <a:solidFill>
                  <a:srgbClr val="11AB05"/>
                </a:solidFill>
                <a:latin typeface="楷体" panose="02010609060101010101" pitchFamily="49" charset="-122"/>
                <a:ea typeface="楷体" panose="02010609060101010101" pitchFamily="49" charset="-122"/>
                <a:sym typeface="+mn-ea"/>
              </a:rPr>
              <a:t>    时代精神     自强合作</a:t>
            </a:r>
            <a:endParaRPr lang="en-US" altLang="zh-CN" sz="2400" b="1" dirty="0">
              <a:solidFill>
                <a:srgbClr val="11AB05"/>
              </a:solidFill>
              <a:latin typeface="楷体" panose="02010609060101010101" pitchFamily="49" charset="-122"/>
              <a:ea typeface="楷体" panose="02010609060101010101" pitchFamily="49" charset="-122"/>
              <a:sym typeface="+mn-ea"/>
            </a:endParaRPr>
          </a:p>
        </p:txBody>
      </p:sp>
      <p:sp>
        <p:nvSpPr>
          <p:cNvPr id="13" name="棱台 12">
            <a:extLst>
              <a:ext uri="{FF2B5EF4-FFF2-40B4-BE49-F238E27FC236}">
                <a16:creationId xmlns:a16="http://schemas.microsoft.com/office/drawing/2014/main" id="{B444CC69-7693-41E4-AE7B-877355459994}"/>
              </a:ext>
            </a:extLst>
          </p:cNvPr>
          <p:cNvSpPr/>
          <p:nvPr/>
        </p:nvSpPr>
        <p:spPr>
          <a:xfrm>
            <a:off x="2238375" y="2286000"/>
            <a:ext cx="1714500" cy="5715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a:solidFill>
                  <a:schemeClr val="bg1"/>
                </a:solidFill>
                <a:latin typeface="楷体" panose="02010609060101010101" pitchFamily="49" charset="-122"/>
                <a:ea typeface="楷体" panose="02010609060101010101" pitchFamily="49" charset="-122"/>
                <a:sym typeface="+mn-ea"/>
              </a:rPr>
              <a:t>政治认同</a:t>
            </a:r>
            <a:endParaRPr lang="zh-CN" altLang="en-US" dirty="0">
              <a:solidFill>
                <a:schemeClr val="bg1"/>
              </a:solidFill>
              <a:sym typeface="+mn-ea"/>
            </a:endParaRPr>
          </a:p>
        </p:txBody>
      </p:sp>
      <p:sp>
        <p:nvSpPr>
          <p:cNvPr id="16" name="棱台 15">
            <a:extLst>
              <a:ext uri="{FF2B5EF4-FFF2-40B4-BE49-F238E27FC236}">
                <a16:creationId xmlns:a16="http://schemas.microsoft.com/office/drawing/2014/main" id="{97F65656-EA1D-4FC3-A366-E41C78837EB8}"/>
              </a:ext>
            </a:extLst>
          </p:cNvPr>
          <p:cNvSpPr/>
          <p:nvPr/>
        </p:nvSpPr>
        <p:spPr>
          <a:xfrm>
            <a:off x="4310063" y="2286000"/>
            <a:ext cx="1714500" cy="5715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a:solidFill>
                  <a:schemeClr val="bg1"/>
                </a:solidFill>
                <a:latin typeface="楷体" panose="02010609060101010101" pitchFamily="49" charset="-122"/>
                <a:ea typeface="楷体" panose="02010609060101010101" pitchFamily="49" charset="-122"/>
                <a:sym typeface="+mn-ea"/>
              </a:rPr>
              <a:t>国家意识</a:t>
            </a:r>
          </a:p>
        </p:txBody>
      </p:sp>
      <p:sp>
        <p:nvSpPr>
          <p:cNvPr id="17" name="棱台 16">
            <a:extLst>
              <a:ext uri="{FF2B5EF4-FFF2-40B4-BE49-F238E27FC236}">
                <a16:creationId xmlns:a16="http://schemas.microsoft.com/office/drawing/2014/main" id="{BBDC5CE9-27AC-4430-AB1F-6D40B767B325}"/>
              </a:ext>
            </a:extLst>
          </p:cNvPr>
          <p:cNvSpPr/>
          <p:nvPr/>
        </p:nvSpPr>
        <p:spPr>
          <a:xfrm>
            <a:off x="6381751" y="2286000"/>
            <a:ext cx="1643063" cy="5715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a:solidFill>
                  <a:schemeClr val="bg1"/>
                </a:solidFill>
                <a:latin typeface="楷体" panose="02010609060101010101" pitchFamily="49" charset="-122"/>
                <a:ea typeface="楷体" panose="02010609060101010101" pitchFamily="49" charset="-122"/>
                <a:sym typeface="+mn-ea"/>
              </a:rPr>
              <a:t>文化自信</a:t>
            </a:r>
            <a:endParaRPr lang="zh-CN" altLang="en-US" dirty="0">
              <a:solidFill>
                <a:schemeClr val="bg1"/>
              </a:solidFill>
              <a:sym typeface="+mn-ea"/>
            </a:endParaRPr>
          </a:p>
        </p:txBody>
      </p:sp>
      <p:sp>
        <p:nvSpPr>
          <p:cNvPr id="18" name="棱台 17">
            <a:extLst>
              <a:ext uri="{FF2B5EF4-FFF2-40B4-BE49-F238E27FC236}">
                <a16:creationId xmlns:a16="http://schemas.microsoft.com/office/drawing/2014/main" id="{5FB2B627-132B-46E4-AEB8-AAE4C0DBFC6E}"/>
              </a:ext>
            </a:extLst>
          </p:cNvPr>
          <p:cNvSpPr/>
          <p:nvPr/>
        </p:nvSpPr>
        <p:spPr>
          <a:xfrm>
            <a:off x="8382001" y="2286000"/>
            <a:ext cx="1643063" cy="5715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a:solidFill>
                  <a:schemeClr val="bg1"/>
                </a:solidFill>
                <a:latin typeface="楷体" panose="02010609060101010101" pitchFamily="49" charset="-122"/>
                <a:ea typeface="楷体" panose="02010609060101010101" pitchFamily="49" charset="-122"/>
                <a:sym typeface="+mn-ea"/>
              </a:rPr>
              <a:t>公民人格</a:t>
            </a:r>
            <a:endParaRPr lang="zh-CN" altLang="en-US" dirty="0">
              <a:solidFill>
                <a:schemeClr val="bg1"/>
              </a:solidFill>
              <a:sym typeface="+mn-ea"/>
            </a:endParaRPr>
          </a:p>
        </p:txBody>
      </p:sp>
      <p:cxnSp>
        <p:nvCxnSpPr>
          <p:cNvPr id="20" name="直接箭头连接符 19">
            <a:extLst>
              <a:ext uri="{FF2B5EF4-FFF2-40B4-BE49-F238E27FC236}">
                <a16:creationId xmlns:a16="http://schemas.microsoft.com/office/drawing/2014/main" id="{B608D0F1-2AED-4D40-8C59-A23BB460C949}"/>
              </a:ext>
            </a:extLst>
          </p:cNvPr>
          <p:cNvCxnSpPr>
            <a:stCxn id="13" idx="2"/>
          </p:cNvCxnSpPr>
          <p:nvPr/>
        </p:nvCxnSpPr>
        <p:spPr>
          <a:xfrm rot="5400000">
            <a:off x="2808288" y="3143251"/>
            <a:ext cx="573088" cy="1587"/>
          </a:xfrm>
          <a:prstGeom prst="straightConnector1">
            <a:avLst/>
          </a:prstGeom>
          <a:ln w="76200">
            <a:tailEnd type="arrow"/>
          </a:ln>
        </p:spPr>
        <p:style>
          <a:lnRef idx="3">
            <a:schemeClr val="accent1"/>
          </a:lnRef>
          <a:fillRef idx="0">
            <a:schemeClr val="accent1"/>
          </a:fillRef>
          <a:effectRef idx="2">
            <a:schemeClr val="accent1"/>
          </a:effectRef>
          <a:fontRef idx="minor">
            <a:schemeClr val="tx1"/>
          </a:fontRef>
        </p:style>
      </p:cxnSp>
      <p:cxnSp>
        <p:nvCxnSpPr>
          <p:cNvPr id="21" name="直接箭头连接符 20">
            <a:extLst>
              <a:ext uri="{FF2B5EF4-FFF2-40B4-BE49-F238E27FC236}">
                <a16:creationId xmlns:a16="http://schemas.microsoft.com/office/drawing/2014/main" id="{41107CDB-EE15-4E1E-BE26-0CD2E0240B7A}"/>
              </a:ext>
            </a:extLst>
          </p:cNvPr>
          <p:cNvCxnSpPr>
            <a:stCxn id="13" idx="2"/>
          </p:cNvCxnSpPr>
          <p:nvPr/>
        </p:nvCxnSpPr>
        <p:spPr>
          <a:xfrm rot="5400000">
            <a:off x="4882357" y="3142457"/>
            <a:ext cx="571500" cy="1587"/>
          </a:xfrm>
          <a:prstGeom prst="straightConnector1">
            <a:avLst/>
          </a:prstGeom>
          <a:ln w="76200">
            <a:tailEnd type="arrow"/>
          </a:ln>
        </p:spPr>
        <p:style>
          <a:lnRef idx="3">
            <a:schemeClr val="accent1"/>
          </a:lnRef>
          <a:fillRef idx="0">
            <a:schemeClr val="accent1"/>
          </a:fillRef>
          <a:effectRef idx="2">
            <a:schemeClr val="accent1"/>
          </a:effectRef>
          <a:fontRef idx="minor">
            <a:schemeClr val="tx1"/>
          </a:fontRef>
        </p:style>
      </p:cxnSp>
      <p:cxnSp>
        <p:nvCxnSpPr>
          <p:cNvPr id="22" name="直接箭头连接符 21">
            <a:extLst>
              <a:ext uri="{FF2B5EF4-FFF2-40B4-BE49-F238E27FC236}">
                <a16:creationId xmlns:a16="http://schemas.microsoft.com/office/drawing/2014/main" id="{50E7A230-CC02-46E2-80FB-509DC51AA2CA}"/>
              </a:ext>
            </a:extLst>
          </p:cNvPr>
          <p:cNvCxnSpPr>
            <a:stCxn id="13" idx="2"/>
          </p:cNvCxnSpPr>
          <p:nvPr/>
        </p:nvCxnSpPr>
        <p:spPr>
          <a:xfrm rot="5400000">
            <a:off x="6954044" y="3142456"/>
            <a:ext cx="571500" cy="1588"/>
          </a:xfrm>
          <a:prstGeom prst="straightConnector1">
            <a:avLst/>
          </a:prstGeom>
          <a:ln w="76200">
            <a:tailEnd type="arrow"/>
          </a:ln>
        </p:spPr>
        <p:style>
          <a:lnRef idx="3">
            <a:schemeClr val="accent1"/>
          </a:lnRef>
          <a:fillRef idx="0">
            <a:schemeClr val="accent1"/>
          </a:fillRef>
          <a:effectRef idx="2">
            <a:schemeClr val="accent1"/>
          </a:effectRef>
          <a:fontRef idx="minor">
            <a:schemeClr val="tx1"/>
          </a:fontRef>
        </p:style>
      </p:cxnSp>
      <p:cxnSp>
        <p:nvCxnSpPr>
          <p:cNvPr id="23" name="直接箭头连接符 22">
            <a:extLst>
              <a:ext uri="{FF2B5EF4-FFF2-40B4-BE49-F238E27FC236}">
                <a16:creationId xmlns:a16="http://schemas.microsoft.com/office/drawing/2014/main" id="{CA47E46A-D78A-4281-9EF9-110DAE374DE0}"/>
              </a:ext>
            </a:extLst>
          </p:cNvPr>
          <p:cNvCxnSpPr>
            <a:stCxn id="13" idx="2"/>
          </p:cNvCxnSpPr>
          <p:nvPr/>
        </p:nvCxnSpPr>
        <p:spPr>
          <a:xfrm rot="5400000">
            <a:off x="8882857" y="3142457"/>
            <a:ext cx="571500" cy="1587"/>
          </a:xfrm>
          <a:prstGeom prst="straightConnector1">
            <a:avLst/>
          </a:prstGeom>
          <a:ln w="76200">
            <a:tailEnd type="arrow"/>
          </a:ln>
        </p:spPr>
        <p:style>
          <a:lnRef idx="3">
            <a:schemeClr val="accent1"/>
          </a:lnRef>
          <a:fillRef idx="0">
            <a:schemeClr val="accent1"/>
          </a:fillRef>
          <a:effectRef idx="2">
            <a:schemeClr val="accent1"/>
          </a:effectRef>
          <a:fontRef idx="minor">
            <a:schemeClr val="tx1"/>
          </a:fontRef>
        </p:style>
      </p:cxnSp>
      <p:grpSp>
        <p:nvGrpSpPr>
          <p:cNvPr id="65548" name="组合 12">
            <a:extLst>
              <a:ext uri="{FF2B5EF4-FFF2-40B4-BE49-F238E27FC236}">
                <a16:creationId xmlns:a16="http://schemas.microsoft.com/office/drawing/2014/main" id="{3DE6FDBD-B9CA-44BD-B760-D73777B77D7C}"/>
              </a:ext>
            </a:extLst>
          </p:cNvPr>
          <p:cNvGrpSpPr>
            <a:grpSpLocks/>
          </p:cNvGrpSpPr>
          <p:nvPr/>
        </p:nvGrpSpPr>
        <p:grpSpPr bwMode="auto">
          <a:xfrm>
            <a:off x="1524000" y="28576"/>
            <a:ext cx="6002338" cy="804863"/>
            <a:chOff x="0" y="0"/>
            <a:chExt cx="8613908" cy="600792"/>
          </a:xfrm>
        </p:grpSpPr>
        <p:sp>
          <p:nvSpPr>
            <p:cNvPr id="15" name="矩形 14">
              <a:extLst>
                <a:ext uri="{FF2B5EF4-FFF2-40B4-BE49-F238E27FC236}">
                  <a16:creationId xmlns:a16="http://schemas.microsoft.com/office/drawing/2014/main" id="{45D1C9A8-AA01-48E8-8EC3-B45BB632CF9E}"/>
                </a:ext>
              </a:extLst>
            </p:cNvPr>
            <p:cNvSpPr/>
            <p:nvPr/>
          </p:nvSpPr>
          <p:spPr bwMode="auto">
            <a:xfrm>
              <a:off x="102520" y="0"/>
              <a:ext cx="8511388" cy="600792"/>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en-US" altLang="zh-CN" sz="3600" b="1" dirty="0">
                  <a:solidFill>
                    <a:srgbClr val="0000FF"/>
                  </a:solidFill>
                  <a:effectLst>
                    <a:outerShdw blurRad="38100" dist="38100" dir="2700000" algn="tl">
                      <a:srgbClr val="000000">
                        <a:alpha val="43137"/>
                      </a:srgbClr>
                    </a:outerShdw>
                  </a:effectLst>
                  <a:latin typeface="Arial Black" panose="020B0A04020102020204" pitchFamily="34" charset="0"/>
                  <a:ea typeface="黑体" panose="02010609060101010101" pitchFamily="49" charset="-122"/>
                  <a:sym typeface="+mn-ea"/>
                </a:rPr>
                <a:t>A</a:t>
              </a:r>
              <a:r>
                <a:rPr lang="en-US" altLang="zh-CN" sz="4000" b="1" dirty="0">
                  <a:solidFill>
                    <a:srgbClr val="0000FF"/>
                  </a:solidFill>
                  <a:latin typeface="黑体" panose="02010609060101010101" pitchFamily="49" charset="-122"/>
                  <a:ea typeface="黑体" panose="02010609060101010101" pitchFamily="49" charset="-122"/>
                  <a:sym typeface="+mn-ea"/>
                </a:rPr>
                <a:t> </a:t>
              </a:r>
              <a:r>
                <a:rPr lang="zh-CN" altLang="en-US" sz="4000" b="1" dirty="0">
                  <a:solidFill>
                    <a:schemeClr val="tx1">
                      <a:lumMod val="75000"/>
                      <a:lumOff val="25000"/>
                    </a:schemeClr>
                  </a:solidFill>
                  <a:latin typeface="黑体" panose="02010609060101010101" pitchFamily="49" charset="-122"/>
                  <a:ea typeface="黑体" panose="02010609060101010101" pitchFamily="49" charset="-122"/>
                  <a:sym typeface="+mn-ea"/>
                </a:rPr>
                <a:t>德育创新</a:t>
              </a:r>
              <a:r>
                <a:rPr lang="en-US" altLang="zh-CN" sz="4000" b="1" dirty="0">
                  <a:solidFill>
                    <a:schemeClr val="tx1">
                      <a:lumMod val="75000"/>
                      <a:lumOff val="25000"/>
                    </a:schemeClr>
                  </a:solidFill>
                  <a:latin typeface="黑体" panose="02010609060101010101" pitchFamily="49" charset="-122"/>
                  <a:ea typeface="黑体" panose="02010609060101010101" pitchFamily="49" charset="-122"/>
                  <a:sym typeface="+mn-ea"/>
                </a:rPr>
                <a:t>---</a:t>
              </a:r>
              <a:r>
                <a:rPr lang="zh-CN" altLang="en-US" sz="4000" b="1" dirty="0">
                  <a:solidFill>
                    <a:schemeClr val="tx1">
                      <a:lumMod val="75000"/>
                      <a:lumOff val="25000"/>
                    </a:schemeClr>
                  </a:solidFill>
                  <a:latin typeface="黑体" panose="02010609060101010101" pitchFamily="49" charset="-122"/>
                  <a:ea typeface="黑体" panose="02010609060101010101" pitchFamily="49" charset="-122"/>
                  <a:sym typeface="+mn-ea"/>
                </a:rPr>
                <a:t>总体思路</a:t>
              </a:r>
              <a:endParaRPr lang="zh-CN" altLang="en-US" sz="2600" b="1" dirty="0">
                <a:latin typeface="Arial Rounded MT Bold" panose="020F0704030504030204" pitchFamily="34" charset="0"/>
                <a:sym typeface="+mn-ea"/>
              </a:endParaRPr>
            </a:p>
          </p:txBody>
        </p:sp>
        <p:sp>
          <p:nvSpPr>
            <p:cNvPr id="19" name="矩形 18">
              <a:extLst>
                <a:ext uri="{FF2B5EF4-FFF2-40B4-BE49-F238E27FC236}">
                  <a16:creationId xmlns:a16="http://schemas.microsoft.com/office/drawing/2014/main" id="{56E2E747-8022-4A09-B8AA-A5CAA1C065AD}"/>
                </a:ext>
              </a:extLst>
            </p:cNvPr>
            <p:cNvSpPr/>
            <p:nvPr/>
          </p:nvSpPr>
          <p:spPr bwMode="auto">
            <a:xfrm>
              <a:off x="0" y="0"/>
              <a:ext cx="143528" cy="600792"/>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sz="2600" b="1" dirty="0">
                <a:latin typeface="Arial Rounded MT Bold" panose="020F0704030504030204" pitchFamily="34" charset="0"/>
              </a:endParaRPr>
            </a:p>
          </p:txBody>
        </p:sp>
      </p:gr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62" name="组合 12">
            <a:extLst>
              <a:ext uri="{FF2B5EF4-FFF2-40B4-BE49-F238E27FC236}">
                <a16:creationId xmlns:a16="http://schemas.microsoft.com/office/drawing/2014/main" id="{2D611B88-439D-43DE-8E58-C078467E9DB6}"/>
              </a:ext>
            </a:extLst>
          </p:cNvPr>
          <p:cNvGrpSpPr>
            <a:grpSpLocks/>
          </p:cNvGrpSpPr>
          <p:nvPr/>
        </p:nvGrpSpPr>
        <p:grpSpPr bwMode="auto">
          <a:xfrm>
            <a:off x="1524000" y="28576"/>
            <a:ext cx="6002338" cy="804863"/>
            <a:chOff x="0" y="0"/>
            <a:chExt cx="8613908" cy="600792"/>
          </a:xfrm>
        </p:grpSpPr>
        <p:sp>
          <p:nvSpPr>
            <p:cNvPr id="9" name="矩形 8">
              <a:extLst>
                <a:ext uri="{FF2B5EF4-FFF2-40B4-BE49-F238E27FC236}">
                  <a16:creationId xmlns:a16="http://schemas.microsoft.com/office/drawing/2014/main" id="{233AC15D-B0BF-4188-ADA7-196BBDFA4E01}"/>
                </a:ext>
              </a:extLst>
            </p:cNvPr>
            <p:cNvSpPr/>
            <p:nvPr/>
          </p:nvSpPr>
          <p:spPr bwMode="auto">
            <a:xfrm>
              <a:off x="102520" y="0"/>
              <a:ext cx="8511388" cy="600792"/>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en-US" altLang="zh-CN" sz="3600" b="1" dirty="0">
                  <a:solidFill>
                    <a:srgbClr val="0000FF"/>
                  </a:solidFill>
                  <a:effectLst>
                    <a:outerShdw blurRad="38100" dist="38100" dir="2700000" algn="tl">
                      <a:srgbClr val="000000">
                        <a:alpha val="43137"/>
                      </a:srgbClr>
                    </a:outerShdw>
                  </a:effectLst>
                  <a:latin typeface="Arial Black" panose="020B0A04020102020204" pitchFamily="34" charset="0"/>
                  <a:ea typeface="黑体" panose="02010609060101010101" pitchFamily="49" charset="-122"/>
                  <a:sym typeface="+mn-ea"/>
                </a:rPr>
                <a:t>A</a:t>
              </a:r>
              <a:r>
                <a:rPr lang="en-US" altLang="zh-CN" sz="4000" b="1" dirty="0">
                  <a:solidFill>
                    <a:srgbClr val="0000FF"/>
                  </a:solidFill>
                  <a:latin typeface="黑体" panose="02010609060101010101" pitchFamily="49" charset="-122"/>
                  <a:ea typeface="黑体" panose="02010609060101010101" pitchFamily="49" charset="-122"/>
                  <a:sym typeface="+mn-ea"/>
                </a:rPr>
                <a:t> </a:t>
              </a:r>
              <a:r>
                <a:rPr lang="zh-CN" altLang="en-US" sz="4000" b="1" dirty="0">
                  <a:solidFill>
                    <a:schemeClr val="tx1">
                      <a:lumMod val="75000"/>
                      <a:lumOff val="25000"/>
                    </a:schemeClr>
                  </a:solidFill>
                  <a:latin typeface="黑体" panose="02010609060101010101" pitchFamily="49" charset="-122"/>
                  <a:ea typeface="黑体" panose="02010609060101010101" pitchFamily="49" charset="-122"/>
                  <a:sym typeface="+mn-ea"/>
                </a:rPr>
                <a:t>德育创新</a:t>
              </a:r>
              <a:r>
                <a:rPr lang="en-US" altLang="zh-CN" sz="4000" b="1" dirty="0">
                  <a:solidFill>
                    <a:schemeClr val="tx1">
                      <a:lumMod val="75000"/>
                      <a:lumOff val="25000"/>
                    </a:schemeClr>
                  </a:solidFill>
                  <a:latin typeface="黑体" panose="02010609060101010101" pitchFamily="49" charset="-122"/>
                  <a:ea typeface="黑体" panose="02010609060101010101" pitchFamily="49" charset="-122"/>
                  <a:sym typeface="+mn-ea"/>
                </a:rPr>
                <a:t>---</a:t>
              </a:r>
              <a:r>
                <a:rPr lang="zh-CN" altLang="en-US" sz="4000" b="1" dirty="0">
                  <a:solidFill>
                    <a:schemeClr val="tx1">
                      <a:lumMod val="75000"/>
                      <a:lumOff val="25000"/>
                    </a:schemeClr>
                  </a:solidFill>
                  <a:latin typeface="黑体" panose="02010609060101010101" pitchFamily="49" charset="-122"/>
                  <a:ea typeface="黑体" panose="02010609060101010101" pitchFamily="49" charset="-122"/>
                  <a:sym typeface="+mn-ea"/>
                </a:rPr>
                <a:t>总体思路</a:t>
              </a:r>
              <a:endParaRPr lang="zh-CN" altLang="en-US" sz="2600" b="1" dirty="0">
                <a:latin typeface="Arial Rounded MT Bold" panose="020F0704030504030204" pitchFamily="34" charset="0"/>
                <a:sym typeface="+mn-ea"/>
              </a:endParaRPr>
            </a:p>
          </p:txBody>
        </p:sp>
        <p:sp>
          <p:nvSpPr>
            <p:cNvPr id="7" name="矩形 6">
              <a:extLst>
                <a:ext uri="{FF2B5EF4-FFF2-40B4-BE49-F238E27FC236}">
                  <a16:creationId xmlns:a16="http://schemas.microsoft.com/office/drawing/2014/main" id="{718F2B92-5A6A-49E0-A0C1-5B018CE85166}"/>
                </a:ext>
              </a:extLst>
            </p:cNvPr>
            <p:cNvSpPr/>
            <p:nvPr/>
          </p:nvSpPr>
          <p:spPr bwMode="auto">
            <a:xfrm>
              <a:off x="0" y="0"/>
              <a:ext cx="143528" cy="600792"/>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sz="2600" b="1" dirty="0">
                <a:latin typeface="Arial Rounded MT Bold" panose="020F0704030504030204" pitchFamily="34" charset="0"/>
              </a:endParaRPr>
            </a:p>
          </p:txBody>
        </p:sp>
      </p:grpSp>
      <p:grpSp>
        <p:nvGrpSpPr>
          <p:cNvPr id="3" name="组合 78">
            <a:extLst>
              <a:ext uri="{FF2B5EF4-FFF2-40B4-BE49-F238E27FC236}">
                <a16:creationId xmlns:a16="http://schemas.microsoft.com/office/drawing/2014/main" id="{C09C88B5-430F-49E5-8C36-B6D82BEC53F8}"/>
              </a:ext>
            </a:extLst>
          </p:cNvPr>
          <p:cNvGrpSpPr/>
          <p:nvPr/>
        </p:nvGrpSpPr>
        <p:grpSpPr bwMode="auto">
          <a:xfrm>
            <a:off x="6068585" y="5819312"/>
            <a:ext cx="519988" cy="608474"/>
            <a:chOff x="2460215" y="8120416"/>
            <a:chExt cx="693270" cy="863600"/>
          </a:xfrm>
          <a:solidFill>
            <a:schemeClr val="bg1"/>
          </a:solidFill>
        </p:grpSpPr>
        <p:sp>
          <p:nvSpPr>
            <p:cNvPr id="82" name="燕尾形 81">
              <a:extLst>
                <a:ext uri="{FF2B5EF4-FFF2-40B4-BE49-F238E27FC236}">
                  <a16:creationId xmlns:a16="http://schemas.microsoft.com/office/drawing/2014/main" id="{E9626113-6D6C-45DC-AD78-51BF75458CE3}"/>
                </a:ext>
              </a:extLst>
            </p:cNvPr>
            <p:cNvSpPr/>
            <p:nvPr/>
          </p:nvSpPr>
          <p:spPr>
            <a:xfrm>
              <a:off x="2460215" y="8120416"/>
              <a:ext cx="403710" cy="86360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a:solidFill>
                  <a:schemeClr val="tx1"/>
                </a:solidFill>
              </a:endParaRPr>
            </a:p>
          </p:txBody>
        </p:sp>
        <p:sp>
          <p:nvSpPr>
            <p:cNvPr id="83" name="燕尾形 82">
              <a:extLst>
                <a:ext uri="{FF2B5EF4-FFF2-40B4-BE49-F238E27FC236}">
                  <a16:creationId xmlns:a16="http://schemas.microsoft.com/office/drawing/2014/main" id="{880E9827-60E4-4730-A698-9D9C6E30F77D}"/>
                </a:ext>
              </a:extLst>
            </p:cNvPr>
            <p:cNvSpPr/>
            <p:nvPr/>
          </p:nvSpPr>
          <p:spPr>
            <a:xfrm>
              <a:off x="2749775" y="8120416"/>
              <a:ext cx="403710" cy="86360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a:solidFill>
                  <a:schemeClr val="tx1"/>
                </a:solidFill>
              </a:endParaRPr>
            </a:p>
          </p:txBody>
        </p:sp>
      </p:grpSp>
      <p:sp>
        <p:nvSpPr>
          <p:cNvPr id="19460" name="矩形 28">
            <a:extLst>
              <a:ext uri="{FF2B5EF4-FFF2-40B4-BE49-F238E27FC236}">
                <a16:creationId xmlns:a16="http://schemas.microsoft.com/office/drawing/2014/main" id="{58C02948-65EC-408A-BA39-7988C33792D9}"/>
              </a:ext>
            </a:extLst>
          </p:cNvPr>
          <p:cNvSpPr>
            <a:spLocks noChangeArrowheads="1"/>
          </p:cNvSpPr>
          <p:nvPr/>
        </p:nvSpPr>
        <p:spPr bwMode="auto">
          <a:xfrm>
            <a:off x="2135189" y="1557339"/>
            <a:ext cx="8353425" cy="2492375"/>
          </a:xfrm>
          <a:prstGeom prst="rect">
            <a:avLst/>
          </a:prstGeom>
          <a:noFill/>
          <a:ln w="9525">
            <a:noFill/>
            <a:miter lim="800000"/>
          </a:ln>
        </p:spPr>
        <p:txBody>
          <a:bodyPr>
            <a:spAutoFit/>
          </a:bodyPr>
          <a:lstStyle/>
          <a:p>
            <a:pPr eaLnBrk="1" hangingPunct="1">
              <a:lnSpc>
                <a:spcPct val="150000"/>
              </a:lnSpc>
              <a:defRPr/>
            </a:pPr>
            <a:r>
              <a:rPr lang="zh-CN" altLang="en-US" sz="3200" dirty="0">
                <a:solidFill>
                  <a:srgbClr val="0000CC"/>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三是育人要着力回归课堂教学的主渠道：</a:t>
            </a:r>
            <a:endParaRPr lang="en-US" altLang="zh-CN" sz="3200" dirty="0">
              <a:solidFill>
                <a:srgbClr val="0000CC"/>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a:p>
            <a:pPr eaLnBrk="1" hangingPunct="1">
              <a:lnSpc>
                <a:spcPct val="150000"/>
              </a:lnSpc>
              <a:buFont typeface="Arial" panose="020B0604020202020204" pitchFamily="34" charset="0"/>
              <a:buChar char="•"/>
              <a:defRPr/>
            </a:pPr>
            <a:r>
              <a:rPr lang="en-US" altLang="zh-CN" sz="2400" dirty="0">
                <a:solidFill>
                  <a:schemeClr val="tx1">
                    <a:lumMod val="75000"/>
                    <a:lumOff val="25000"/>
                  </a:schemeClr>
                </a:solidFill>
                <a:latin typeface="楷体" panose="02010609060101010101" pitchFamily="49" charset="-122"/>
                <a:ea typeface="楷体" panose="02010609060101010101" pitchFamily="49" charset="-122"/>
                <a:sym typeface="+mn-ea"/>
              </a:rPr>
              <a:t> </a:t>
            </a:r>
            <a:r>
              <a:rPr lang="zh-CN" altLang="en-US" sz="2400" b="1" dirty="0">
                <a:solidFill>
                  <a:schemeClr val="tx1">
                    <a:lumMod val="75000"/>
                    <a:lumOff val="25000"/>
                  </a:schemeClr>
                </a:solidFill>
                <a:latin typeface="楷体" panose="02010609060101010101" pitchFamily="49" charset="-122"/>
                <a:ea typeface="楷体" panose="02010609060101010101" pitchFamily="49" charset="-122"/>
                <a:sym typeface="+mn-ea"/>
              </a:rPr>
              <a:t>学校教育培养人的最重要、最有效阵地是</a:t>
            </a:r>
            <a:r>
              <a:rPr lang="zh-CN" altLang="en-US" sz="24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课堂</a:t>
            </a:r>
            <a:r>
              <a:rPr lang="zh-CN" altLang="en-US" sz="2400" b="1" dirty="0">
                <a:solidFill>
                  <a:schemeClr val="tx1">
                    <a:lumMod val="75000"/>
                    <a:lumOff val="25000"/>
                  </a:schemeClr>
                </a:solidFill>
                <a:latin typeface="楷体" panose="02010609060101010101" pitchFamily="49" charset="-122"/>
                <a:ea typeface="楷体" panose="02010609060101010101" pitchFamily="49" charset="-122"/>
                <a:sym typeface="+mn-ea"/>
              </a:rPr>
              <a:t>；</a:t>
            </a:r>
            <a:endParaRPr lang="en-US" altLang="zh-CN" sz="2400" b="1" dirty="0">
              <a:solidFill>
                <a:schemeClr val="tx1">
                  <a:lumMod val="75000"/>
                  <a:lumOff val="25000"/>
                </a:schemeClr>
              </a:solidFill>
              <a:latin typeface="楷体" panose="02010609060101010101" pitchFamily="49" charset="-122"/>
              <a:ea typeface="楷体" panose="02010609060101010101" pitchFamily="49" charset="-122"/>
              <a:sym typeface="+mn-ea"/>
            </a:endParaRPr>
          </a:p>
          <a:p>
            <a:pPr eaLnBrk="1" hangingPunct="1">
              <a:lnSpc>
                <a:spcPct val="150000"/>
              </a:lnSpc>
              <a:buFont typeface="Arial" panose="020B0604020202020204" pitchFamily="34" charset="0"/>
              <a:buChar char="•"/>
              <a:defRPr/>
            </a:pPr>
            <a:r>
              <a:rPr lang="en-US" altLang="zh-CN" sz="2400" b="1" dirty="0">
                <a:solidFill>
                  <a:schemeClr val="tx1">
                    <a:lumMod val="75000"/>
                    <a:lumOff val="25000"/>
                  </a:schemeClr>
                </a:solidFill>
                <a:latin typeface="楷体" panose="02010609060101010101" pitchFamily="49" charset="-122"/>
                <a:ea typeface="楷体" panose="02010609060101010101" pitchFamily="49" charset="-122"/>
                <a:sym typeface="+mn-ea"/>
              </a:rPr>
              <a:t> </a:t>
            </a:r>
            <a:r>
              <a:rPr lang="zh-CN" altLang="en-US" sz="2400" b="1" dirty="0">
                <a:solidFill>
                  <a:schemeClr val="tx1">
                    <a:lumMod val="75000"/>
                    <a:lumOff val="25000"/>
                  </a:schemeClr>
                </a:solidFill>
                <a:latin typeface="楷体" panose="02010609060101010101" pitchFamily="49" charset="-122"/>
                <a:ea typeface="楷体" panose="02010609060101010101" pitchFamily="49" charset="-122"/>
                <a:sym typeface="+mn-ea"/>
              </a:rPr>
              <a:t>学校教育培养人的最关键载体是教师在课堂的</a:t>
            </a:r>
            <a:r>
              <a:rPr lang="zh-CN" altLang="en-US" sz="24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教学活动</a:t>
            </a:r>
            <a:r>
              <a:rPr lang="zh-CN" altLang="en-US" sz="2400" b="1" dirty="0">
                <a:solidFill>
                  <a:schemeClr val="tx1">
                    <a:lumMod val="75000"/>
                    <a:lumOff val="25000"/>
                  </a:schemeClr>
                </a:solidFill>
                <a:latin typeface="楷体" panose="02010609060101010101" pitchFamily="49" charset="-122"/>
                <a:ea typeface="楷体" panose="02010609060101010101" pitchFamily="49" charset="-122"/>
                <a:sym typeface="+mn-ea"/>
              </a:rPr>
              <a:t>；</a:t>
            </a:r>
            <a:endParaRPr lang="en-US" altLang="zh-CN" sz="2400" b="1" dirty="0">
              <a:solidFill>
                <a:schemeClr val="tx1">
                  <a:lumMod val="75000"/>
                  <a:lumOff val="25000"/>
                </a:schemeClr>
              </a:solidFill>
              <a:latin typeface="楷体" panose="02010609060101010101" pitchFamily="49" charset="-122"/>
              <a:ea typeface="楷体" panose="02010609060101010101" pitchFamily="49" charset="-122"/>
              <a:sym typeface="+mn-ea"/>
            </a:endParaRPr>
          </a:p>
          <a:p>
            <a:pPr eaLnBrk="1" hangingPunct="1">
              <a:lnSpc>
                <a:spcPct val="150000"/>
              </a:lnSpc>
              <a:buFont typeface="Arial" panose="020B0604020202020204" pitchFamily="34" charset="0"/>
              <a:buChar char="•"/>
              <a:defRPr/>
            </a:pPr>
            <a:r>
              <a:rPr lang="en-US" altLang="zh-CN" sz="2400" b="1" dirty="0">
                <a:solidFill>
                  <a:schemeClr val="tx1">
                    <a:lumMod val="75000"/>
                    <a:lumOff val="25000"/>
                  </a:schemeClr>
                </a:solidFill>
                <a:latin typeface="楷体" panose="02010609060101010101" pitchFamily="49" charset="-122"/>
                <a:ea typeface="楷体" panose="02010609060101010101" pitchFamily="49" charset="-122"/>
                <a:sym typeface="+mn-ea"/>
              </a:rPr>
              <a:t> </a:t>
            </a:r>
            <a:r>
              <a:rPr lang="zh-CN" altLang="en-US" sz="2400" b="1" dirty="0">
                <a:solidFill>
                  <a:schemeClr val="tx1">
                    <a:lumMod val="75000"/>
                    <a:lumOff val="25000"/>
                  </a:schemeClr>
                </a:solidFill>
                <a:latin typeface="楷体" panose="02010609060101010101" pitchFamily="49" charset="-122"/>
                <a:ea typeface="楷体" panose="02010609060101010101" pitchFamily="49" charset="-122"/>
                <a:sym typeface="+mn-ea"/>
              </a:rPr>
              <a:t>教育</a:t>
            </a:r>
            <a:r>
              <a:rPr lang="zh-CN" altLang="en-US" sz="24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三要素</a:t>
            </a:r>
            <a:r>
              <a:rPr lang="zh-CN" altLang="en-US" sz="2400" b="1" dirty="0">
                <a:solidFill>
                  <a:schemeClr val="tx1">
                    <a:lumMod val="75000"/>
                    <a:lumOff val="25000"/>
                  </a:schemeClr>
                </a:solidFill>
                <a:latin typeface="楷体" panose="02010609060101010101" pitchFamily="49" charset="-122"/>
                <a:ea typeface="楷体" panose="02010609060101010101" pitchFamily="49" charset="-122"/>
                <a:sym typeface="+mn-ea"/>
              </a:rPr>
              <a:t>缺一不可：知识传授、能力培养和价值引领。</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6" name="组合 12">
            <a:extLst>
              <a:ext uri="{FF2B5EF4-FFF2-40B4-BE49-F238E27FC236}">
                <a16:creationId xmlns:a16="http://schemas.microsoft.com/office/drawing/2014/main" id="{EA120408-500E-4370-8755-D674E3D4FA54}"/>
              </a:ext>
            </a:extLst>
          </p:cNvPr>
          <p:cNvGrpSpPr>
            <a:grpSpLocks/>
          </p:cNvGrpSpPr>
          <p:nvPr/>
        </p:nvGrpSpPr>
        <p:grpSpPr bwMode="auto">
          <a:xfrm>
            <a:off x="1524000" y="15876"/>
            <a:ext cx="6002338" cy="804863"/>
            <a:chOff x="0" y="0"/>
            <a:chExt cx="8613908" cy="600792"/>
          </a:xfrm>
        </p:grpSpPr>
        <p:sp>
          <p:nvSpPr>
            <p:cNvPr id="9" name="矩形 8">
              <a:extLst>
                <a:ext uri="{FF2B5EF4-FFF2-40B4-BE49-F238E27FC236}">
                  <a16:creationId xmlns:a16="http://schemas.microsoft.com/office/drawing/2014/main" id="{8A26D485-79AE-4D67-8E2F-93E7C6A1EC7C}"/>
                </a:ext>
              </a:extLst>
            </p:cNvPr>
            <p:cNvSpPr/>
            <p:nvPr/>
          </p:nvSpPr>
          <p:spPr bwMode="auto">
            <a:xfrm>
              <a:off x="102520" y="0"/>
              <a:ext cx="8511388" cy="600792"/>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en-US" altLang="zh-CN" sz="3600" b="1" dirty="0">
                  <a:solidFill>
                    <a:srgbClr val="0000FF"/>
                  </a:solidFill>
                  <a:effectLst>
                    <a:outerShdw blurRad="38100" dist="38100" dir="2700000" algn="tl">
                      <a:srgbClr val="000000">
                        <a:alpha val="43137"/>
                      </a:srgbClr>
                    </a:outerShdw>
                  </a:effectLst>
                  <a:latin typeface="Arial Black" panose="020B0A04020102020204" pitchFamily="34" charset="0"/>
                  <a:ea typeface="黑体" panose="02010609060101010101" pitchFamily="49" charset="-122"/>
                  <a:sym typeface="+mn-ea"/>
                </a:rPr>
                <a:t>A</a:t>
              </a:r>
              <a:r>
                <a:rPr lang="en-US" altLang="zh-CN" sz="4000" b="1" dirty="0">
                  <a:solidFill>
                    <a:srgbClr val="0000FF"/>
                  </a:solidFill>
                  <a:latin typeface="黑体" panose="02010609060101010101" pitchFamily="49" charset="-122"/>
                  <a:ea typeface="黑体" panose="02010609060101010101" pitchFamily="49" charset="-122"/>
                  <a:sym typeface="+mn-ea"/>
                </a:rPr>
                <a:t> </a:t>
              </a:r>
              <a:r>
                <a:rPr lang="zh-CN" altLang="en-US" sz="4000" b="1" dirty="0">
                  <a:solidFill>
                    <a:schemeClr val="tx1">
                      <a:lumMod val="75000"/>
                      <a:lumOff val="25000"/>
                    </a:schemeClr>
                  </a:solidFill>
                  <a:latin typeface="黑体" panose="02010609060101010101" pitchFamily="49" charset="-122"/>
                  <a:ea typeface="黑体" panose="02010609060101010101" pitchFamily="49" charset="-122"/>
                  <a:sym typeface="+mn-ea"/>
                </a:rPr>
                <a:t>德育创新</a:t>
              </a:r>
              <a:r>
                <a:rPr lang="en-US" altLang="zh-CN" sz="4000" b="1" dirty="0">
                  <a:solidFill>
                    <a:schemeClr val="tx1">
                      <a:lumMod val="75000"/>
                      <a:lumOff val="25000"/>
                    </a:schemeClr>
                  </a:solidFill>
                  <a:latin typeface="黑体" panose="02010609060101010101" pitchFamily="49" charset="-122"/>
                  <a:ea typeface="黑体" panose="02010609060101010101" pitchFamily="49" charset="-122"/>
                  <a:sym typeface="+mn-ea"/>
                </a:rPr>
                <a:t>---</a:t>
              </a:r>
              <a:r>
                <a:rPr lang="zh-CN" altLang="en-US" sz="4000" b="1" dirty="0">
                  <a:solidFill>
                    <a:schemeClr val="tx1">
                      <a:lumMod val="75000"/>
                      <a:lumOff val="25000"/>
                    </a:schemeClr>
                  </a:solidFill>
                  <a:latin typeface="黑体" panose="02010609060101010101" pitchFamily="49" charset="-122"/>
                  <a:ea typeface="黑体" panose="02010609060101010101" pitchFamily="49" charset="-122"/>
                  <a:sym typeface="+mn-ea"/>
                </a:rPr>
                <a:t>总体思路</a:t>
              </a:r>
              <a:endParaRPr lang="zh-CN" altLang="en-US" sz="2600" b="1" dirty="0">
                <a:latin typeface="Arial Rounded MT Bold" panose="020F0704030504030204" pitchFamily="34" charset="0"/>
                <a:sym typeface="+mn-ea"/>
              </a:endParaRPr>
            </a:p>
          </p:txBody>
        </p:sp>
        <p:sp>
          <p:nvSpPr>
            <p:cNvPr id="7" name="矩形 6">
              <a:extLst>
                <a:ext uri="{FF2B5EF4-FFF2-40B4-BE49-F238E27FC236}">
                  <a16:creationId xmlns:a16="http://schemas.microsoft.com/office/drawing/2014/main" id="{2E428AD0-3B5F-47EF-BE4F-E47764569DA8}"/>
                </a:ext>
              </a:extLst>
            </p:cNvPr>
            <p:cNvSpPr/>
            <p:nvPr/>
          </p:nvSpPr>
          <p:spPr bwMode="auto">
            <a:xfrm>
              <a:off x="0" y="0"/>
              <a:ext cx="143528" cy="600792"/>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sz="2600" b="1" dirty="0">
                <a:latin typeface="Arial Rounded MT Bold" panose="020F0704030504030204" pitchFamily="34" charset="0"/>
              </a:endParaRPr>
            </a:p>
          </p:txBody>
        </p:sp>
      </p:grpSp>
      <p:grpSp>
        <p:nvGrpSpPr>
          <p:cNvPr id="3" name="组合 78">
            <a:extLst>
              <a:ext uri="{FF2B5EF4-FFF2-40B4-BE49-F238E27FC236}">
                <a16:creationId xmlns:a16="http://schemas.microsoft.com/office/drawing/2014/main" id="{7B500F4A-56AC-486C-911C-62B61CCF3751}"/>
              </a:ext>
            </a:extLst>
          </p:cNvPr>
          <p:cNvGrpSpPr/>
          <p:nvPr/>
        </p:nvGrpSpPr>
        <p:grpSpPr bwMode="auto">
          <a:xfrm>
            <a:off x="6068585" y="5819312"/>
            <a:ext cx="519988" cy="608474"/>
            <a:chOff x="2460215" y="8120416"/>
            <a:chExt cx="693270" cy="863600"/>
          </a:xfrm>
          <a:solidFill>
            <a:schemeClr val="bg1"/>
          </a:solidFill>
        </p:grpSpPr>
        <p:sp>
          <p:nvSpPr>
            <p:cNvPr id="82" name="燕尾形 81">
              <a:extLst>
                <a:ext uri="{FF2B5EF4-FFF2-40B4-BE49-F238E27FC236}">
                  <a16:creationId xmlns:a16="http://schemas.microsoft.com/office/drawing/2014/main" id="{F5569F22-2D63-47E9-AC3E-B47D80B0097D}"/>
                </a:ext>
              </a:extLst>
            </p:cNvPr>
            <p:cNvSpPr/>
            <p:nvPr/>
          </p:nvSpPr>
          <p:spPr>
            <a:xfrm>
              <a:off x="2460215" y="8120416"/>
              <a:ext cx="403710" cy="86360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a:solidFill>
                  <a:schemeClr val="tx1"/>
                </a:solidFill>
              </a:endParaRPr>
            </a:p>
          </p:txBody>
        </p:sp>
        <p:sp>
          <p:nvSpPr>
            <p:cNvPr id="83" name="燕尾形 82">
              <a:extLst>
                <a:ext uri="{FF2B5EF4-FFF2-40B4-BE49-F238E27FC236}">
                  <a16:creationId xmlns:a16="http://schemas.microsoft.com/office/drawing/2014/main" id="{B0A270F2-05C4-479F-9F1E-8E3154FA5147}"/>
                </a:ext>
              </a:extLst>
            </p:cNvPr>
            <p:cNvSpPr/>
            <p:nvPr/>
          </p:nvSpPr>
          <p:spPr>
            <a:xfrm>
              <a:off x="2749775" y="8120416"/>
              <a:ext cx="403710" cy="86360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a:solidFill>
                  <a:schemeClr val="tx1"/>
                </a:solidFill>
              </a:endParaRPr>
            </a:p>
          </p:txBody>
        </p:sp>
      </p:grpSp>
      <p:sp>
        <p:nvSpPr>
          <p:cNvPr id="19460" name="矩形 28">
            <a:extLst>
              <a:ext uri="{FF2B5EF4-FFF2-40B4-BE49-F238E27FC236}">
                <a16:creationId xmlns:a16="http://schemas.microsoft.com/office/drawing/2014/main" id="{6C6616CE-83F5-4132-AE62-975694616150}"/>
              </a:ext>
            </a:extLst>
          </p:cNvPr>
          <p:cNvSpPr>
            <a:spLocks noChangeArrowheads="1"/>
          </p:cNvSpPr>
          <p:nvPr/>
        </p:nvSpPr>
        <p:spPr bwMode="auto">
          <a:xfrm>
            <a:off x="1127051" y="1462089"/>
            <a:ext cx="9824484" cy="4091056"/>
          </a:xfrm>
          <a:prstGeom prst="rect">
            <a:avLst/>
          </a:prstGeom>
          <a:noFill/>
          <a:ln w="9525">
            <a:noFill/>
            <a:miter lim="800000"/>
          </a:ln>
        </p:spPr>
        <p:txBody>
          <a:bodyPr wrap="square">
            <a:spAutoFit/>
          </a:bodyPr>
          <a:lstStyle/>
          <a:p>
            <a:pPr eaLnBrk="1" hangingPunct="1">
              <a:defRPr/>
            </a:pPr>
            <a:r>
              <a:rPr lang="zh-CN" altLang="en-US" sz="3200" dirty="0">
                <a:solidFill>
                  <a:srgbClr val="0000CC"/>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四是从思政课程拓展为课程思政，构建学校思想政治教育课程体系。</a:t>
            </a:r>
          </a:p>
          <a:p>
            <a:pPr marL="92075">
              <a:lnSpc>
                <a:spcPct val="150000"/>
              </a:lnSpc>
              <a:buFont typeface="Arial" panose="020B0604020202020204" pitchFamily="34" charset="0"/>
              <a:buChar char="•"/>
              <a:tabLst>
                <a:tab pos="365125" algn="l"/>
                <a:tab pos="441325" algn="l"/>
              </a:tabLst>
              <a:defRPr/>
            </a:pPr>
            <a:r>
              <a:rPr lang="zh-CN" altLang="en-US" sz="2400" b="1" dirty="0">
                <a:solidFill>
                  <a:srgbClr val="9D1F33"/>
                </a:solidFill>
                <a:latin typeface="楷体" panose="02010609060101010101" pitchFamily="49" charset="-122"/>
                <a:ea typeface="楷体" panose="02010609060101010101" pitchFamily="49" charset="-122"/>
                <a:sym typeface="+mn-ea"/>
              </a:rPr>
              <a:t> </a:t>
            </a:r>
            <a:r>
              <a:rPr lang="zh-CN" altLang="en-US" sz="2200" b="1" dirty="0">
                <a:solidFill>
                  <a:srgbClr val="9D1F33"/>
                </a:solidFill>
                <a:latin typeface="楷体" panose="02010609060101010101" pitchFamily="49" charset="-122"/>
                <a:ea typeface="楷体" panose="02010609060101010101" pitchFamily="49" charset="-122"/>
                <a:sym typeface="+mn-ea"/>
              </a:rPr>
              <a:t>注重在价值传播中凝聚知识底蕴、注重在知识传播中强调价值引领</a:t>
            </a:r>
            <a:endParaRPr lang="en-US" altLang="zh-CN" sz="2200" dirty="0">
              <a:solidFill>
                <a:schemeClr val="tx1">
                  <a:lumMod val="75000"/>
                  <a:lumOff val="25000"/>
                </a:schemeClr>
              </a:solidFill>
              <a:latin typeface="楷体" panose="02010609060101010101" pitchFamily="49" charset="-122"/>
              <a:ea typeface="楷体" panose="02010609060101010101" pitchFamily="49" charset="-122"/>
              <a:sym typeface="+mn-ea"/>
            </a:endParaRPr>
          </a:p>
          <a:p>
            <a:pPr marL="92075">
              <a:lnSpc>
                <a:spcPct val="150000"/>
              </a:lnSpc>
              <a:buFont typeface="Arial" panose="020B0604020202020204" pitchFamily="34" charset="0"/>
              <a:buChar char="•"/>
              <a:tabLst>
                <a:tab pos="365125" algn="l"/>
                <a:tab pos="441325" algn="l"/>
              </a:tabLst>
              <a:defRPr/>
            </a:pPr>
            <a:r>
              <a:rPr lang="zh-CN" altLang="en-US" sz="2200" dirty="0">
                <a:solidFill>
                  <a:schemeClr val="tx1">
                    <a:lumMod val="75000"/>
                    <a:lumOff val="25000"/>
                  </a:schemeClr>
                </a:solidFill>
                <a:latin typeface="楷体" panose="02010609060101010101" pitchFamily="49" charset="-122"/>
                <a:ea typeface="楷体" panose="02010609060101010101" pitchFamily="49" charset="-122"/>
                <a:sym typeface="+mn-ea"/>
              </a:rPr>
              <a:t> 探索课堂教学、社会实践、网络运用</a:t>
            </a:r>
            <a:r>
              <a:rPr lang="zh-CN" altLang="en-US" sz="2200" b="1" dirty="0">
                <a:solidFill>
                  <a:srgbClr val="9D1F33"/>
                </a:solidFill>
                <a:latin typeface="楷体" panose="02010609060101010101" pitchFamily="49" charset="-122"/>
                <a:ea typeface="楷体" panose="02010609060101010101" pitchFamily="49" charset="-122"/>
                <a:sym typeface="+mn-ea"/>
              </a:rPr>
              <a:t>三维课程组织形式</a:t>
            </a:r>
            <a:endParaRPr lang="en-US" altLang="zh-CN" sz="2200" dirty="0">
              <a:solidFill>
                <a:schemeClr val="tx1">
                  <a:lumMod val="75000"/>
                  <a:lumOff val="25000"/>
                </a:schemeClr>
              </a:solidFill>
              <a:latin typeface="楷体" panose="02010609060101010101" pitchFamily="49" charset="-122"/>
              <a:ea typeface="楷体" panose="02010609060101010101" pitchFamily="49" charset="-122"/>
              <a:sym typeface="+mn-ea"/>
            </a:endParaRPr>
          </a:p>
          <a:p>
            <a:pPr marL="92075">
              <a:lnSpc>
                <a:spcPct val="150000"/>
              </a:lnSpc>
              <a:buFont typeface="Arial" panose="020B0604020202020204" pitchFamily="34" charset="0"/>
              <a:buChar char="•"/>
              <a:tabLst>
                <a:tab pos="365125" algn="l"/>
                <a:tab pos="441325" algn="l"/>
              </a:tabLst>
              <a:defRPr/>
            </a:pPr>
            <a:r>
              <a:rPr lang="zh-CN" altLang="en-US" sz="2200" dirty="0">
                <a:solidFill>
                  <a:schemeClr val="tx1">
                    <a:lumMod val="75000"/>
                    <a:lumOff val="25000"/>
                  </a:schemeClr>
                </a:solidFill>
                <a:latin typeface="楷体" panose="02010609060101010101" pitchFamily="49" charset="-122"/>
                <a:ea typeface="楷体" panose="02010609060101010101" pitchFamily="49" charset="-122"/>
                <a:sym typeface="+mn-ea"/>
              </a:rPr>
              <a:t> 突出</a:t>
            </a:r>
            <a:r>
              <a:rPr lang="zh-CN" altLang="en-US" sz="2200" b="1" dirty="0">
                <a:solidFill>
                  <a:srgbClr val="9D1F33"/>
                </a:solidFill>
                <a:latin typeface="楷体" panose="02010609060101010101" pitchFamily="49" charset="-122"/>
                <a:ea typeface="楷体" panose="02010609060101010101" pitchFamily="49" charset="-122"/>
                <a:sym typeface="+mn-ea"/>
              </a:rPr>
              <a:t>显性教育和隐性教育</a:t>
            </a:r>
            <a:r>
              <a:rPr lang="zh-CN" altLang="en-US" sz="2200" dirty="0">
                <a:solidFill>
                  <a:schemeClr val="tx1">
                    <a:lumMod val="75000"/>
                    <a:lumOff val="25000"/>
                  </a:schemeClr>
                </a:solidFill>
                <a:latin typeface="楷体" panose="02010609060101010101" pitchFamily="49" charset="-122"/>
                <a:ea typeface="楷体" panose="02010609060101010101" pitchFamily="49" charset="-122"/>
                <a:sym typeface="+mn-ea"/>
              </a:rPr>
              <a:t>相融通</a:t>
            </a:r>
            <a:endParaRPr lang="en-US" altLang="zh-CN" sz="2200" dirty="0">
              <a:solidFill>
                <a:schemeClr val="tx1">
                  <a:lumMod val="75000"/>
                  <a:lumOff val="25000"/>
                </a:schemeClr>
              </a:solidFill>
              <a:latin typeface="楷体" panose="02010609060101010101" pitchFamily="49" charset="-122"/>
              <a:ea typeface="楷体" panose="02010609060101010101" pitchFamily="49" charset="-122"/>
              <a:sym typeface="+mn-ea"/>
            </a:endParaRPr>
          </a:p>
          <a:p>
            <a:pPr marL="92075">
              <a:lnSpc>
                <a:spcPct val="150000"/>
              </a:lnSpc>
              <a:buFont typeface="Arial" panose="020B0604020202020204" pitchFamily="34" charset="0"/>
              <a:buChar char="•"/>
              <a:tabLst>
                <a:tab pos="365125" algn="l"/>
                <a:tab pos="441325" algn="l"/>
              </a:tabLst>
              <a:defRPr/>
            </a:pPr>
            <a:r>
              <a:rPr lang="zh-CN" altLang="en-US" sz="2200" dirty="0">
                <a:solidFill>
                  <a:schemeClr val="tx1">
                    <a:lumMod val="75000"/>
                    <a:lumOff val="25000"/>
                  </a:schemeClr>
                </a:solidFill>
                <a:latin typeface="楷体" panose="02010609060101010101" pitchFamily="49" charset="-122"/>
                <a:ea typeface="楷体" panose="02010609060101010101" pitchFamily="49" charset="-122"/>
                <a:sym typeface="+mn-ea"/>
              </a:rPr>
              <a:t> 构建思想政治理论课、综合素养课程、专业课程</a:t>
            </a:r>
            <a:r>
              <a:rPr lang="zh-CN" altLang="en-US" sz="2200" b="1" dirty="0">
                <a:solidFill>
                  <a:srgbClr val="9D1F33"/>
                </a:solidFill>
                <a:latin typeface="楷体" panose="02010609060101010101" pitchFamily="49" charset="-122"/>
                <a:ea typeface="楷体" panose="02010609060101010101" pitchFamily="49" charset="-122"/>
                <a:sym typeface="+mn-ea"/>
              </a:rPr>
              <a:t>三位一体的思想政治理论教育课程体系</a:t>
            </a:r>
            <a:endParaRPr lang="en-US" altLang="zh-CN" sz="2200" dirty="0">
              <a:solidFill>
                <a:schemeClr val="tx1">
                  <a:lumMod val="75000"/>
                  <a:lumOff val="25000"/>
                </a:schemeClr>
              </a:solidFill>
              <a:latin typeface="楷体" panose="02010609060101010101" pitchFamily="49" charset="-122"/>
              <a:ea typeface="楷体" panose="02010609060101010101" pitchFamily="49" charset="-122"/>
              <a:sym typeface="+mn-ea"/>
            </a:endParaRPr>
          </a:p>
          <a:p>
            <a:pPr marL="92075">
              <a:lnSpc>
                <a:spcPct val="150000"/>
              </a:lnSpc>
              <a:buFont typeface="Arial" panose="020B0604020202020204" pitchFamily="34" charset="0"/>
              <a:buChar char="•"/>
              <a:tabLst>
                <a:tab pos="365125" algn="l"/>
                <a:tab pos="441325" algn="l"/>
              </a:tabLst>
              <a:defRPr/>
            </a:pPr>
            <a:r>
              <a:rPr lang="en-US" altLang="zh-CN" sz="2200" dirty="0">
                <a:solidFill>
                  <a:schemeClr val="tx1">
                    <a:lumMod val="75000"/>
                    <a:lumOff val="25000"/>
                  </a:schemeClr>
                </a:solidFill>
                <a:latin typeface="楷体" panose="02010609060101010101" pitchFamily="49" charset="-122"/>
                <a:ea typeface="楷体" panose="02010609060101010101" pitchFamily="49" charset="-122"/>
                <a:sym typeface="+mn-ea"/>
              </a:rPr>
              <a:t> </a:t>
            </a:r>
            <a:r>
              <a:rPr lang="zh-CN" altLang="en-US" sz="2200" dirty="0">
                <a:solidFill>
                  <a:schemeClr val="tx1">
                    <a:lumMod val="75000"/>
                    <a:lumOff val="25000"/>
                  </a:schemeClr>
                </a:solidFill>
                <a:latin typeface="楷体" panose="02010609060101010101" pitchFamily="49" charset="-122"/>
                <a:ea typeface="楷体" panose="02010609060101010101" pitchFamily="49" charset="-122"/>
                <a:sym typeface="+mn-ea"/>
              </a:rPr>
              <a:t>实现从</a:t>
            </a:r>
            <a:r>
              <a:rPr lang="zh-CN" altLang="en-US" sz="2200" b="1" dirty="0">
                <a:solidFill>
                  <a:srgbClr val="9D1F33"/>
                </a:solidFill>
                <a:latin typeface="楷体" panose="02010609060101010101" pitchFamily="49" charset="-122"/>
                <a:ea typeface="楷体" panose="02010609060101010101" pitchFamily="49" charset="-122"/>
                <a:sym typeface="+mn-ea"/>
              </a:rPr>
              <a:t>“思政课程”主渠道育人向“课程思政”立体化育人</a:t>
            </a:r>
            <a:r>
              <a:rPr lang="zh-CN" altLang="en-US" sz="2200" dirty="0">
                <a:solidFill>
                  <a:schemeClr val="tx1">
                    <a:lumMod val="75000"/>
                    <a:lumOff val="25000"/>
                  </a:schemeClr>
                </a:solidFill>
                <a:latin typeface="楷体" panose="02010609060101010101" pitchFamily="49" charset="-122"/>
                <a:ea typeface="楷体" panose="02010609060101010101" pitchFamily="49" charset="-122"/>
                <a:sym typeface="+mn-ea"/>
              </a:rPr>
              <a:t>的创造性转化。</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10" name="组合 12">
            <a:extLst>
              <a:ext uri="{FF2B5EF4-FFF2-40B4-BE49-F238E27FC236}">
                <a16:creationId xmlns:a16="http://schemas.microsoft.com/office/drawing/2014/main" id="{525DF6F4-B4F3-49A9-88B4-4894F5A7E769}"/>
              </a:ext>
            </a:extLst>
          </p:cNvPr>
          <p:cNvGrpSpPr>
            <a:grpSpLocks/>
          </p:cNvGrpSpPr>
          <p:nvPr/>
        </p:nvGrpSpPr>
        <p:grpSpPr bwMode="auto">
          <a:xfrm>
            <a:off x="1524000" y="3176"/>
            <a:ext cx="6002338" cy="804863"/>
            <a:chOff x="0" y="0"/>
            <a:chExt cx="8613908" cy="600792"/>
          </a:xfrm>
        </p:grpSpPr>
        <p:sp>
          <p:nvSpPr>
            <p:cNvPr id="9" name="矩形 8">
              <a:extLst>
                <a:ext uri="{FF2B5EF4-FFF2-40B4-BE49-F238E27FC236}">
                  <a16:creationId xmlns:a16="http://schemas.microsoft.com/office/drawing/2014/main" id="{A9B3B8C1-64B0-4624-BE58-00C659A1CE26}"/>
                </a:ext>
              </a:extLst>
            </p:cNvPr>
            <p:cNvSpPr/>
            <p:nvPr/>
          </p:nvSpPr>
          <p:spPr bwMode="auto">
            <a:xfrm>
              <a:off x="102520" y="0"/>
              <a:ext cx="8511388" cy="600792"/>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en-US" altLang="zh-CN" sz="3600" b="1" dirty="0">
                  <a:solidFill>
                    <a:srgbClr val="0000FF"/>
                  </a:solidFill>
                  <a:effectLst>
                    <a:outerShdw blurRad="38100" dist="38100" dir="2700000" algn="tl">
                      <a:srgbClr val="000000">
                        <a:alpha val="43137"/>
                      </a:srgbClr>
                    </a:outerShdw>
                  </a:effectLst>
                  <a:latin typeface="Arial Black" panose="020B0A04020102020204" pitchFamily="34" charset="0"/>
                  <a:ea typeface="黑体" panose="02010609060101010101" pitchFamily="49" charset="-122"/>
                  <a:sym typeface="+mn-ea"/>
                </a:rPr>
                <a:t>B</a:t>
              </a:r>
              <a:r>
                <a:rPr lang="en-US" altLang="zh-CN" sz="3600" b="1" dirty="0">
                  <a:solidFill>
                    <a:srgbClr val="0000FF"/>
                  </a:solidFill>
                  <a:latin typeface="黑体" panose="02010609060101010101" pitchFamily="49" charset="-122"/>
                  <a:ea typeface="黑体" panose="02010609060101010101" pitchFamily="49" charset="-122"/>
                  <a:sym typeface="+mn-ea"/>
                </a:rPr>
                <a:t> </a:t>
              </a:r>
              <a:r>
                <a:rPr lang="zh-CN" altLang="en-US" sz="3600" b="1" dirty="0">
                  <a:latin typeface="Arial Rounded MT Bold" panose="020F0704030504030204" pitchFamily="34" charset="0"/>
                  <a:sym typeface="+mn-ea"/>
                </a:rPr>
                <a:t>战略选择和实现路径</a:t>
              </a:r>
            </a:p>
          </p:txBody>
        </p:sp>
        <p:sp>
          <p:nvSpPr>
            <p:cNvPr id="7" name="矩形 6">
              <a:extLst>
                <a:ext uri="{FF2B5EF4-FFF2-40B4-BE49-F238E27FC236}">
                  <a16:creationId xmlns:a16="http://schemas.microsoft.com/office/drawing/2014/main" id="{71EFE3EF-C794-4C46-AC1A-D3D825396CA3}"/>
                </a:ext>
              </a:extLst>
            </p:cNvPr>
            <p:cNvSpPr/>
            <p:nvPr/>
          </p:nvSpPr>
          <p:spPr bwMode="auto">
            <a:xfrm>
              <a:off x="0" y="0"/>
              <a:ext cx="143528" cy="600792"/>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sz="2600" b="1" dirty="0">
                <a:latin typeface="Arial Rounded MT Bold" panose="020F0704030504030204" pitchFamily="34" charset="0"/>
              </a:endParaRPr>
            </a:p>
          </p:txBody>
        </p:sp>
      </p:grpSp>
      <p:sp>
        <p:nvSpPr>
          <p:cNvPr id="19460" name="矩形 28">
            <a:extLst>
              <a:ext uri="{FF2B5EF4-FFF2-40B4-BE49-F238E27FC236}">
                <a16:creationId xmlns:a16="http://schemas.microsoft.com/office/drawing/2014/main" id="{BA2AFD46-E112-452E-864D-4A743C5A59E6}"/>
              </a:ext>
            </a:extLst>
          </p:cNvPr>
          <p:cNvSpPr>
            <a:spLocks noChangeArrowheads="1"/>
          </p:cNvSpPr>
          <p:nvPr/>
        </p:nvSpPr>
        <p:spPr bwMode="auto">
          <a:xfrm>
            <a:off x="972770" y="1244416"/>
            <a:ext cx="9808644" cy="4133119"/>
          </a:xfrm>
          <a:prstGeom prst="rect">
            <a:avLst/>
          </a:prstGeom>
          <a:noFill/>
          <a:ln w="9525">
            <a:noFill/>
            <a:miter lim="800000"/>
          </a:ln>
        </p:spPr>
        <p:txBody>
          <a:bodyPr wrap="square">
            <a:spAutoFit/>
          </a:bodyPr>
          <a:lstStyle/>
          <a:p>
            <a:pPr eaLnBrk="1" hangingPunct="1">
              <a:defRPr/>
            </a:pPr>
            <a:r>
              <a:rPr lang="en-US" altLang="zh-CN" sz="2800" b="1" dirty="0">
                <a:solidFill>
                  <a:srgbClr val="0000CC"/>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1</a:t>
            </a:r>
            <a:r>
              <a:rPr lang="zh-CN" altLang="en-US" sz="2800" b="1" dirty="0">
                <a:solidFill>
                  <a:srgbClr val="0000CC"/>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、坚持不懈传播马克思主义科学理论作为课程思政的战略出发点。</a:t>
            </a:r>
          </a:p>
          <a:p>
            <a:pPr marL="549275" indent="-457200">
              <a:lnSpc>
                <a:spcPct val="150000"/>
              </a:lnSpc>
              <a:buFont typeface="+mj-ea"/>
              <a:buAutoNum type="circleNumDbPlain"/>
              <a:tabLst>
                <a:tab pos="365125" algn="l"/>
                <a:tab pos="441325" algn="l"/>
              </a:tabLst>
              <a:defRPr/>
            </a:pPr>
            <a:r>
              <a:rPr lang="zh-CN" altLang="en-US" sz="2400" b="1" dirty="0">
                <a:solidFill>
                  <a:srgbClr val="9D1F33"/>
                </a:solidFill>
                <a:latin typeface="华文琥珀" panose="02010800040101010101" pitchFamily="2" charset="-122"/>
                <a:ea typeface="华文琥珀" panose="02010800040101010101" pitchFamily="2" charset="-122"/>
                <a:sym typeface="+mn-ea"/>
              </a:rPr>
              <a:t>课程思政作为构建有中国特色社会主义大学课程体系的核心理念</a:t>
            </a:r>
            <a:endParaRPr lang="en-US" altLang="zh-CN" sz="2400" b="1" dirty="0">
              <a:solidFill>
                <a:srgbClr val="9D1F33"/>
              </a:solidFill>
              <a:latin typeface="华文琥珀" panose="02010800040101010101" pitchFamily="2" charset="-122"/>
              <a:ea typeface="华文琥珀" panose="02010800040101010101" pitchFamily="2" charset="-122"/>
              <a:sym typeface="+mn-ea"/>
            </a:endParaRPr>
          </a:p>
          <a:p>
            <a:pPr marL="92075">
              <a:lnSpc>
                <a:spcPct val="150000"/>
              </a:lnSpc>
              <a:tabLst>
                <a:tab pos="365125" algn="l"/>
                <a:tab pos="441325" algn="l"/>
              </a:tabLst>
              <a:defRPr/>
            </a:pPr>
            <a:endParaRPr lang="en-US" altLang="zh-CN" sz="2400" b="1" dirty="0">
              <a:solidFill>
                <a:srgbClr val="0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a:p>
            <a:pPr marL="92075">
              <a:lnSpc>
                <a:spcPct val="150000"/>
              </a:lnSpc>
              <a:tabLst>
                <a:tab pos="365125" algn="l"/>
                <a:tab pos="441325" algn="l"/>
              </a:tabLst>
              <a:defRPr/>
            </a:pPr>
            <a:r>
              <a:rPr lang="zh-CN" altLang="zh-CN" sz="2400" b="1" dirty="0">
                <a:solidFill>
                  <a:srgbClr val="0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形成以</a:t>
            </a:r>
            <a:r>
              <a:rPr lang="zh-CN" altLang="zh-CN" sz="2400" b="1" u="sng" dirty="0">
                <a:solidFill>
                  <a:srgbClr val="0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思政必修课为核心</a:t>
            </a:r>
            <a:r>
              <a:rPr lang="zh-CN" altLang="zh-CN" sz="2400" b="1" dirty="0">
                <a:solidFill>
                  <a:srgbClr val="0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a:t>
            </a:r>
            <a:r>
              <a:rPr lang="zh-CN" altLang="zh-CN" sz="2400" b="1" u="sng" dirty="0">
                <a:solidFill>
                  <a:srgbClr val="0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中国系列思政选修课为骨干</a:t>
            </a:r>
            <a:r>
              <a:rPr lang="zh-CN" altLang="zh-CN" sz="2400" b="1" dirty="0">
                <a:solidFill>
                  <a:srgbClr val="0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a:t>
            </a:r>
            <a:r>
              <a:rPr lang="zh-CN" altLang="zh-CN" sz="2400" b="1" u="sng" dirty="0">
                <a:solidFill>
                  <a:srgbClr val="0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综合素养课为支撑</a:t>
            </a:r>
            <a:r>
              <a:rPr lang="zh-CN" altLang="zh-CN" sz="2400" b="1" dirty="0">
                <a:solidFill>
                  <a:srgbClr val="0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a:t>
            </a:r>
            <a:r>
              <a:rPr lang="zh-CN" altLang="zh-CN" sz="2400" b="1" u="sng" dirty="0">
                <a:solidFill>
                  <a:srgbClr val="0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专业课为辐射</a:t>
            </a:r>
            <a:r>
              <a:rPr lang="zh-CN" altLang="zh-CN" sz="2400" b="1" dirty="0">
                <a:solidFill>
                  <a:srgbClr val="0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的</a:t>
            </a:r>
            <a:r>
              <a:rPr lang="zh-CN" altLang="en-US" sz="2400" b="1" dirty="0">
                <a:solidFill>
                  <a:srgbClr val="0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高校思政教育课程体系</a:t>
            </a:r>
            <a:r>
              <a:rPr lang="zh-CN" altLang="zh-CN" sz="2400" b="1" dirty="0">
                <a:solidFill>
                  <a:srgbClr val="0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a:t>
            </a:r>
            <a:r>
              <a:rPr lang="zh-CN" altLang="en-US" sz="2400" b="1" dirty="0">
                <a:solidFill>
                  <a:srgbClr val="0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即</a:t>
            </a:r>
            <a:r>
              <a:rPr lang="zh-CN" altLang="zh-CN" sz="2400" b="1" dirty="0">
                <a:solidFill>
                  <a:srgbClr val="0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从“思政课程”</a:t>
            </a:r>
            <a:r>
              <a:rPr lang="zh-CN" altLang="en-US" sz="2400" b="1" dirty="0">
                <a:solidFill>
                  <a:srgbClr val="0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拓展</a:t>
            </a:r>
            <a:r>
              <a:rPr lang="zh-CN" altLang="zh-CN" sz="2400" b="1" dirty="0">
                <a:solidFill>
                  <a:srgbClr val="0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到“课程思政”。</a:t>
            </a:r>
          </a:p>
          <a:p>
            <a:pPr marL="92075">
              <a:lnSpc>
                <a:spcPct val="150000"/>
              </a:lnSpc>
              <a:tabLst>
                <a:tab pos="365125" algn="l"/>
                <a:tab pos="441325" algn="l"/>
              </a:tabLst>
              <a:defRPr/>
            </a:pPr>
            <a:endParaRPr lang="en-US" altLang="zh-CN" sz="2100" b="1" dirty="0">
              <a:solidFill>
                <a:srgbClr val="9D1F33"/>
              </a:solidFill>
              <a:latin typeface="楷体" panose="02010609060101010101" pitchFamily="49" charset="-122"/>
              <a:ea typeface="楷体" panose="02010609060101010101" pitchFamily="49" charset="-122"/>
              <a:sym typeface="+mn-ea"/>
            </a:endParaRP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灯片编号占位符 2">
            <a:extLst>
              <a:ext uri="{FF2B5EF4-FFF2-40B4-BE49-F238E27FC236}">
                <a16:creationId xmlns:a16="http://schemas.microsoft.com/office/drawing/2014/main" id="{BC960BFF-0525-4E2B-8E24-C8540C1408F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Char char="•"/>
            </a:pPr>
            <a:fld id="{A7325D4B-293C-4F6D-AFA4-F490492636F6}" type="slidenum">
              <a:rPr lang="zh-CN" altLang="en-US" smtClean="0"/>
              <a:pPr>
                <a:buFont typeface="Arial" panose="020B0604020202020204" pitchFamily="34" charset="0"/>
                <a:buChar char="•"/>
              </a:pPr>
              <a:t>48</a:t>
            </a:fld>
            <a:endParaRPr lang="zh-CN" altLang="en-US"/>
          </a:p>
        </p:txBody>
      </p:sp>
      <p:sp>
        <p:nvSpPr>
          <p:cNvPr id="4" name="图文框 3">
            <a:extLst>
              <a:ext uri="{FF2B5EF4-FFF2-40B4-BE49-F238E27FC236}">
                <a16:creationId xmlns:a16="http://schemas.microsoft.com/office/drawing/2014/main" id="{C4117FD0-4E7F-417D-9F75-A583BD8EDBFF}"/>
              </a:ext>
            </a:extLst>
          </p:cNvPr>
          <p:cNvSpPr/>
          <p:nvPr/>
        </p:nvSpPr>
        <p:spPr>
          <a:xfrm>
            <a:off x="1631950" y="26989"/>
            <a:ext cx="5143500" cy="92868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5" name="矩形 4">
            <a:extLst>
              <a:ext uri="{FF2B5EF4-FFF2-40B4-BE49-F238E27FC236}">
                <a16:creationId xmlns:a16="http://schemas.microsoft.com/office/drawing/2014/main" id="{D9987535-13BE-4727-8C87-127C0113707D}"/>
              </a:ext>
            </a:extLst>
          </p:cNvPr>
          <p:cNvSpPr/>
          <p:nvPr/>
        </p:nvSpPr>
        <p:spPr>
          <a:xfrm>
            <a:off x="1919288" y="268289"/>
            <a:ext cx="4857750" cy="523875"/>
          </a:xfrm>
          <a:prstGeom prst="rect">
            <a:avLst/>
          </a:prstGeom>
        </p:spPr>
        <p:txBody>
          <a:bodyPr>
            <a:spAutoFit/>
          </a:bodyPr>
          <a:lstStyle/>
          <a:p>
            <a:pPr>
              <a:defRPr/>
            </a:pPr>
            <a:r>
              <a:rPr lang="zh-CN" altLang="en-US" sz="2800" b="1" dirty="0">
                <a:effectLst>
                  <a:outerShdw blurRad="38100" dist="38100" dir="2700000" algn="tl">
                    <a:srgbClr val="000000">
                      <a:alpha val="43137"/>
                    </a:srgbClr>
                  </a:outerShdw>
                </a:effectLst>
                <a:sym typeface="+mn-ea"/>
              </a:rPr>
              <a:t>上海市正在探索实践中：</a:t>
            </a:r>
          </a:p>
        </p:txBody>
      </p:sp>
      <p:sp>
        <p:nvSpPr>
          <p:cNvPr id="13" name="矩形 12">
            <a:extLst>
              <a:ext uri="{FF2B5EF4-FFF2-40B4-BE49-F238E27FC236}">
                <a16:creationId xmlns:a16="http://schemas.microsoft.com/office/drawing/2014/main" id="{D926E236-110D-41C3-A017-C61DC48DA473}"/>
              </a:ext>
            </a:extLst>
          </p:cNvPr>
          <p:cNvSpPr/>
          <p:nvPr/>
        </p:nvSpPr>
        <p:spPr>
          <a:xfrm>
            <a:off x="2063750" y="3541713"/>
            <a:ext cx="8464550" cy="2220912"/>
          </a:xfrm>
          <a:prstGeom prst="rect">
            <a:avLst/>
          </a:prstGeom>
        </p:spPr>
        <p:txBody>
          <a:bodyPr>
            <a:spAutoFit/>
          </a:bodyPr>
          <a:lstStyle/>
          <a:p>
            <a:pPr>
              <a:lnSpc>
                <a:spcPct val="150000"/>
              </a:lnSpc>
              <a:buFont typeface="Wingdings" panose="05000000000000000000" pitchFamily="2" charset="2"/>
              <a:buChar char="u"/>
              <a:defRPr/>
            </a:pPr>
            <a:r>
              <a:rPr lang="zh-CN" altLang="en-US" sz="2400" b="1" dirty="0">
                <a:solidFill>
                  <a:srgbClr val="0000CC"/>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 建设</a:t>
            </a:r>
            <a:r>
              <a:rPr lang="en-US" altLang="zh-CN" sz="2400" b="1" dirty="0">
                <a:solidFill>
                  <a:srgbClr val="0000CC"/>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200</a:t>
            </a:r>
            <a:r>
              <a:rPr lang="zh-CN" altLang="en-US" sz="2400" b="1" dirty="0">
                <a:solidFill>
                  <a:srgbClr val="0000CC"/>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余门思想政治理论课示范课程。</a:t>
            </a:r>
            <a:endParaRPr lang="en-US" altLang="zh-CN" sz="2400" b="1" dirty="0">
              <a:solidFill>
                <a:srgbClr val="0000CC"/>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a:p>
            <a:pPr>
              <a:lnSpc>
                <a:spcPct val="150000"/>
              </a:lnSpc>
              <a:buFont typeface="Wingdings" panose="05000000000000000000" pitchFamily="2" charset="2"/>
              <a:buChar char="u"/>
              <a:defRPr/>
            </a:pPr>
            <a:r>
              <a:rPr lang="zh-CN" altLang="en-US" sz="2400" b="1" dirty="0">
                <a:solidFill>
                  <a:srgbClr val="0000CC"/>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 所有高校开设“中国系列”思政选修课，已设</a:t>
            </a:r>
            <a:r>
              <a:rPr lang="en-US" altLang="zh-CN" sz="2400" b="1" dirty="0">
                <a:solidFill>
                  <a:srgbClr val="0000CC"/>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60</a:t>
            </a:r>
            <a:r>
              <a:rPr lang="zh-CN" altLang="en-US" sz="2400" b="1" dirty="0">
                <a:solidFill>
                  <a:srgbClr val="0000CC"/>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多门。</a:t>
            </a:r>
            <a:endParaRPr lang="en-US" altLang="zh-CN" sz="2400" b="1" dirty="0">
              <a:solidFill>
                <a:srgbClr val="0000CC"/>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a:p>
            <a:pPr>
              <a:lnSpc>
                <a:spcPct val="150000"/>
              </a:lnSpc>
              <a:buFont typeface="Wingdings" panose="05000000000000000000" pitchFamily="2" charset="2"/>
              <a:buChar char="u"/>
              <a:defRPr/>
            </a:pPr>
            <a:r>
              <a:rPr lang="zh-CN" altLang="en-US" sz="2400" b="1" dirty="0">
                <a:solidFill>
                  <a:srgbClr val="0000CC"/>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 所有高校试点综合素养课程育人改革，已设</a:t>
            </a:r>
            <a:r>
              <a:rPr lang="en-US" altLang="zh-CN" sz="2400" b="1" dirty="0">
                <a:solidFill>
                  <a:srgbClr val="0000CC"/>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600</a:t>
            </a:r>
            <a:r>
              <a:rPr lang="zh-CN" altLang="en-US" sz="2400" b="1" dirty="0">
                <a:solidFill>
                  <a:srgbClr val="0000CC"/>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多门。</a:t>
            </a:r>
            <a:endParaRPr lang="en-US" altLang="zh-CN" sz="2400" b="1" dirty="0">
              <a:solidFill>
                <a:srgbClr val="0000CC"/>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a:p>
            <a:pPr>
              <a:lnSpc>
                <a:spcPct val="150000"/>
              </a:lnSpc>
              <a:buFont typeface="Wingdings" panose="05000000000000000000" pitchFamily="2" charset="2"/>
              <a:buChar char="u"/>
              <a:defRPr/>
            </a:pPr>
            <a:r>
              <a:rPr lang="zh-CN" altLang="en-US" sz="2400" b="1" dirty="0">
                <a:solidFill>
                  <a:srgbClr val="0000CC"/>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 所有高校开展专业课程育人改革，已设</a:t>
            </a:r>
            <a:r>
              <a:rPr lang="en-US" altLang="zh-CN" sz="2400" b="1" dirty="0">
                <a:solidFill>
                  <a:srgbClr val="0000CC"/>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2000</a:t>
            </a:r>
            <a:r>
              <a:rPr lang="zh-CN" altLang="en-US" sz="2400" b="1" dirty="0">
                <a:solidFill>
                  <a:srgbClr val="0000CC"/>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多门。</a:t>
            </a:r>
            <a:endParaRPr lang="zh-CN" altLang="en-US" sz="2400" b="1" dirty="0">
              <a:solidFill>
                <a:srgbClr val="0000CC"/>
              </a:solidFill>
              <a:effectLst>
                <a:outerShdw blurRad="38100" dist="38100" dir="2700000" algn="tl">
                  <a:srgbClr val="000000">
                    <a:alpha val="43137"/>
                  </a:srgbClr>
                </a:outerShdw>
              </a:effectLst>
              <a:latin typeface="楷体_GB2312" panose="02010609030101010101" pitchFamily="49" charset="-122"/>
              <a:ea typeface="楷体_GB2312" panose="02010609030101010101" pitchFamily="49" charset="-122"/>
              <a:sym typeface="+mn-ea"/>
            </a:endParaRPr>
          </a:p>
        </p:txBody>
      </p:sp>
      <p:sp>
        <p:nvSpPr>
          <p:cNvPr id="69638" name="矩形 5">
            <a:extLst>
              <a:ext uri="{FF2B5EF4-FFF2-40B4-BE49-F238E27FC236}">
                <a16:creationId xmlns:a16="http://schemas.microsoft.com/office/drawing/2014/main" id="{E6F58E03-C9F1-4147-8F8F-0A990F5A7919}"/>
              </a:ext>
            </a:extLst>
          </p:cNvPr>
          <p:cNvSpPr>
            <a:spLocks noChangeArrowheads="1"/>
          </p:cNvSpPr>
          <p:nvPr/>
        </p:nvSpPr>
        <p:spPr bwMode="auto">
          <a:xfrm>
            <a:off x="931234" y="1627854"/>
            <a:ext cx="9050966" cy="1405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49275" indent="-457200">
              <a:buFont typeface="Arial" panose="020B0604020202020204" pitchFamily="34" charset="0"/>
              <a:tabLst>
                <a:tab pos="365125" algn="l"/>
                <a:tab pos="441325" algn="l"/>
              </a:tabLst>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tabLst>
                <a:tab pos="365125" algn="l"/>
                <a:tab pos="441325" algn="l"/>
              </a:tabLst>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tabLst>
                <a:tab pos="365125" algn="l"/>
                <a:tab pos="441325" algn="l"/>
              </a:tabLst>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tabLst>
                <a:tab pos="365125" algn="l"/>
                <a:tab pos="441325" algn="l"/>
              </a:tabLst>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tabLst>
                <a:tab pos="365125" algn="l"/>
                <a:tab pos="441325" algn="l"/>
              </a:tabLst>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tabLst>
                <a:tab pos="365125" algn="l"/>
                <a:tab pos="441325" algn="l"/>
              </a:tabLs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tabLst>
                <a:tab pos="365125" algn="l"/>
                <a:tab pos="441325" algn="l"/>
              </a:tabLs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tabLst>
                <a:tab pos="365125" algn="l"/>
                <a:tab pos="441325" algn="l"/>
              </a:tabLs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tabLst>
                <a:tab pos="365125" algn="l"/>
                <a:tab pos="441325" algn="l"/>
              </a:tabLs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buFont typeface="Wingdings" panose="05000000000000000000" pitchFamily="2" charset="2"/>
              <a:buChar char="p"/>
            </a:pPr>
            <a:r>
              <a:rPr lang="en-US" altLang="zh-CN" sz="2000" b="1" dirty="0">
                <a:latin typeface="楷体" panose="02010609060101010101" pitchFamily="49" charset="-122"/>
                <a:ea typeface="楷体" panose="02010609060101010101" pitchFamily="49" charset="-122"/>
                <a:sym typeface="+mn-ea"/>
              </a:rPr>
              <a:t>2014</a:t>
            </a:r>
            <a:r>
              <a:rPr lang="zh-CN" altLang="en-US" sz="2000" b="1" dirty="0">
                <a:latin typeface="楷体" panose="02010609060101010101" pitchFamily="49" charset="-122"/>
                <a:ea typeface="楷体" panose="02010609060101010101" pitchFamily="49" charset="-122"/>
                <a:sym typeface="+mn-ea"/>
              </a:rPr>
              <a:t>年开始探索，</a:t>
            </a:r>
            <a:r>
              <a:rPr lang="en-US" altLang="zh-CN" sz="2000" b="1" dirty="0">
                <a:latin typeface="楷体" panose="02010609060101010101" pitchFamily="49" charset="-122"/>
                <a:ea typeface="楷体" panose="02010609060101010101" pitchFamily="49" charset="-122"/>
                <a:sym typeface="+mn-ea"/>
              </a:rPr>
              <a:t>2017</a:t>
            </a:r>
            <a:r>
              <a:rPr lang="zh-CN" altLang="en-US" sz="2000" b="1" dirty="0">
                <a:latin typeface="楷体" panose="02010609060101010101" pitchFamily="49" charset="-122"/>
                <a:ea typeface="楷体" panose="02010609060101010101" pitchFamily="49" charset="-122"/>
                <a:sym typeface="+mn-ea"/>
              </a:rPr>
              <a:t>年全面推广铺开。</a:t>
            </a:r>
            <a:endParaRPr lang="en-US" altLang="zh-CN" sz="2000" b="1" dirty="0">
              <a:latin typeface="楷体" panose="02010609060101010101" pitchFamily="49" charset="-122"/>
              <a:ea typeface="楷体" panose="02010609060101010101" pitchFamily="49" charset="-122"/>
              <a:sym typeface="+mn-ea"/>
            </a:endParaRPr>
          </a:p>
          <a:p>
            <a:pPr eaLnBrk="1" hangingPunct="1">
              <a:lnSpc>
                <a:spcPct val="150000"/>
              </a:lnSpc>
              <a:buFont typeface="Wingdings" panose="05000000000000000000" pitchFamily="2" charset="2"/>
              <a:buChar char="p"/>
            </a:pPr>
            <a:r>
              <a:rPr lang="zh-CN" altLang="en-US" sz="2000" b="1" dirty="0">
                <a:latin typeface="楷体" panose="02010609060101010101" pitchFamily="49" charset="-122"/>
                <a:ea typeface="楷体" panose="02010609060101010101" pitchFamily="49" charset="-122"/>
                <a:sym typeface="+mn-ea"/>
              </a:rPr>
              <a:t>按照“统筹布局、分布实施、滚动发展”进行部署。</a:t>
            </a:r>
            <a:endParaRPr lang="en-US" altLang="zh-CN" sz="2000" b="1" dirty="0">
              <a:latin typeface="楷体" panose="02010609060101010101" pitchFamily="49" charset="-122"/>
              <a:ea typeface="楷体" panose="02010609060101010101" pitchFamily="49" charset="-122"/>
              <a:sym typeface="+mn-ea"/>
            </a:endParaRPr>
          </a:p>
          <a:p>
            <a:pPr eaLnBrk="1" hangingPunct="1">
              <a:lnSpc>
                <a:spcPct val="150000"/>
              </a:lnSpc>
              <a:buFont typeface="Wingdings" panose="05000000000000000000" pitchFamily="2" charset="2"/>
              <a:buChar char="p"/>
            </a:pPr>
            <a:r>
              <a:rPr lang="zh-CN" altLang="en-US" sz="2000" b="1" dirty="0">
                <a:latin typeface="楷体" panose="02010609060101010101" pitchFamily="49" charset="-122"/>
                <a:ea typeface="楷体" panose="02010609060101010101" pitchFamily="49" charset="-122"/>
                <a:sym typeface="+mn-ea"/>
              </a:rPr>
              <a:t>举全市之力，</a:t>
            </a:r>
            <a:r>
              <a:rPr lang="en-US" altLang="zh-CN" sz="2000" b="1" dirty="0">
                <a:latin typeface="楷体" panose="02010609060101010101" pitchFamily="49" charset="-122"/>
                <a:ea typeface="楷体" panose="02010609060101010101" pitchFamily="49" charset="-122"/>
                <a:sym typeface="+mn-ea"/>
              </a:rPr>
              <a:t>12</a:t>
            </a:r>
            <a:r>
              <a:rPr lang="zh-CN" altLang="en-US" sz="2000" b="1" dirty="0">
                <a:latin typeface="楷体" panose="02010609060101010101" pitchFamily="49" charset="-122"/>
                <a:ea typeface="楷体" panose="02010609060101010101" pitchFamily="49" charset="-122"/>
                <a:sym typeface="+mn-ea"/>
              </a:rPr>
              <a:t>所高校整体试点，</a:t>
            </a:r>
            <a:r>
              <a:rPr lang="en-US" altLang="zh-CN" sz="2000" b="1" dirty="0">
                <a:latin typeface="楷体" panose="02010609060101010101" pitchFamily="49" charset="-122"/>
                <a:ea typeface="楷体" panose="02010609060101010101" pitchFamily="49" charset="-122"/>
                <a:sym typeface="+mn-ea"/>
              </a:rPr>
              <a:t>12</a:t>
            </a:r>
            <a:r>
              <a:rPr lang="zh-CN" altLang="en-US" sz="2000" b="1" dirty="0">
                <a:latin typeface="楷体" panose="02010609060101010101" pitchFamily="49" charset="-122"/>
                <a:ea typeface="楷体" panose="02010609060101010101" pitchFamily="49" charset="-122"/>
                <a:sym typeface="+mn-ea"/>
              </a:rPr>
              <a:t>所高校重点培育，</a:t>
            </a:r>
            <a:r>
              <a:rPr lang="en-US" altLang="zh-CN" sz="2000" b="1" dirty="0">
                <a:latin typeface="楷体" panose="02010609060101010101" pitchFamily="49" charset="-122"/>
                <a:ea typeface="楷体" panose="02010609060101010101" pitchFamily="49" charset="-122"/>
                <a:sym typeface="+mn-ea"/>
              </a:rPr>
              <a:t>34</a:t>
            </a:r>
            <a:r>
              <a:rPr lang="zh-CN" altLang="en-US" sz="2000" b="1" dirty="0">
                <a:latin typeface="楷体" panose="02010609060101010101" pitchFamily="49" charset="-122"/>
                <a:ea typeface="楷体" panose="02010609060101010101" pitchFamily="49" charset="-122"/>
                <a:sym typeface="+mn-ea"/>
              </a:rPr>
              <a:t>所高校一般培育。</a:t>
            </a:r>
            <a:endParaRPr lang="en-US" altLang="zh-CN" sz="2000" b="1" dirty="0">
              <a:latin typeface="楷体" panose="02010609060101010101" pitchFamily="49" charset="-122"/>
              <a:ea typeface="楷体" panose="02010609060101010101" pitchFamily="49" charset="-122"/>
              <a:sym typeface="+mn-ea"/>
            </a:endParaRP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58" name="组合 12">
            <a:extLst>
              <a:ext uri="{FF2B5EF4-FFF2-40B4-BE49-F238E27FC236}">
                <a16:creationId xmlns:a16="http://schemas.microsoft.com/office/drawing/2014/main" id="{06A37066-BCCB-4B60-B844-7A1BE3E3B03A}"/>
              </a:ext>
            </a:extLst>
          </p:cNvPr>
          <p:cNvGrpSpPr>
            <a:grpSpLocks/>
          </p:cNvGrpSpPr>
          <p:nvPr/>
        </p:nvGrpSpPr>
        <p:grpSpPr bwMode="auto">
          <a:xfrm>
            <a:off x="1524000" y="-14288"/>
            <a:ext cx="6002338" cy="804863"/>
            <a:chOff x="0" y="0"/>
            <a:chExt cx="8613908" cy="600792"/>
          </a:xfrm>
        </p:grpSpPr>
        <p:sp>
          <p:nvSpPr>
            <p:cNvPr id="9" name="矩形 8">
              <a:extLst>
                <a:ext uri="{FF2B5EF4-FFF2-40B4-BE49-F238E27FC236}">
                  <a16:creationId xmlns:a16="http://schemas.microsoft.com/office/drawing/2014/main" id="{B717BAFB-0DB4-4E6C-A604-856D928D6B67}"/>
                </a:ext>
              </a:extLst>
            </p:cNvPr>
            <p:cNvSpPr/>
            <p:nvPr/>
          </p:nvSpPr>
          <p:spPr bwMode="auto">
            <a:xfrm>
              <a:off x="102520" y="0"/>
              <a:ext cx="8511388" cy="600792"/>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en-US" altLang="zh-CN" sz="3600" b="1" dirty="0">
                  <a:solidFill>
                    <a:srgbClr val="0000FF"/>
                  </a:solidFill>
                  <a:effectLst>
                    <a:outerShdw blurRad="38100" dist="38100" dir="2700000" algn="tl">
                      <a:srgbClr val="000000">
                        <a:alpha val="43137"/>
                      </a:srgbClr>
                    </a:outerShdw>
                  </a:effectLst>
                  <a:latin typeface="Arial Black" panose="020B0A04020102020204" pitchFamily="34" charset="0"/>
                  <a:ea typeface="黑体" panose="02010609060101010101" pitchFamily="49" charset="-122"/>
                  <a:sym typeface="+mn-ea"/>
                </a:rPr>
                <a:t>B</a:t>
              </a:r>
              <a:r>
                <a:rPr lang="en-US" altLang="zh-CN" sz="3600" b="1" dirty="0">
                  <a:solidFill>
                    <a:srgbClr val="0000FF"/>
                  </a:solidFill>
                  <a:latin typeface="黑体" panose="02010609060101010101" pitchFamily="49" charset="-122"/>
                  <a:ea typeface="黑体" panose="02010609060101010101" pitchFamily="49" charset="-122"/>
                  <a:sym typeface="+mn-ea"/>
                </a:rPr>
                <a:t> </a:t>
              </a:r>
              <a:r>
                <a:rPr lang="zh-CN" altLang="en-US" sz="3600" b="1" dirty="0">
                  <a:latin typeface="Arial Rounded MT Bold" panose="020F0704030504030204" pitchFamily="34" charset="0"/>
                  <a:sym typeface="+mn-ea"/>
                </a:rPr>
                <a:t>战略选择和实现路径</a:t>
              </a:r>
            </a:p>
          </p:txBody>
        </p:sp>
        <p:sp>
          <p:nvSpPr>
            <p:cNvPr id="7" name="矩形 6">
              <a:extLst>
                <a:ext uri="{FF2B5EF4-FFF2-40B4-BE49-F238E27FC236}">
                  <a16:creationId xmlns:a16="http://schemas.microsoft.com/office/drawing/2014/main" id="{02091D11-5957-4356-A08B-FD0E11D69913}"/>
                </a:ext>
              </a:extLst>
            </p:cNvPr>
            <p:cNvSpPr/>
            <p:nvPr/>
          </p:nvSpPr>
          <p:spPr bwMode="auto">
            <a:xfrm>
              <a:off x="0" y="0"/>
              <a:ext cx="143528" cy="600792"/>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sz="2600" b="1" dirty="0">
                <a:latin typeface="Arial Rounded MT Bold" panose="020F0704030504030204" pitchFamily="34" charset="0"/>
              </a:endParaRPr>
            </a:p>
          </p:txBody>
        </p:sp>
      </p:grpSp>
      <p:grpSp>
        <p:nvGrpSpPr>
          <p:cNvPr id="3" name="组合 78">
            <a:extLst>
              <a:ext uri="{FF2B5EF4-FFF2-40B4-BE49-F238E27FC236}">
                <a16:creationId xmlns:a16="http://schemas.microsoft.com/office/drawing/2014/main" id="{ED814641-BC69-4422-BD5B-47F5ABE1859D}"/>
              </a:ext>
            </a:extLst>
          </p:cNvPr>
          <p:cNvGrpSpPr/>
          <p:nvPr/>
        </p:nvGrpSpPr>
        <p:grpSpPr bwMode="auto">
          <a:xfrm>
            <a:off x="6068585" y="5819312"/>
            <a:ext cx="519988" cy="608474"/>
            <a:chOff x="2460215" y="8120416"/>
            <a:chExt cx="693270" cy="863600"/>
          </a:xfrm>
          <a:solidFill>
            <a:schemeClr val="bg1"/>
          </a:solidFill>
        </p:grpSpPr>
        <p:sp>
          <p:nvSpPr>
            <p:cNvPr id="82" name="燕尾形 81">
              <a:extLst>
                <a:ext uri="{FF2B5EF4-FFF2-40B4-BE49-F238E27FC236}">
                  <a16:creationId xmlns:a16="http://schemas.microsoft.com/office/drawing/2014/main" id="{C7C5FCBA-AC82-4678-99B0-40F191EDA1D1}"/>
                </a:ext>
              </a:extLst>
            </p:cNvPr>
            <p:cNvSpPr/>
            <p:nvPr/>
          </p:nvSpPr>
          <p:spPr>
            <a:xfrm>
              <a:off x="2460215" y="8120416"/>
              <a:ext cx="403710" cy="86360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a:solidFill>
                  <a:schemeClr val="tx1"/>
                </a:solidFill>
              </a:endParaRPr>
            </a:p>
          </p:txBody>
        </p:sp>
        <p:sp>
          <p:nvSpPr>
            <p:cNvPr id="83" name="燕尾形 82">
              <a:extLst>
                <a:ext uri="{FF2B5EF4-FFF2-40B4-BE49-F238E27FC236}">
                  <a16:creationId xmlns:a16="http://schemas.microsoft.com/office/drawing/2014/main" id="{F710DE85-9449-42EE-A336-39C6BF638D05}"/>
                </a:ext>
              </a:extLst>
            </p:cNvPr>
            <p:cNvSpPr/>
            <p:nvPr/>
          </p:nvSpPr>
          <p:spPr>
            <a:xfrm>
              <a:off x="2749775" y="8120416"/>
              <a:ext cx="403710" cy="86360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a:solidFill>
                  <a:schemeClr val="tx1"/>
                </a:solidFill>
              </a:endParaRPr>
            </a:p>
          </p:txBody>
        </p:sp>
      </p:grpSp>
      <p:sp>
        <p:nvSpPr>
          <p:cNvPr id="19460" name="矩形 28">
            <a:extLst>
              <a:ext uri="{FF2B5EF4-FFF2-40B4-BE49-F238E27FC236}">
                <a16:creationId xmlns:a16="http://schemas.microsoft.com/office/drawing/2014/main" id="{C10B7C87-ACA7-49CF-A29F-314BC4EBE121}"/>
              </a:ext>
            </a:extLst>
          </p:cNvPr>
          <p:cNvSpPr>
            <a:spLocks noChangeArrowheads="1"/>
          </p:cNvSpPr>
          <p:nvPr/>
        </p:nvSpPr>
        <p:spPr bwMode="auto">
          <a:xfrm>
            <a:off x="854149" y="1441180"/>
            <a:ext cx="10483702" cy="4044890"/>
          </a:xfrm>
          <a:prstGeom prst="rect">
            <a:avLst/>
          </a:prstGeom>
          <a:noFill/>
          <a:ln w="9525">
            <a:noFill/>
            <a:miter lim="800000"/>
          </a:ln>
        </p:spPr>
        <p:txBody>
          <a:bodyPr wrap="square">
            <a:spAutoFit/>
          </a:bodyPr>
          <a:lstStyle/>
          <a:p>
            <a:pPr eaLnBrk="1" hangingPunct="1">
              <a:defRPr/>
            </a:pPr>
            <a:r>
              <a:rPr lang="en-US" altLang="zh-CN" sz="2800" b="1" dirty="0">
                <a:solidFill>
                  <a:srgbClr val="0000CC"/>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1</a:t>
            </a:r>
            <a:r>
              <a:rPr lang="zh-CN" altLang="en-US" sz="2800" b="1" dirty="0">
                <a:solidFill>
                  <a:srgbClr val="0000CC"/>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、坚持不懈传播马克思主义科学理论作为课程思政的战略出发点</a:t>
            </a:r>
          </a:p>
          <a:p>
            <a:pPr marL="549275" indent="-457200">
              <a:lnSpc>
                <a:spcPct val="150000"/>
              </a:lnSpc>
              <a:buFont typeface="+mj-ea"/>
              <a:buAutoNum type="circleNumDbPlain" startAt="2"/>
              <a:tabLst>
                <a:tab pos="365125" algn="l"/>
                <a:tab pos="441325" algn="l"/>
              </a:tabLst>
              <a:defRPr/>
            </a:pPr>
            <a:r>
              <a:rPr lang="zh-CN" altLang="en-US" sz="2400" b="1" dirty="0">
                <a:solidFill>
                  <a:srgbClr val="9D1F33"/>
                </a:solidFill>
                <a:latin typeface="华文琥珀" panose="02010800040101010101" pitchFamily="2" charset="-122"/>
                <a:ea typeface="华文琥珀" panose="02010800040101010101" pitchFamily="2" charset="-122"/>
                <a:sym typeface="+mn-ea"/>
              </a:rPr>
              <a:t>课程思政作为实现“知识传播与价值引领相结合”的现实路径</a:t>
            </a:r>
            <a:endParaRPr lang="en-US" altLang="zh-CN" sz="2400" b="1" dirty="0">
              <a:solidFill>
                <a:srgbClr val="9D1F33"/>
              </a:solidFill>
              <a:latin typeface="华文琥珀" panose="02010800040101010101" pitchFamily="2" charset="-122"/>
              <a:ea typeface="华文琥珀" panose="02010800040101010101" pitchFamily="2" charset="-122"/>
              <a:sym typeface="+mn-ea"/>
            </a:endParaRPr>
          </a:p>
          <a:p>
            <a:pPr marL="549275" indent="-457200">
              <a:lnSpc>
                <a:spcPct val="150000"/>
              </a:lnSpc>
              <a:buFont typeface="Wingdings" panose="05000000000000000000" pitchFamily="2" charset="2"/>
              <a:buChar char="u"/>
              <a:tabLst>
                <a:tab pos="365125" algn="l"/>
                <a:tab pos="441325" algn="l"/>
              </a:tabLst>
              <a:defRPr/>
            </a:pPr>
            <a:r>
              <a:rPr lang="zh-CN" altLang="en-US" sz="2200" b="1" dirty="0">
                <a:latin typeface="楷体" panose="02010609060101010101" pitchFamily="49" charset="-122"/>
                <a:ea typeface="楷体" panose="02010609060101010101" pitchFamily="49" charset="-122"/>
                <a:sym typeface="+mn-ea"/>
              </a:rPr>
              <a:t>为破解思政教育“孤岛”困境、思政教育与专业教学“两张皮”现象提供了现实路径。</a:t>
            </a:r>
            <a:endParaRPr lang="en-US" altLang="zh-CN" sz="2200" b="1" dirty="0">
              <a:latin typeface="楷体" panose="02010609060101010101" pitchFamily="49" charset="-122"/>
              <a:ea typeface="楷体" panose="02010609060101010101" pitchFamily="49" charset="-122"/>
              <a:sym typeface="+mn-ea"/>
            </a:endParaRPr>
          </a:p>
          <a:p>
            <a:pPr marL="549275" indent="-457200">
              <a:lnSpc>
                <a:spcPct val="150000"/>
              </a:lnSpc>
              <a:buFont typeface="Wingdings" panose="05000000000000000000" pitchFamily="2" charset="2"/>
              <a:buChar char="u"/>
              <a:tabLst>
                <a:tab pos="365125" algn="l"/>
                <a:tab pos="441325" algn="l"/>
              </a:tabLst>
              <a:defRPr/>
            </a:pPr>
            <a:r>
              <a:rPr lang="zh-CN" altLang="en-US" sz="2200" b="1" dirty="0">
                <a:latin typeface="楷体" panose="02010609060101010101" pitchFamily="49" charset="-122"/>
                <a:ea typeface="楷体" panose="02010609060101010101" pitchFamily="49" charset="-122"/>
                <a:sym typeface="+mn-ea"/>
              </a:rPr>
              <a:t>将价值观培育和塑造“基因式”植入所有课程。</a:t>
            </a:r>
            <a:endParaRPr lang="en-US" altLang="zh-CN" sz="2200" b="1" dirty="0">
              <a:latin typeface="楷体" panose="02010609060101010101" pitchFamily="49" charset="-122"/>
              <a:ea typeface="楷体" panose="02010609060101010101" pitchFamily="49" charset="-122"/>
              <a:sym typeface="+mn-ea"/>
            </a:endParaRPr>
          </a:p>
          <a:p>
            <a:pPr marL="549275" indent="-457200">
              <a:lnSpc>
                <a:spcPct val="150000"/>
              </a:lnSpc>
              <a:buFont typeface="Wingdings" panose="05000000000000000000" pitchFamily="2" charset="2"/>
              <a:buChar char="u"/>
              <a:tabLst>
                <a:tab pos="365125" algn="l"/>
                <a:tab pos="441325" algn="l"/>
              </a:tabLst>
              <a:defRPr/>
            </a:pPr>
            <a:r>
              <a:rPr lang="zh-CN" altLang="en-US" sz="2200" b="1" dirty="0">
                <a:latin typeface="楷体" panose="02010609060101010101" pitchFamily="49" charset="-122"/>
                <a:ea typeface="楷体" panose="02010609060101010101" pitchFamily="49" charset="-122"/>
                <a:sym typeface="+mn-ea"/>
              </a:rPr>
              <a:t>着力将思政教育贯穿于学校教育教学全过程；着力将教书育人内涵落实于课程教学的主渠道中；着力实现价值传播中凝聚知识底蕴，知识传播中强化价值引领。</a:t>
            </a:r>
            <a:endParaRPr lang="en-US" altLang="zh-CN" sz="2200" b="1" dirty="0">
              <a:latin typeface="楷体" panose="02010609060101010101" pitchFamily="49" charset="-122"/>
              <a:ea typeface="楷体" panose="02010609060101010101" pitchFamily="49" charset="-122"/>
              <a:sym typeface="+mn-ea"/>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3A84FE-4C71-479F-8035-47ED2545F6C6}"/>
              </a:ext>
            </a:extLst>
          </p:cNvPr>
          <p:cNvSpPr>
            <a:spLocks noGrp="1"/>
          </p:cNvSpPr>
          <p:nvPr>
            <p:ph type="title"/>
          </p:nvPr>
        </p:nvSpPr>
        <p:spPr>
          <a:xfrm>
            <a:off x="2152650" y="369888"/>
            <a:ext cx="7886700" cy="792162"/>
          </a:xfrm>
        </p:spPr>
        <p:txBody>
          <a:bodyPr/>
          <a:lstStyle/>
          <a:p>
            <a:pPr>
              <a:defRPr/>
            </a:pPr>
            <a:r>
              <a:rPr lang="zh-CN" altLang="zh-CN" sz="3200" b="1" dirty="0">
                <a:solidFill>
                  <a:srgbClr val="FF0000"/>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rPr>
              <a:t>全国教育大会具有划时代和</a:t>
            </a:r>
            <a:r>
              <a:rPr lang="zh-CN" altLang="zh-CN" sz="3200" b="1" u="sng" dirty="0">
                <a:solidFill>
                  <a:srgbClr val="FF0000"/>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rPr>
              <a:t>里程碑</a:t>
            </a:r>
            <a:r>
              <a:rPr lang="zh-CN" altLang="zh-CN" sz="3200" b="1" dirty="0">
                <a:solidFill>
                  <a:srgbClr val="FF0000"/>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rPr>
              <a:t>意义</a:t>
            </a:r>
            <a:endParaRPr lang="zh-CN" altLang="en-US" sz="3200" dirty="0">
              <a:solidFill>
                <a:srgbClr val="FF0000"/>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endParaRPr>
          </a:p>
        </p:txBody>
      </p:sp>
      <p:sp>
        <p:nvSpPr>
          <p:cNvPr id="14339" name="内容占位符 2">
            <a:extLst>
              <a:ext uri="{FF2B5EF4-FFF2-40B4-BE49-F238E27FC236}">
                <a16:creationId xmlns:a16="http://schemas.microsoft.com/office/drawing/2014/main" id="{DF3F9675-95EA-4056-855D-BABEBC4204C4}"/>
              </a:ext>
            </a:extLst>
          </p:cNvPr>
          <p:cNvSpPr>
            <a:spLocks noGrp="1" noChangeArrowheads="1"/>
          </p:cNvSpPr>
          <p:nvPr>
            <p:ph idx="1"/>
          </p:nvPr>
        </p:nvSpPr>
        <p:spPr bwMode="auto">
          <a:xfrm>
            <a:off x="361507" y="1640264"/>
            <a:ext cx="11129767" cy="4536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indent="-457200">
              <a:buFont typeface="Calibri" panose="020F0502020204030204" pitchFamily="34" charset="0"/>
              <a:buAutoNum type="arabicPeriod"/>
            </a:pPr>
            <a:r>
              <a:rPr lang="zh-CN" altLang="zh-CN" sz="2400" b="1" dirty="0">
                <a:solidFill>
                  <a:srgbClr val="C00000"/>
                </a:solidFill>
                <a:latin typeface="楷体" panose="02010609060101010101" pitchFamily="49" charset="-122"/>
                <a:ea typeface="楷体" panose="02010609060101010101" pitchFamily="49" charset="-122"/>
              </a:rPr>
              <a:t>重大理论成果</a:t>
            </a:r>
            <a:r>
              <a:rPr lang="zh-CN" altLang="en-US" sz="2400" b="1" dirty="0">
                <a:solidFill>
                  <a:srgbClr val="C00000"/>
                </a:solidFill>
                <a:latin typeface="楷体" panose="02010609060101010101" pitchFamily="49" charset="-122"/>
                <a:ea typeface="楷体" panose="02010609060101010101" pitchFamily="49" charset="-122"/>
              </a:rPr>
              <a:t>：</a:t>
            </a:r>
            <a:r>
              <a:rPr lang="zh-CN" altLang="zh-CN" sz="2400" b="1" dirty="0">
                <a:solidFill>
                  <a:srgbClr val="0000FF"/>
                </a:solidFill>
                <a:latin typeface="楷体" panose="02010609060101010101" pitchFamily="49" charset="-122"/>
                <a:ea typeface="楷体" panose="02010609060101010101" pitchFamily="49" charset="-122"/>
              </a:rPr>
              <a:t>习近平</a:t>
            </a:r>
            <a:r>
              <a:rPr lang="zh-CN" altLang="en-US" sz="2400" b="1" dirty="0">
                <a:solidFill>
                  <a:srgbClr val="0000FF"/>
                </a:solidFill>
                <a:latin typeface="楷体" panose="02010609060101010101" pitchFamily="49" charset="-122"/>
                <a:ea typeface="楷体" panose="02010609060101010101" pitchFamily="49" charset="-122"/>
              </a:rPr>
              <a:t>关于</a:t>
            </a:r>
            <a:r>
              <a:rPr lang="zh-CN" altLang="zh-CN" sz="2400" b="1" dirty="0">
                <a:solidFill>
                  <a:srgbClr val="0000FF"/>
                </a:solidFill>
                <a:latin typeface="楷体" panose="02010609060101010101" pitchFamily="49" charset="-122"/>
                <a:ea typeface="楷体" panose="02010609060101010101" pitchFamily="49" charset="-122"/>
              </a:rPr>
              <a:t>教育的</a:t>
            </a:r>
            <a:r>
              <a:rPr lang="zh-CN" altLang="en-US" sz="2400" b="1" dirty="0">
                <a:solidFill>
                  <a:srgbClr val="0000FF"/>
                </a:solidFill>
                <a:latin typeface="楷体" panose="02010609060101010101" pitchFamily="49" charset="-122"/>
                <a:ea typeface="楷体" panose="02010609060101010101" pitchFamily="49" charset="-122"/>
              </a:rPr>
              <a:t>“九个坚持”</a:t>
            </a:r>
            <a:r>
              <a:rPr lang="zh-CN" altLang="zh-CN" sz="2400" b="1" dirty="0">
                <a:solidFill>
                  <a:srgbClr val="0000FF"/>
                </a:solidFill>
                <a:latin typeface="楷体" panose="02010609060101010101" pitchFamily="49" charset="-122"/>
                <a:ea typeface="楷体" panose="02010609060101010101" pitchFamily="49" charset="-122"/>
              </a:rPr>
              <a:t>重要论述</a:t>
            </a:r>
            <a:r>
              <a:rPr lang="zh-CN" altLang="en-US" sz="2400" b="1" dirty="0">
                <a:solidFill>
                  <a:srgbClr val="0000FF"/>
                </a:solidFill>
                <a:latin typeface="楷体" panose="02010609060101010101" pitchFamily="49" charset="-122"/>
                <a:ea typeface="楷体" panose="02010609060101010101" pitchFamily="49" charset="-122"/>
              </a:rPr>
              <a:t>。</a:t>
            </a:r>
            <a:endParaRPr lang="en-US" altLang="zh-CN" sz="2400" b="1" dirty="0">
              <a:solidFill>
                <a:srgbClr val="0000FF"/>
              </a:solidFill>
              <a:latin typeface="楷体" panose="02010609060101010101" pitchFamily="49" charset="-122"/>
              <a:ea typeface="楷体" panose="02010609060101010101" pitchFamily="49" charset="-122"/>
            </a:endParaRPr>
          </a:p>
          <a:p>
            <a:pPr indent="-457200">
              <a:buFont typeface="Calibri" panose="020F0502020204030204" pitchFamily="34" charset="0"/>
              <a:buAutoNum type="arabicPeriod"/>
            </a:pPr>
            <a:r>
              <a:rPr lang="zh-CN" altLang="zh-CN" sz="2400" b="1" dirty="0">
                <a:solidFill>
                  <a:srgbClr val="C00000"/>
                </a:solidFill>
                <a:latin typeface="楷体" panose="02010609060101010101" pitchFamily="49" charset="-122"/>
                <a:ea typeface="楷体" panose="02010609060101010101" pitchFamily="49" charset="-122"/>
              </a:rPr>
              <a:t>基本战略</a:t>
            </a:r>
            <a:r>
              <a:rPr lang="zh-CN" altLang="en-US" sz="2400" b="1" dirty="0">
                <a:solidFill>
                  <a:srgbClr val="C00000"/>
                </a:solidFill>
                <a:latin typeface="楷体" panose="02010609060101010101" pitchFamily="49" charset="-122"/>
                <a:ea typeface="楷体" panose="02010609060101010101" pitchFamily="49" charset="-122"/>
              </a:rPr>
              <a:t>：    </a:t>
            </a:r>
            <a:r>
              <a:rPr lang="zh-CN" altLang="zh-CN" sz="2400" b="1" dirty="0">
                <a:solidFill>
                  <a:srgbClr val="0000FF"/>
                </a:solidFill>
                <a:latin typeface="楷体" panose="02010609060101010101" pitchFamily="49" charset="-122"/>
                <a:ea typeface="楷体" panose="02010609060101010101" pitchFamily="49" charset="-122"/>
              </a:rPr>
              <a:t>教育是国之大计、党之大计，必须优先发展。</a:t>
            </a:r>
            <a:endParaRPr lang="en-US" altLang="zh-CN" sz="2400" b="1" dirty="0">
              <a:solidFill>
                <a:srgbClr val="0000FF"/>
              </a:solidFill>
              <a:latin typeface="楷体" panose="02010609060101010101" pitchFamily="49" charset="-122"/>
              <a:ea typeface="楷体" panose="02010609060101010101" pitchFamily="49" charset="-122"/>
            </a:endParaRPr>
          </a:p>
          <a:p>
            <a:pPr indent="-457200">
              <a:buFont typeface="Calibri" panose="020F0502020204030204" pitchFamily="34" charset="0"/>
              <a:buAutoNum type="arabicPeriod"/>
            </a:pPr>
            <a:r>
              <a:rPr lang="zh-CN" altLang="zh-CN" sz="2400" b="1" dirty="0">
                <a:solidFill>
                  <a:srgbClr val="C00000"/>
                </a:solidFill>
                <a:latin typeface="楷体" panose="02010609060101010101" pitchFamily="49" charset="-122"/>
                <a:ea typeface="楷体" panose="02010609060101010101" pitchFamily="49" charset="-122"/>
              </a:rPr>
              <a:t>历史事实</a:t>
            </a:r>
            <a:r>
              <a:rPr lang="zh-CN" altLang="en-US" sz="2400" b="1" dirty="0">
                <a:solidFill>
                  <a:srgbClr val="C00000"/>
                </a:solidFill>
                <a:latin typeface="楷体" panose="02010609060101010101" pitchFamily="49" charset="-122"/>
                <a:ea typeface="楷体" panose="02010609060101010101" pitchFamily="49" charset="-122"/>
              </a:rPr>
              <a:t>：    </a:t>
            </a:r>
            <a:r>
              <a:rPr lang="zh-CN" altLang="zh-CN" sz="2400" b="1" dirty="0">
                <a:solidFill>
                  <a:srgbClr val="0000FF"/>
                </a:solidFill>
                <a:latin typeface="楷体" panose="02010609060101010101" pitchFamily="49" charset="-122"/>
                <a:ea typeface="楷体" panose="02010609060101010101" pitchFamily="49" charset="-122"/>
              </a:rPr>
              <a:t>教育取得了历史性成就，要坚定教育自信。</a:t>
            </a:r>
            <a:endParaRPr lang="en-US" altLang="zh-CN" sz="2400" b="1" dirty="0">
              <a:solidFill>
                <a:srgbClr val="0000FF"/>
              </a:solidFill>
              <a:latin typeface="楷体" panose="02010609060101010101" pitchFamily="49" charset="-122"/>
              <a:ea typeface="楷体" panose="02010609060101010101" pitchFamily="49" charset="-122"/>
            </a:endParaRPr>
          </a:p>
          <a:p>
            <a:pPr indent="-457200">
              <a:buFont typeface="Calibri" panose="020F0502020204030204" pitchFamily="34" charset="0"/>
              <a:buAutoNum type="arabicPeriod"/>
            </a:pPr>
            <a:r>
              <a:rPr lang="zh-CN" altLang="zh-CN" sz="2400" b="1" dirty="0">
                <a:solidFill>
                  <a:srgbClr val="C00000"/>
                </a:solidFill>
                <a:latin typeface="楷体" panose="02010609060101010101" pitchFamily="49" charset="-122"/>
                <a:ea typeface="楷体" panose="02010609060101010101" pitchFamily="49" charset="-122"/>
              </a:rPr>
              <a:t>总体要求</a:t>
            </a:r>
            <a:r>
              <a:rPr lang="zh-CN" altLang="en-US" sz="2400" b="1" dirty="0">
                <a:solidFill>
                  <a:srgbClr val="C00000"/>
                </a:solidFill>
                <a:latin typeface="楷体" panose="02010609060101010101" pitchFamily="49" charset="-122"/>
                <a:ea typeface="楷体" panose="02010609060101010101" pitchFamily="49" charset="-122"/>
              </a:rPr>
              <a:t>：    </a:t>
            </a:r>
            <a:r>
              <a:rPr lang="zh-CN" altLang="zh-CN" sz="2400" b="1" dirty="0">
                <a:solidFill>
                  <a:srgbClr val="0000FF"/>
                </a:solidFill>
                <a:latin typeface="楷体" panose="02010609060101010101" pitchFamily="49" charset="-122"/>
                <a:ea typeface="楷体" panose="02010609060101010101" pitchFamily="49" charset="-122"/>
              </a:rPr>
              <a:t>教育要凝聚人心、完善人格、开发人力、培育人才、造福人民。</a:t>
            </a:r>
            <a:endParaRPr lang="en-US" altLang="zh-CN" sz="2400" b="1" dirty="0">
              <a:solidFill>
                <a:srgbClr val="0000FF"/>
              </a:solidFill>
              <a:latin typeface="楷体" panose="02010609060101010101" pitchFamily="49" charset="-122"/>
              <a:ea typeface="楷体" panose="02010609060101010101" pitchFamily="49" charset="-122"/>
            </a:endParaRPr>
          </a:p>
          <a:p>
            <a:pPr indent="-457200">
              <a:buFont typeface="Calibri" panose="020F0502020204030204" pitchFamily="34" charset="0"/>
              <a:buAutoNum type="arabicPeriod"/>
            </a:pPr>
            <a:r>
              <a:rPr lang="zh-CN" altLang="zh-CN" sz="2400" b="1" dirty="0">
                <a:solidFill>
                  <a:srgbClr val="C00000"/>
                </a:solidFill>
                <a:latin typeface="楷体" panose="02010609060101010101" pitchFamily="49" charset="-122"/>
                <a:ea typeface="楷体" panose="02010609060101010101" pitchFamily="49" charset="-122"/>
              </a:rPr>
              <a:t>首要问题</a:t>
            </a:r>
            <a:r>
              <a:rPr lang="zh-CN" altLang="en-US" sz="2400" b="1" dirty="0">
                <a:solidFill>
                  <a:srgbClr val="C00000"/>
                </a:solidFill>
                <a:latin typeface="楷体" panose="02010609060101010101" pitchFamily="49" charset="-122"/>
                <a:ea typeface="楷体" panose="02010609060101010101" pitchFamily="49" charset="-122"/>
              </a:rPr>
              <a:t>：    </a:t>
            </a:r>
            <a:r>
              <a:rPr lang="zh-CN" altLang="zh-CN" sz="2400" b="1" dirty="0">
                <a:solidFill>
                  <a:srgbClr val="0000FF"/>
                </a:solidFill>
                <a:latin typeface="楷体" panose="02010609060101010101" pitchFamily="49" charset="-122"/>
                <a:ea typeface="楷体" panose="02010609060101010101" pitchFamily="49" charset="-122"/>
              </a:rPr>
              <a:t>培养德智体美劳全面发展的社会主义建设者和接班人。</a:t>
            </a:r>
            <a:endParaRPr lang="en-US" altLang="zh-CN" sz="2400" b="1" dirty="0">
              <a:solidFill>
                <a:srgbClr val="0000FF"/>
              </a:solidFill>
              <a:latin typeface="楷体" panose="02010609060101010101" pitchFamily="49" charset="-122"/>
              <a:ea typeface="楷体" panose="02010609060101010101" pitchFamily="49" charset="-122"/>
            </a:endParaRPr>
          </a:p>
          <a:p>
            <a:pPr indent="-457200">
              <a:buFont typeface="Calibri" panose="020F0502020204030204" pitchFamily="34" charset="0"/>
              <a:buAutoNum type="arabicPeriod"/>
            </a:pPr>
            <a:r>
              <a:rPr lang="zh-CN" altLang="zh-CN" sz="2400" b="1" dirty="0">
                <a:solidFill>
                  <a:srgbClr val="C00000"/>
                </a:solidFill>
                <a:latin typeface="楷体" panose="02010609060101010101" pitchFamily="49" charset="-122"/>
                <a:ea typeface="楷体" panose="02010609060101010101" pitchFamily="49" charset="-122"/>
              </a:rPr>
              <a:t>重点任务</a:t>
            </a:r>
            <a:r>
              <a:rPr lang="zh-CN" altLang="en-US" sz="2400" b="1" dirty="0">
                <a:solidFill>
                  <a:srgbClr val="C00000"/>
                </a:solidFill>
                <a:latin typeface="楷体" panose="02010609060101010101" pitchFamily="49" charset="-122"/>
                <a:ea typeface="楷体" panose="02010609060101010101" pitchFamily="49" charset="-122"/>
              </a:rPr>
              <a:t>：    </a:t>
            </a:r>
            <a:r>
              <a:rPr lang="zh-CN" altLang="zh-CN" sz="2400" b="1" dirty="0">
                <a:solidFill>
                  <a:srgbClr val="0000FF"/>
                </a:solidFill>
                <a:latin typeface="楷体" panose="02010609060101010101" pitchFamily="49" charset="-122"/>
                <a:ea typeface="楷体" panose="02010609060101010101" pitchFamily="49" charset="-122"/>
              </a:rPr>
              <a:t>加强教师队伍建设。</a:t>
            </a:r>
            <a:endParaRPr lang="en-US" altLang="zh-CN" sz="2400" b="1" dirty="0">
              <a:solidFill>
                <a:srgbClr val="0000FF"/>
              </a:solidFill>
              <a:latin typeface="楷体" panose="02010609060101010101" pitchFamily="49" charset="-122"/>
              <a:ea typeface="楷体" panose="02010609060101010101" pitchFamily="49" charset="-122"/>
            </a:endParaRPr>
          </a:p>
          <a:p>
            <a:pPr indent="-457200">
              <a:buFont typeface="Calibri" panose="020F0502020204030204" pitchFamily="34" charset="0"/>
              <a:buAutoNum type="arabicPeriod"/>
            </a:pPr>
            <a:r>
              <a:rPr lang="zh-CN" altLang="zh-CN" sz="2400" b="1" dirty="0">
                <a:solidFill>
                  <a:srgbClr val="C00000"/>
                </a:solidFill>
                <a:latin typeface="楷体" panose="02010609060101010101" pitchFamily="49" charset="-122"/>
                <a:ea typeface="楷体" panose="02010609060101010101" pitchFamily="49" charset="-122"/>
              </a:rPr>
              <a:t>改革硬任务</a:t>
            </a:r>
            <a:r>
              <a:rPr lang="zh-CN" altLang="en-US" sz="2400" b="1" dirty="0">
                <a:solidFill>
                  <a:srgbClr val="C00000"/>
                </a:solidFill>
                <a:latin typeface="楷体" panose="02010609060101010101" pitchFamily="49" charset="-122"/>
                <a:ea typeface="楷体" panose="02010609060101010101" pitchFamily="49" charset="-122"/>
              </a:rPr>
              <a:t>：  </a:t>
            </a:r>
            <a:r>
              <a:rPr lang="zh-CN" altLang="zh-CN" sz="2400" b="1" dirty="0">
                <a:solidFill>
                  <a:srgbClr val="0000FF"/>
                </a:solidFill>
                <a:latin typeface="楷体" panose="02010609060101010101" pitchFamily="49" charset="-122"/>
                <a:ea typeface="楷体" panose="02010609060101010101" pitchFamily="49" charset="-122"/>
              </a:rPr>
              <a:t>坚决破除制约教育事业发展的顽瘴痼疾。</a:t>
            </a:r>
            <a:endParaRPr lang="en-US" altLang="zh-CN" sz="2400" b="1" dirty="0">
              <a:solidFill>
                <a:srgbClr val="0000FF"/>
              </a:solidFill>
              <a:latin typeface="楷体" panose="02010609060101010101" pitchFamily="49" charset="-122"/>
              <a:ea typeface="楷体" panose="02010609060101010101" pitchFamily="49" charset="-122"/>
            </a:endParaRPr>
          </a:p>
          <a:p>
            <a:pPr indent="-457200">
              <a:buFont typeface="Calibri" panose="020F0502020204030204" pitchFamily="34" charset="0"/>
              <a:buAutoNum type="arabicPeriod"/>
            </a:pPr>
            <a:r>
              <a:rPr lang="zh-CN" altLang="zh-CN" sz="2400" b="1" dirty="0">
                <a:solidFill>
                  <a:srgbClr val="C00000"/>
                </a:solidFill>
                <a:latin typeface="楷体" panose="02010609060101010101" pitchFamily="49" charset="-122"/>
                <a:ea typeface="楷体" panose="02010609060101010101" pitchFamily="49" charset="-122"/>
              </a:rPr>
              <a:t>根本保证</a:t>
            </a:r>
            <a:r>
              <a:rPr lang="zh-CN" altLang="en-US" sz="2400" b="1" dirty="0">
                <a:solidFill>
                  <a:srgbClr val="C00000"/>
                </a:solidFill>
                <a:latin typeface="楷体" panose="02010609060101010101" pitchFamily="49" charset="-122"/>
                <a:ea typeface="楷体" panose="02010609060101010101" pitchFamily="49" charset="-122"/>
              </a:rPr>
              <a:t>：    </a:t>
            </a:r>
            <a:r>
              <a:rPr lang="zh-CN" altLang="zh-CN" sz="2400" b="1" dirty="0">
                <a:solidFill>
                  <a:srgbClr val="0000FF"/>
                </a:solidFill>
                <a:latin typeface="楷体" panose="02010609060101010101" pitchFamily="49" charset="-122"/>
                <a:ea typeface="楷体" panose="02010609060101010101" pitchFamily="49" charset="-122"/>
              </a:rPr>
              <a:t>加强党对教育工作的全面领导。</a:t>
            </a:r>
            <a:endParaRPr lang="en-US" altLang="zh-CN" sz="2400" b="1" dirty="0">
              <a:solidFill>
                <a:srgbClr val="0000FF"/>
              </a:solidFill>
              <a:latin typeface="楷体" panose="02010609060101010101" pitchFamily="49" charset="-122"/>
              <a:ea typeface="楷体" panose="02010609060101010101" pitchFamily="49" charset="-122"/>
            </a:endParaRPr>
          </a:p>
        </p:txBody>
      </p:sp>
      <p:sp>
        <p:nvSpPr>
          <p:cNvPr id="14340" name="灯片编号占位符 3">
            <a:extLst>
              <a:ext uri="{FF2B5EF4-FFF2-40B4-BE49-F238E27FC236}">
                <a16:creationId xmlns:a16="http://schemas.microsoft.com/office/drawing/2014/main" id="{298A7A82-E740-4A45-A962-E24733CEBE4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Char char="•"/>
            </a:pPr>
            <a:fld id="{C42FB6BC-DA5B-4445-9DFE-88788BC18DDD}" type="slidenum">
              <a:rPr lang="zh-CN" altLang="en-US" smtClean="0"/>
              <a:pPr>
                <a:buFont typeface="Arial" panose="020B0604020202020204" pitchFamily="34" charset="0"/>
                <a:buChar char="•"/>
              </a:pPr>
              <a:t>5</a:t>
            </a:fld>
            <a:endParaRPr lang="zh-CN"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706" name="组合 12">
            <a:extLst>
              <a:ext uri="{FF2B5EF4-FFF2-40B4-BE49-F238E27FC236}">
                <a16:creationId xmlns:a16="http://schemas.microsoft.com/office/drawing/2014/main" id="{D032F2EF-B25A-41E9-89AB-5B96A01E1FEB}"/>
              </a:ext>
            </a:extLst>
          </p:cNvPr>
          <p:cNvGrpSpPr>
            <a:grpSpLocks/>
          </p:cNvGrpSpPr>
          <p:nvPr/>
        </p:nvGrpSpPr>
        <p:grpSpPr bwMode="auto">
          <a:xfrm>
            <a:off x="1524000" y="1"/>
            <a:ext cx="6002338" cy="804863"/>
            <a:chOff x="0" y="0"/>
            <a:chExt cx="8613908" cy="600792"/>
          </a:xfrm>
        </p:grpSpPr>
        <p:sp>
          <p:nvSpPr>
            <p:cNvPr id="9" name="矩形 8">
              <a:extLst>
                <a:ext uri="{FF2B5EF4-FFF2-40B4-BE49-F238E27FC236}">
                  <a16:creationId xmlns:a16="http://schemas.microsoft.com/office/drawing/2014/main" id="{2B192D28-B57E-41E2-823C-6A74994F62B6}"/>
                </a:ext>
              </a:extLst>
            </p:cNvPr>
            <p:cNvSpPr/>
            <p:nvPr/>
          </p:nvSpPr>
          <p:spPr bwMode="auto">
            <a:xfrm>
              <a:off x="102520" y="0"/>
              <a:ext cx="8511388" cy="600792"/>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en-US" altLang="zh-CN" sz="3600" b="1" dirty="0">
                  <a:solidFill>
                    <a:srgbClr val="0000FF"/>
                  </a:solidFill>
                  <a:effectLst>
                    <a:outerShdw blurRad="38100" dist="38100" dir="2700000" algn="tl">
                      <a:srgbClr val="000000">
                        <a:alpha val="43137"/>
                      </a:srgbClr>
                    </a:outerShdw>
                  </a:effectLst>
                  <a:latin typeface="Arial Black" panose="020B0A04020102020204" pitchFamily="34" charset="0"/>
                  <a:ea typeface="黑体" panose="02010609060101010101" pitchFamily="49" charset="-122"/>
                  <a:sym typeface="+mn-ea"/>
                </a:rPr>
                <a:t>B</a:t>
              </a:r>
              <a:r>
                <a:rPr lang="en-US" altLang="zh-CN" sz="3600" b="1" dirty="0">
                  <a:solidFill>
                    <a:srgbClr val="0000FF"/>
                  </a:solidFill>
                  <a:latin typeface="黑体" panose="02010609060101010101" pitchFamily="49" charset="-122"/>
                  <a:ea typeface="黑体" panose="02010609060101010101" pitchFamily="49" charset="-122"/>
                  <a:sym typeface="+mn-ea"/>
                </a:rPr>
                <a:t> </a:t>
              </a:r>
              <a:r>
                <a:rPr lang="zh-CN" altLang="en-US" sz="3600" b="1" dirty="0">
                  <a:latin typeface="Arial Rounded MT Bold" panose="020F0704030504030204" pitchFamily="34" charset="0"/>
                  <a:sym typeface="+mn-ea"/>
                </a:rPr>
                <a:t>战略选择和实现路径</a:t>
              </a:r>
            </a:p>
          </p:txBody>
        </p:sp>
        <p:sp>
          <p:nvSpPr>
            <p:cNvPr id="7" name="矩形 6">
              <a:extLst>
                <a:ext uri="{FF2B5EF4-FFF2-40B4-BE49-F238E27FC236}">
                  <a16:creationId xmlns:a16="http://schemas.microsoft.com/office/drawing/2014/main" id="{D88F16E3-FCBF-4158-A298-68BF8C8A4CD8}"/>
                </a:ext>
              </a:extLst>
            </p:cNvPr>
            <p:cNvSpPr/>
            <p:nvPr/>
          </p:nvSpPr>
          <p:spPr bwMode="auto">
            <a:xfrm>
              <a:off x="0" y="0"/>
              <a:ext cx="143528" cy="600792"/>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sz="2600" b="1" dirty="0">
                <a:latin typeface="Arial Rounded MT Bold" panose="020F0704030504030204" pitchFamily="34" charset="0"/>
              </a:endParaRPr>
            </a:p>
          </p:txBody>
        </p:sp>
      </p:grpSp>
      <p:grpSp>
        <p:nvGrpSpPr>
          <p:cNvPr id="3" name="组合 78">
            <a:extLst>
              <a:ext uri="{FF2B5EF4-FFF2-40B4-BE49-F238E27FC236}">
                <a16:creationId xmlns:a16="http://schemas.microsoft.com/office/drawing/2014/main" id="{1F0098AE-6D49-4018-9AC1-13F0BB386296}"/>
              </a:ext>
            </a:extLst>
          </p:cNvPr>
          <p:cNvGrpSpPr/>
          <p:nvPr/>
        </p:nvGrpSpPr>
        <p:grpSpPr bwMode="auto">
          <a:xfrm>
            <a:off x="6068585" y="5819312"/>
            <a:ext cx="519988" cy="608474"/>
            <a:chOff x="2460215" y="8120416"/>
            <a:chExt cx="693270" cy="863600"/>
          </a:xfrm>
          <a:solidFill>
            <a:schemeClr val="bg1"/>
          </a:solidFill>
        </p:grpSpPr>
        <p:sp>
          <p:nvSpPr>
            <p:cNvPr id="82" name="燕尾形 81">
              <a:extLst>
                <a:ext uri="{FF2B5EF4-FFF2-40B4-BE49-F238E27FC236}">
                  <a16:creationId xmlns:a16="http://schemas.microsoft.com/office/drawing/2014/main" id="{20BF7FE5-B59E-468E-B823-435A119997C4}"/>
                </a:ext>
              </a:extLst>
            </p:cNvPr>
            <p:cNvSpPr/>
            <p:nvPr/>
          </p:nvSpPr>
          <p:spPr>
            <a:xfrm>
              <a:off x="2460215" y="8120416"/>
              <a:ext cx="403710" cy="86360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a:solidFill>
                  <a:schemeClr val="tx1"/>
                </a:solidFill>
              </a:endParaRPr>
            </a:p>
          </p:txBody>
        </p:sp>
        <p:sp>
          <p:nvSpPr>
            <p:cNvPr id="83" name="燕尾形 82">
              <a:extLst>
                <a:ext uri="{FF2B5EF4-FFF2-40B4-BE49-F238E27FC236}">
                  <a16:creationId xmlns:a16="http://schemas.microsoft.com/office/drawing/2014/main" id="{5BC0C227-35CE-4D26-97C6-142A6B99F979}"/>
                </a:ext>
              </a:extLst>
            </p:cNvPr>
            <p:cNvSpPr/>
            <p:nvPr/>
          </p:nvSpPr>
          <p:spPr>
            <a:xfrm>
              <a:off x="2749775" y="8120416"/>
              <a:ext cx="403710" cy="86360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a:solidFill>
                  <a:schemeClr val="tx1"/>
                </a:solidFill>
              </a:endParaRPr>
            </a:p>
          </p:txBody>
        </p:sp>
      </p:grpSp>
      <p:sp>
        <p:nvSpPr>
          <p:cNvPr id="19460" name="矩形 28">
            <a:extLst>
              <a:ext uri="{FF2B5EF4-FFF2-40B4-BE49-F238E27FC236}">
                <a16:creationId xmlns:a16="http://schemas.microsoft.com/office/drawing/2014/main" id="{B7436EFF-44FD-4634-8696-26F2623993DF}"/>
              </a:ext>
            </a:extLst>
          </p:cNvPr>
          <p:cNvSpPr>
            <a:spLocks noChangeArrowheads="1"/>
          </p:cNvSpPr>
          <p:nvPr/>
        </p:nvSpPr>
        <p:spPr bwMode="auto">
          <a:xfrm>
            <a:off x="850605" y="1403351"/>
            <a:ext cx="10664455" cy="3313408"/>
          </a:xfrm>
          <a:prstGeom prst="rect">
            <a:avLst/>
          </a:prstGeom>
          <a:noFill/>
          <a:ln w="9525">
            <a:noFill/>
            <a:miter lim="800000"/>
          </a:ln>
        </p:spPr>
        <p:txBody>
          <a:bodyPr wrap="square">
            <a:spAutoFit/>
          </a:bodyPr>
          <a:lstStyle/>
          <a:p>
            <a:pPr eaLnBrk="1" hangingPunct="1">
              <a:defRPr/>
            </a:pPr>
            <a:r>
              <a:rPr lang="en-US" altLang="zh-CN" sz="2800" b="1" dirty="0">
                <a:solidFill>
                  <a:srgbClr val="0000CC"/>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1</a:t>
            </a:r>
            <a:r>
              <a:rPr lang="zh-CN" altLang="en-US" sz="2800" b="1" dirty="0">
                <a:solidFill>
                  <a:srgbClr val="0000CC"/>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、坚持不懈传播马克思主义科学理论作为课程思政的战略出发点</a:t>
            </a:r>
          </a:p>
          <a:p>
            <a:pPr marL="549275" indent="-457200">
              <a:lnSpc>
                <a:spcPct val="150000"/>
              </a:lnSpc>
              <a:buFont typeface="+mj-ea"/>
              <a:buAutoNum type="circleNumDbPlain" startAt="3"/>
              <a:tabLst>
                <a:tab pos="365125" algn="l"/>
                <a:tab pos="441325" algn="l"/>
              </a:tabLst>
              <a:defRPr/>
            </a:pPr>
            <a:r>
              <a:rPr lang="zh-CN" altLang="en-US" sz="2400" b="1" dirty="0">
                <a:solidFill>
                  <a:srgbClr val="9D1F33"/>
                </a:solidFill>
                <a:latin typeface="华文琥珀" panose="02010800040101010101" pitchFamily="2" charset="-122"/>
                <a:ea typeface="华文琥珀" panose="02010800040101010101" pitchFamily="2" charset="-122"/>
                <a:sym typeface="+mn-ea"/>
              </a:rPr>
              <a:t>把课程思政作为高校党委落实意识形态主体责任的有力抓手</a:t>
            </a:r>
            <a:endParaRPr lang="en-US" altLang="zh-CN" sz="2400" b="1" dirty="0">
              <a:solidFill>
                <a:srgbClr val="9D1F33"/>
              </a:solidFill>
              <a:latin typeface="华文琥珀" panose="02010800040101010101" pitchFamily="2" charset="-122"/>
              <a:ea typeface="华文琥珀" panose="02010800040101010101" pitchFamily="2" charset="-122"/>
              <a:sym typeface="+mn-ea"/>
            </a:endParaRPr>
          </a:p>
          <a:p>
            <a:pPr marL="549275" indent="-457200">
              <a:lnSpc>
                <a:spcPct val="150000"/>
              </a:lnSpc>
              <a:buFont typeface="Wingdings" panose="05000000000000000000" pitchFamily="2" charset="2"/>
              <a:buChar char="u"/>
              <a:tabLst>
                <a:tab pos="365125" algn="l"/>
                <a:tab pos="441325" algn="l"/>
              </a:tabLst>
              <a:defRPr/>
            </a:pPr>
            <a:r>
              <a:rPr lang="zh-CN" altLang="en-US" sz="2000" b="1" dirty="0">
                <a:latin typeface="楷体" panose="02010609060101010101" pitchFamily="49" charset="-122"/>
                <a:ea typeface="楷体" panose="02010609060101010101" pitchFamily="49" charset="-122"/>
                <a:sym typeface="+mn-ea"/>
              </a:rPr>
              <a:t>以“党委统一领导、党政部门协同配合、以行政渠道为主组织落实”的思路建立健全领导体制和工作机制；</a:t>
            </a:r>
            <a:endParaRPr lang="en-US" altLang="zh-CN" sz="2000" b="1" dirty="0">
              <a:latin typeface="楷体" panose="02010609060101010101" pitchFamily="49" charset="-122"/>
              <a:ea typeface="楷体" panose="02010609060101010101" pitchFamily="49" charset="-122"/>
              <a:sym typeface="+mn-ea"/>
            </a:endParaRPr>
          </a:p>
          <a:p>
            <a:pPr marL="549275" indent="-457200">
              <a:lnSpc>
                <a:spcPct val="150000"/>
              </a:lnSpc>
              <a:buFont typeface="Wingdings" panose="05000000000000000000" pitchFamily="2" charset="2"/>
              <a:buChar char="u"/>
              <a:tabLst>
                <a:tab pos="365125" algn="l"/>
                <a:tab pos="441325" algn="l"/>
              </a:tabLst>
              <a:defRPr/>
            </a:pPr>
            <a:r>
              <a:rPr lang="zh-CN" altLang="en-US" sz="2000" b="1" dirty="0">
                <a:latin typeface="楷体" panose="02010609060101010101" pitchFamily="49" charset="-122"/>
                <a:ea typeface="楷体" panose="02010609060101010101" pitchFamily="49" charset="-122"/>
                <a:sym typeface="+mn-ea"/>
              </a:rPr>
              <a:t>设立领导小组，教务处牵头，马院、宣传和学生部门协同；</a:t>
            </a:r>
            <a:endParaRPr lang="en-US" altLang="zh-CN" sz="2000" b="1" dirty="0">
              <a:latin typeface="楷体" panose="02010609060101010101" pitchFamily="49" charset="-122"/>
              <a:ea typeface="楷体" panose="02010609060101010101" pitchFamily="49" charset="-122"/>
              <a:sym typeface="+mn-ea"/>
            </a:endParaRPr>
          </a:p>
          <a:p>
            <a:pPr marL="549275" indent="-457200">
              <a:lnSpc>
                <a:spcPct val="150000"/>
              </a:lnSpc>
              <a:buFont typeface="Wingdings" panose="05000000000000000000" pitchFamily="2" charset="2"/>
              <a:buChar char="u"/>
              <a:tabLst>
                <a:tab pos="365125" algn="l"/>
                <a:tab pos="441325" algn="l"/>
              </a:tabLst>
              <a:defRPr/>
            </a:pPr>
            <a:r>
              <a:rPr lang="zh-CN" altLang="en-US" sz="2000" b="1" dirty="0">
                <a:latin typeface="楷体" panose="02010609060101010101" pitchFamily="49" charset="-122"/>
                <a:ea typeface="楷体" panose="02010609060101010101" pitchFamily="49" charset="-122"/>
                <a:sym typeface="+mn-ea"/>
              </a:rPr>
              <a:t>建设课程思政工作室；</a:t>
            </a:r>
            <a:endParaRPr lang="en-US" altLang="zh-CN" sz="2000" b="1" dirty="0">
              <a:latin typeface="楷体" panose="02010609060101010101" pitchFamily="49" charset="-122"/>
              <a:ea typeface="楷体" panose="02010609060101010101" pitchFamily="49" charset="-122"/>
              <a:sym typeface="+mn-ea"/>
            </a:endParaRPr>
          </a:p>
          <a:p>
            <a:pPr marL="549275" indent="-457200">
              <a:lnSpc>
                <a:spcPct val="150000"/>
              </a:lnSpc>
              <a:buFont typeface="Wingdings" panose="05000000000000000000" pitchFamily="2" charset="2"/>
              <a:buChar char="u"/>
              <a:tabLst>
                <a:tab pos="365125" algn="l"/>
                <a:tab pos="441325" algn="l"/>
              </a:tabLst>
              <a:defRPr/>
            </a:pPr>
            <a:r>
              <a:rPr lang="zh-CN" altLang="en-US" sz="2000" b="1" dirty="0">
                <a:latin typeface="楷体" panose="02010609060101010101" pitchFamily="49" charset="-122"/>
                <a:ea typeface="楷体" panose="02010609060101010101" pitchFamily="49" charset="-122"/>
                <a:sym typeface="+mn-ea"/>
              </a:rPr>
              <a:t>学校领导亲自带头上讲台。</a:t>
            </a:r>
            <a:endParaRPr lang="en-US" altLang="zh-CN" b="1" dirty="0">
              <a:latin typeface="楷体" panose="02010609060101010101" pitchFamily="49" charset="-122"/>
              <a:ea typeface="楷体" panose="02010609060101010101" pitchFamily="49" charset="-122"/>
              <a:sym typeface="+mn-ea"/>
            </a:endParaRPr>
          </a:p>
        </p:txBody>
      </p:sp>
      <p:sp>
        <p:nvSpPr>
          <p:cNvPr id="10" name="流程图: 多文档 9">
            <a:extLst>
              <a:ext uri="{FF2B5EF4-FFF2-40B4-BE49-F238E27FC236}">
                <a16:creationId xmlns:a16="http://schemas.microsoft.com/office/drawing/2014/main" id="{1A546BD6-C4C7-41ED-BBD8-A5665C35EF82}"/>
              </a:ext>
            </a:extLst>
          </p:cNvPr>
          <p:cNvSpPr/>
          <p:nvPr/>
        </p:nvSpPr>
        <p:spPr>
          <a:xfrm>
            <a:off x="1809751" y="5357813"/>
            <a:ext cx="8501063" cy="1357312"/>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dirty="0">
                <a:sym typeface="+mn-ea"/>
              </a:rPr>
              <a:t>         </a:t>
            </a:r>
            <a:r>
              <a:rPr lang="zh-CN" altLang="en-US" b="1" dirty="0">
                <a:sym typeface="+mn-ea"/>
              </a:rPr>
              <a:t>通过课程思政改革，党委对课堂教学管理有了具体抓手，既抓住了教师这一关键，把全员全程全方位育人落到实处；又更好的围绕学生一这主题，把立德树人中心环节落到实处。</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754" name="组合 12">
            <a:extLst>
              <a:ext uri="{FF2B5EF4-FFF2-40B4-BE49-F238E27FC236}">
                <a16:creationId xmlns:a16="http://schemas.microsoft.com/office/drawing/2014/main" id="{AD3B3094-622D-48E4-B226-99979F322978}"/>
              </a:ext>
            </a:extLst>
          </p:cNvPr>
          <p:cNvGrpSpPr>
            <a:grpSpLocks/>
          </p:cNvGrpSpPr>
          <p:nvPr/>
        </p:nvGrpSpPr>
        <p:grpSpPr bwMode="auto">
          <a:xfrm>
            <a:off x="1524000" y="1"/>
            <a:ext cx="6002338" cy="804863"/>
            <a:chOff x="0" y="0"/>
            <a:chExt cx="8613908" cy="600792"/>
          </a:xfrm>
        </p:grpSpPr>
        <p:sp>
          <p:nvSpPr>
            <p:cNvPr id="9" name="矩形 8">
              <a:extLst>
                <a:ext uri="{FF2B5EF4-FFF2-40B4-BE49-F238E27FC236}">
                  <a16:creationId xmlns:a16="http://schemas.microsoft.com/office/drawing/2014/main" id="{857CA5BA-999B-4D60-B228-4E1ACE7D4BA6}"/>
                </a:ext>
              </a:extLst>
            </p:cNvPr>
            <p:cNvSpPr/>
            <p:nvPr/>
          </p:nvSpPr>
          <p:spPr bwMode="auto">
            <a:xfrm>
              <a:off x="102520" y="0"/>
              <a:ext cx="8511388" cy="600792"/>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en-US" altLang="zh-CN" sz="3600" b="1" dirty="0">
                  <a:solidFill>
                    <a:srgbClr val="0000FF"/>
                  </a:solidFill>
                  <a:effectLst>
                    <a:outerShdw blurRad="38100" dist="38100" dir="2700000" algn="tl">
                      <a:srgbClr val="000000">
                        <a:alpha val="43137"/>
                      </a:srgbClr>
                    </a:outerShdw>
                  </a:effectLst>
                  <a:latin typeface="Arial Black" panose="020B0A04020102020204" pitchFamily="34" charset="0"/>
                  <a:ea typeface="黑体" panose="02010609060101010101" pitchFamily="49" charset="-122"/>
                  <a:sym typeface="+mn-ea"/>
                </a:rPr>
                <a:t>B</a:t>
              </a:r>
              <a:r>
                <a:rPr lang="en-US" altLang="zh-CN" sz="3600" b="1" dirty="0">
                  <a:solidFill>
                    <a:srgbClr val="0000FF"/>
                  </a:solidFill>
                  <a:latin typeface="黑体" panose="02010609060101010101" pitchFamily="49" charset="-122"/>
                  <a:ea typeface="黑体" panose="02010609060101010101" pitchFamily="49" charset="-122"/>
                  <a:sym typeface="+mn-ea"/>
                </a:rPr>
                <a:t> </a:t>
              </a:r>
              <a:r>
                <a:rPr lang="zh-CN" altLang="en-US" sz="3600" b="1" dirty="0">
                  <a:latin typeface="Arial Rounded MT Bold" panose="020F0704030504030204" pitchFamily="34" charset="0"/>
                  <a:sym typeface="+mn-ea"/>
                </a:rPr>
                <a:t>战略选择和实现路径</a:t>
              </a:r>
            </a:p>
          </p:txBody>
        </p:sp>
        <p:sp>
          <p:nvSpPr>
            <p:cNvPr id="7" name="矩形 6">
              <a:extLst>
                <a:ext uri="{FF2B5EF4-FFF2-40B4-BE49-F238E27FC236}">
                  <a16:creationId xmlns:a16="http://schemas.microsoft.com/office/drawing/2014/main" id="{1D6E36CC-B412-4C95-A968-96F0B794C6FA}"/>
                </a:ext>
              </a:extLst>
            </p:cNvPr>
            <p:cNvSpPr/>
            <p:nvPr/>
          </p:nvSpPr>
          <p:spPr bwMode="auto">
            <a:xfrm>
              <a:off x="0" y="0"/>
              <a:ext cx="143528" cy="600792"/>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sz="2600" b="1" dirty="0">
                <a:latin typeface="Arial Rounded MT Bold" panose="020F0704030504030204" pitchFamily="34" charset="0"/>
              </a:endParaRPr>
            </a:p>
          </p:txBody>
        </p:sp>
      </p:grpSp>
      <p:sp>
        <p:nvSpPr>
          <p:cNvPr id="19460" name="矩形 28">
            <a:extLst>
              <a:ext uri="{FF2B5EF4-FFF2-40B4-BE49-F238E27FC236}">
                <a16:creationId xmlns:a16="http://schemas.microsoft.com/office/drawing/2014/main" id="{88D4A944-1EF2-41D7-B349-FA53BAD067A0}"/>
              </a:ext>
            </a:extLst>
          </p:cNvPr>
          <p:cNvSpPr>
            <a:spLocks noChangeArrowheads="1"/>
          </p:cNvSpPr>
          <p:nvPr/>
        </p:nvSpPr>
        <p:spPr bwMode="auto">
          <a:xfrm>
            <a:off x="829340" y="1412875"/>
            <a:ext cx="10451804" cy="3206647"/>
          </a:xfrm>
          <a:prstGeom prst="rect">
            <a:avLst/>
          </a:prstGeom>
          <a:noFill/>
          <a:ln w="9525">
            <a:noFill/>
            <a:miter lim="800000"/>
          </a:ln>
        </p:spPr>
        <p:txBody>
          <a:bodyPr wrap="square">
            <a:spAutoFit/>
          </a:bodyPr>
          <a:lstStyle/>
          <a:p>
            <a:pPr eaLnBrk="1" hangingPunct="1">
              <a:defRPr/>
            </a:pPr>
            <a:r>
              <a:rPr lang="en-US" altLang="zh-CN" sz="2800" b="1" dirty="0">
                <a:solidFill>
                  <a:srgbClr val="0000CC"/>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2</a:t>
            </a:r>
            <a:r>
              <a:rPr lang="zh-CN" altLang="en-US" sz="2800" b="1" dirty="0">
                <a:solidFill>
                  <a:srgbClr val="0000CC"/>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、课堂教学主渠道作为课程思政的着力点。</a:t>
            </a:r>
          </a:p>
          <a:p>
            <a:pPr marL="549275" indent="-457200">
              <a:lnSpc>
                <a:spcPct val="150000"/>
              </a:lnSpc>
              <a:buFont typeface="+mj-ea"/>
              <a:buAutoNum type="circleNumDbPlain"/>
              <a:tabLst>
                <a:tab pos="365125" algn="l"/>
                <a:tab pos="441325" algn="l"/>
              </a:tabLst>
              <a:defRPr/>
            </a:pPr>
            <a:r>
              <a:rPr lang="zh-CN" altLang="en-US" sz="2400" b="1" dirty="0">
                <a:solidFill>
                  <a:srgbClr val="9D1F33"/>
                </a:solidFill>
                <a:latin typeface="华文琥珀" panose="02010800040101010101" pitchFamily="2" charset="-122"/>
                <a:ea typeface="华文琥珀" panose="02010800040101010101" pitchFamily="2" charset="-122"/>
                <a:sym typeface="+mn-ea"/>
              </a:rPr>
              <a:t>突出思政理论课核心地位，打赢提升思政理论课质量攻坚战</a:t>
            </a:r>
            <a:endParaRPr lang="en-US" altLang="zh-CN" sz="2400" b="1" dirty="0">
              <a:solidFill>
                <a:srgbClr val="9D1F33"/>
              </a:solidFill>
              <a:latin typeface="华文琥珀" panose="02010800040101010101" pitchFamily="2" charset="-122"/>
              <a:ea typeface="华文琥珀" panose="02010800040101010101" pitchFamily="2" charset="-122"/>
              <a:sym typeface="+mn-ea"/>
            </a:endParaRPr>
          </a:p>
          <a:p>
            <a:pPr marL="549275" indent="-457200">
              <a:lnSpc>
                <a:spcPct val="150000"/>
              </a:lnSpc>
              <a:buFont typeface="Wingdings" panose="05000000000000000000" pitchFamily="2" charset="2"/>
              <a:buChar char="u"/>
              <a:tabLst>
                <a:tab pos="365125" algn="l"/>
                <a:tab pos="441325" algn="l"/>
              </a:tabLst>
              <a:defRPr/>
            </a:pPr>
            <a:r>
              <a:rPr lang="zh-CN" altLang="en-US" sz="2400" b="1" dirty="0">
                <a:latin typeface="楷体" panose="02010609060101010101" pitchFamily="49" charset="-122"/>
                <a:ea typeface="楷体" panose="02010609060101010101" pitchFamily="49" charset="-122"/>
                <a:sym typeface="+mn-ea"/>
              </a:rPr>
              <a:t>在高校思想政治教育课程体系中，思政理论课是核心、是根本、是基石，即为系统性价值教育课程。</a:t>
            </a:r>
            <a:endParaRPr lang="en-US" altLang="zh-CN" sz="2400" b="1" dirty="0">
              <a:latin typeface="楷体" panose="02010609060101010101" pitchFamily="49" charset="-122"/>
              <a:ea typeface="楷体" panose="02010609060101010101" pitchFamily="49" charset="-122"/>
              <a:sym typeface="+mn-ea"/>
            </a:endParaRPr>
          </a:p>
          <a:p>
            <a:pPr marL="549275" indent="-457200">
              <a:lnSpc>
                <a:spcPct val="150000"/>
              </a:lnSpc>
              <a:buFont typeface="Wingdings" panose="05000000000000000000" pitchFamily="2" charset="2"/>
              <a:buChar char="u"/>
              <a:tabLst>
                <a:tab pos="365125" algn="l"/>
                <a:tab pos="441325" algn="l"/>
              </a:tabLst>
              <a:defRPr/>
            </a:pPr>
            <a:r>
              <a:rPr lang="zh-CN" altLang="en-US" sz="2400" b="1" dirty="0">
                <a:latin typeface="楷体" panose="02010609060101010101" pitchFamily="49" charset="-122"/>
                <a:ea typeface="楷体" panose="02010609060101010101" pitchFamily="49" charset="-122"/>
                <a:sym typeface="+mn-ea"/>
              </a:rPr>
              <a:t>思政理论课质量提升是核心环节。</a:t>
            </a:r>
            <a:endParaRPr lang="en-US" altLang="zh-CN" sz="2400" b="1" dirty="0">
              <a:latin typeface="楷体" panose="02010609060101010101" pitchFamily="49" charset="-122"/>
              <a:ea typeface="楷体" panose="02010609060101010101" pitchFamily="49" charset="-122"/>
              <a:sym typeface="+mn-ea"/>
            </a:endParaRPr>
          </a:p>
          <a:p>
            <a:pPr marL="549275" indent="-457200">
              <a:lnSpc>
                <a:spcPct val="150000"/>
              </a:lnSpc>
              <a:buFont typeface="Wingdings" panose="05000000000000000000" pitchFamily="2" charset="2"/>
              <a:buChar char="u"/>
              <a:tabLst>
                <a:tab pos="365125" algn="l"/>
                <a:tab pos="441325" algn="l"/>
              </a:tabLst>
              <a:defRPr/>
            </a:pPr>
            <a:r>
              <a:rPr lang="zh-CN" altLang="en-US" sz="2400" b="1" dirty="0">
                <a:latin typeface="楷体" panose="02010609060101010101" pitchFamily="49" charset="-122"/>
                <a:ea typeface="楷体" panose="02010609060101010101" pitchFamily="49" charset="-122"/>
                <a:sym typeface="+mn-ea"/>
              </a:rPr>
              <a:t>上海正在制定</a:t>
            </a:r>
            <a:r>
              <a:rPr lang="en-US" altLang="zh-CN" sz="2400" b="1" dirty="0">
                <a:latin typeface="楷体" panose="02010609060101010101" pitchFamily="49" charset="-122"/>
                <a:ea typeface="楷体" panose="02010609060101010101" pitchFamily="49" charset="-122"/>
                <a:sym typeface="+mn-ea"/>
              </a:rPr>
              <a:t>《</a:t>
            </a:r>
            <a:r>
              <a:rPr lang="zh-CN" altLang="en-US" sz="2400" b="1" dirty="0">
                <a:latin typeface="楷体" panose="02010609060101010101" pitchFamily="49" charset="-122"/>
                <a:ea typeface="楷体" panose="02010609060101010101" pitchFamily="49" charset="-122"/>
                <a:sym typeface="+mn-ea"/>
              </a:rPr>
              <a:t>高校思想政治理论课改革创新行动计划</a:t>
            </a:r>
            <a:r>
              <a:rPr lang="en-US" altLang="zh-CN" sz="2400" b="1" dirty="0">
                <a:latin typeface="楷体" panose="02010609060101010101" pitchFamily="49" charset="-122"/>
                <a:ea typeface="楷体" panose="02010609060101010101" pitchFamily="49" charset="-122"/>
                <a:sym typeface="+mn-ea"/>
              </a:rPr>
              <a:t>》</a:t>
            </a:r>
            <a:r>
              <a:rPr lang="zh-CN" altLang="en-US" sz="2400" b="1" dirty="0">
                <a:latin typeface="楷体" panose="02010609060101010101" pitchFamily="49" charset="-122"/>
                <a:ea typeface="楷体" panose="02010609060101010101" pitchFamily="49" charset="-122"/>
                <a:sym typeface="+mn-ea"/>
              </a:rPr>
              <a:t>。</a:t>
            </a:r>
            <a:endParaRPr lang="en-US" altLang="zh-CN" sz="2400" b="1" dirty="0">
              <a:latin typeface="楷体" panose="02010609060101010101" pitchFamily="49" charset="-122"/>
              <a:ea typeface="楷体" panose="02010609060101010101" pitchFamily="49" charset="-122"/>
              <a:sym typeface="+mn-ea"/>
            </a:endParaRP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778" name="组合 12">
            <a:extLst>
              <a:ext uri="{FF2B5EF4-FFF2-40B4-BE49-F238E27FC236}">
                <a16:creationId xmlns:a16="http://schemas.microsoft.com/office/drawing/2014/main" id="{E5768EFC-A9DA-4DA6-BEF3-B5805BBC91F6}"/>
              </a:ext>
            </a:extLst>
          </p:cNvPr>
          <p:cNvGrpSpPr>
            <a:grpSpLocks/>
          </p:cNvGrpSpPr>
          <p:nvPr/>
        </p:nvGrpSpPr>
        <p:grpSpPr bwMode="auto">
          <a:xfrm>
            <a:off x="1524000" y="1"/>
            <a:ext cx="6002338" cy="804863"/>
            <a:chOff x="0" y="0"/>
            <a:chExt cx="8613908" cy="600792"/>
          </a:xfrm>
        </p:grpSpPr>
        <p:sp>
          <p:nvSpPr>
            <p:cNvPr id="9" name="矩形 8">
              <a:extLst>
                <a:ext uri="{FF2B5EF4-FFF2-40B4-BE49-F238E27FC236}">
                  <a16:creationId xmlns:a16="http://schemas.microsoft.com/office/drawing/2014/main" id="{B26F66EF-6980-4406-8835-5CE9A50E1A0F}"/>
                </a:ext>
              </a:extLst>
            </p:cNvPr>
            <p:cNvSpPr/>
            <p:nvPr/>
          </p:nvSpPr>
          <p:spPr bwMode="auto">
            <a:xfrm>
              <a:off x="102520" y="0"/>
              <a:ext cx="8511388" cy="600792"/>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en-US" altLang="zh-CN" sz="3600" b="1" dirty="0">
                  <a:solidFill>
                    <a:srgbClr val="0000FF"/>
                  </a:solidFill>
                  <a:effectLst>
                    <a:outerShdw blurRad="38100" dist="38100" dir="2700000" algn="tl">
                      <a:srgbClr val="000000">
                        <a:alpha val="43137"/>
                      </a:srgbClr>
                    </a:outerShdw>
                  </a:effectLst>
                  <a:latin typeface="Arial Black" panose="020B0A04020102020204" pitchFamily="34" charset="0"/>
                  <a:ea typeface="黑体" panose="02010609060101010101" pitchFamily="49" charset="-122"/>
                  <a:sym typeface="+mn-ea"/>
                </a:rPr>
                <a:t>B</a:t>
              </a:r>
              <a:r>
                <a:rPr lang="en-US" altLang="zh-CN" sz="3600" b="1" dirty="0">
                  <a:solidFill>
                    <a:srgbClr val="0000FF"/>
                  </a:solidFill>
                  <a:latin typeface="黑体" panose="02010609060101010101" pitchFamily="49" charset="-122"/>
                  <a:ea typeface="黑体" panose="02010609060101010101" pitchFamily="49" charset="-122"/>
                  <a:sym typeface="+mn-ea"/>
                </a:rPr>
                <a:t> </a:t>
              </a:r>
              <a:r>
                <a:rPr lang="zh-CN" altLang="en-US" sz="3600" b="1" dirty="0">
                  <a:latin typeface="Arial Rounded MT Bold" panose="020F0704030504030204" pitchFamily="34" charset="0"/>
                  <a:sym typeface="+mn-ea"/>
                </a:rPr>
                <a:t>战略选择和实现路径</a:t>
              </a:r>
            </a:p>
          </p:txBody>
        </p:sp>
        <p:sp>
          <p:nvSpPr>
            <p:cNvPr id="7" name="矩形 6">
              <a:extLst>
                <a:ext uri="{FF2B5EF4-FFF2-40B4-BE49-F238E27FC236}">
                  <a16:creationId xmlns:a16="http://schemas.microsoft.com/office/drawing/2014/main" id="{44588BAA-05F9-47E6-941A-281A59281500}"/>
                </a:ext>
              </a:extLst>
            </p:cNvPr>
            <p:cNvSpPr/>
            <p:nvPr/>
          </p:nvSpPr>
          <p:spPr bwMode="auto">
            <a:xfrm>
              <a:off x="0" y="0"/>
              <a:ext cx="143528" cy="600792"/>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sz="2600" b="1" dirty="0">
                <a:latin typeface="Arial Rounded MT Bold" panose="020F0704030504030204" pitchFamily="34" charset="0"/>
              </a:endParaRPr>
            </a:p>
          </p:txBody>
        </p:sp>
      </p:grpSp>
      <p:sp>
        <p:nvSpPr>
          <p:cNvPr id="19460" name="矩形 28">
            <a:extLst>
              <a:ext uri="{FF2B5EF4-FFF2-40B4-BE49-F238E27FC236}">
                <a16:creationId xmlns:a16="http://schemas.microsoft.com/office/drawing/2014/main" id="{894C90A7-58BF-4318-8417-D9DA7E585CE5}"/>
              </a:ext>
            </a:extLst>
          </p:cNvPr>
          <p:cNvSpPr>
            <a:spLocks noChangeArrowheads="1"/>
          </p:cNvSpPr>
          <p:nvPr/>
        </p:nvSpPr>
        <p:spPr bwMode="auto">
          <a:xfrm>
            <a:off x="737191" y="1466298"/>
            <a:ext cx="10717618" cy="3405741"/>
          </a:xfrm>
          <a:prstGeom prst="rect">
            <a:avLst/>
          </a:prstGeom>
          <a:noFill/>
          <a:ln w="9525">
            <a:noFill/>
            <a:miter lim="800000"/>
          </a:ln>
        </p:spPr>
        <p:txBody>
          <a:bodyPr wrap="square">
            <a:spAutoFit/>
          </a:bodyPr>
          <a:lstStyle/>
          <a:p>
            <a:pPr eaLnBrk="1" hangingPunct="1">
              <a:defRPr/>
            </a:pPr>
            <a:r>
              <a:rPr lang="en-US" altLang="zh-CN" sz="2800" b="1" dirty="0">
                <a:solidFill>
                  <a:srgbClr val="0000CC"/>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2</a:t>
            </a:r>
            <a:r>
              <a:rPr lang="zh-CN" altLang="en-US" sz="2800" b="1" dirty="0">
                <a:solidFill>
                  <a:srgbClr val="0000CC"/>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、课堂教学主渠道作为课程思政的着力点。</a:t>
            </a:r>
          </a:p>
          <a:p>
            <a:pPr marL="549275" indent="-457200">
              <a:lnSpc>
                <a:spcPct val="150000"/>
              </a:lnSpc>
              <a:buFont typeface="+mj-ea"/>
              <a:buAutoNum type="circleNumDbPlain" startAt="2"/>
              <a:tabLst>
                <a:tab pos="365125" algn="l"/>
                <a:tab pos="441325" algn="l"/>
              </a:tabLst>
              <a:defRPr/>
            </a:pPr>
            <a:r>
              <a:rPr lang="zh-CN" altLang="en-US" sz="2400" b="1" dirty="0">
                <a:solidFill>
                  <a:srgbClr val="9D1F33"/>
                </a:solidFill>
                <a:latin typeface="华文琥珀" panose="02010800040101010101" pitchFamily="2" charset="-122"/>
                <a:ea typeface="华文琥珀" panose="02010800040101010101" pitchFamily="2" charset="-122"/>
                <a:sym typeface="+mn-ea"/>
              </a:rPr>
              <a:t>开设“中国系列”思政选修课，全面推进习近平新时代中国特色社会主义思想进教材进头脑</a:t>
            </a:r>
            <a:endParaRPr lang="en-US" altLang="zh-CN" sz="2400" b="1" dirty="0">
              <a:solidFill>
                <a:srgbClr val="9D1F33"/>
              </a:solidFill>
              <a:latin typeface="华文琥珀" panose="02010800040101010101" pitchFamily="2" charset="-122"/>
              <a:ea typeface="华文琥珀" panose="02010800040101010101" pitchFamily="2" charset="-122"/>
              <a:sym typeface="+mn-ea"/>
            </a:endParaRPr>
          </a:p>
          <a:p>
            <a:pPr marL="549275" indent="-457200">
              <a:lnSpc>
                <a:spcPct val="150000"/>
              </a:lnSpc>
              <a:buFont typeface="Wingdings" panose="05000000000000000000" pitchFamily="2" charset="2"/>
              <a:buChar char="u"/>
              <a:tabLst>
                <a:tab pos="365125" algn="l"/>
                <a:tab pos="441325" algn="l"/>
              </a:tabLst>
              <a:defRPr/>
            </a:pPr>
            <a:r>
              <a:rPr lang="zh-CN" altLang="en-US" sz="2000" b="1" dirty="0">
                <a:latin typeface="楷体" panose="02010609060101010101" pitchFamily="49" charset="-122"/>
                <a:ea typeface="楷体" panose="02010609060101010101" pitchFamily="49" charset="-122"/>
                <a:sym typeface="+mn-ea"/>
              </a:rPr>
              <a:t>具有明确价值导向，以阐述习近平总书记重要讲话精神和治国理政新理念新思想新战略为核心任务。</a:t>
            </a:r>
            <a:endParaRPr lang="en-US" altLang="zh-CN" sz="2000" b="1" dirty="0">
              <a:latin typeface="楷体" panose="02010609060101010101" pitchFamily="49" charset="-122"/>
              <a:ea typeface="楷体" panose="02010609060101010101" pitchFamily="49" charset="-122"/>
              <a:sym typeface="+mn-ea"/>
            </a:endParaRPr>
          </a:p>
          <a:p>
            <a:pPr marL="549275" indent="-457200">
              <a:lnSpc>
                <a:spcPct val="150000"/>
              </a:lnSpc>
              <a:buFont typeface="Wingdings" panose="05000000000000000000" pitchFamily="2" charset="2"/>
              <a:buChar char="u"/>
              <a:tabLst>
                <a:tab pos="365125" algn="l"/>
                <a:tab pos="441325" algn="l"/>
              </a:tabLst>
              <a:defRPr/>
            </a:pPr>
            <a:r>
              <a:rPr lang="zh-CN" altLang="en-US" sz="2000" b="1" dirty="0">
                <a:latin typeface="楷体" panose="02010609060101010101" pitchFamily="49" charset="-122"/>
                <a:ea typeface="楷体" panose="02010609060101010101" pitchFamily="49" charset="-122"/>
                <a:sym typeface="+mn-ea"/>
              </a:rPr>
              <a:t>把党和国家想说的与大学生关心的结合起来。</a:t>
            </a:r>
            <a:endParaRPr lang="en-US" altLang="zh-CN" sz="2000" b="1" dirty="0">
              <a:latin typeface="楷体" panose="02010609060101010101" pitchFamily="49" charset="-122"/>
              <a:ea typeface="楷体" panose="02010609060101010101" pitchFamily="49" charset="-122"/>
              <a:sym typeface="+mn-ea"/>
            </a:endParaRPr>
          </a:p>
          <a:p>
            <a:pPr marL="549275" indent="-457200">
              <a:lnSpc>
                <a:spcPct val="150000"/>
              </a:lnSpc>
              <a:buFont typeface="Wingdings" panose="05000000000000000000" pitchFamily="2" charset="2"/>
              <a:buChar char="u"/>
              <a:tabLst>
                <a:tab pos="365125" algn="l"/>
                <a:tab pos="441325" algn="l"/>
              </a:tabLst>
              <a:defRPr/>
            </a:pPr>
            <a:r>
              <a:rPr lang="zh-CN" altLang="en-US" sz="2000" b="1" dirty="0">
                <a:latin typeface="楷体" panose="02010609060101010101" pitchFamily="49" charset="-122"/>
                <a:ea typeface="楷体" panose="02010609060101010101" pitchFamily="49" charset="-122"/>
                <a:sym typeface="+mn-ea"/>
              </a:rPr>
              <a:t>体现校本特色，立足中国成就，面对现实问题，展现国际视野，树立四个自信。</a:t>
            </a:r>
            <a:endParaRPr lang="en-US" altLang="zh-CN" sz="2000" b="1" dirty="0">
              <a:latin typeface="楷体" panose="02010609060101010101" pitchFamily="49" charset="-122"/>
              <a:ea typeface="楷体" panose="02010609060101010101" pitchFamily="49" charset="-122"/>
              <a:sym typeface="+mn-ea"/>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0644"/>
            <a:ext cx="12192000" cy="4572000"/>
          </a:xfrm>
          <a:prstGeom prst="rect">
            <a:avLst/>
          </a:prstGeom>
        </p:spPr>
      </p:pic>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3" name="图片 2"/>
          <p:cNvPicPr>
            <a:picLocks noChangeAspect="1"/>
          </p:cNvPicPr>
          <p:nvPr/>
        </p:nvPicPr>
        <p:blipFill>
          <a:blip r:embed="rId2"/>
          <a:stretch>
            <a:fillRect/>
          </a:stretch>
        </p:blipFill>
        <p:spPr>
          <a:xfrm>
            <a:off x="0" y="-9901"/>
            <a:ext cx="12192000" cy="6867901"/>
          </a:xfrm>
          <a:prstGeom prst="rect">
            <a:avLst/>
          </a:prstGeom>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3" name="图片 2"/>
          <p:cNvPicPr>
            <a:picLocks noChangeAspect="1"/>
          </p:cNvPicPr>
          <p:nvPr/>
        </p:nvPicPr>
        <p:blipFill>
          <a:blip r:embed="rId2"/>
          <a:stretch>
            <a:fillRect/>
          </a:stretch>
        </p:blipFill>
        <p:spPr>
          <a:xfrm>
            <a:off x="0" y="1505"/>
            <a:ext cx="12192000" cy="6856495"/>
          </a:xfrm>
          <a:prstGeom prst="rect">
            <a:avLst/>
          </a:prstGeom>
        </p:spPr>
      </p:pic>
      <p:sp>
        <p:nvSpPr>
          <p:cNvPr id="4" name="星形: 七角 3">
            <a:hlinkClick r:id="rId3" action="ppaction://hlinkfile"/>
          </p:cNvPr>
          <p:cNvSpPr/>
          <p:nvPr/>
        </p:nvSpPr>
        <p:spPr>
          <a:xfrm>
            <a:off x="11670384" y="6413336"/>
            <a:ext cx="348791" cy="336256"/>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826" name="组合 12">
            <a:extLst>
              <a:ext uri="{FF2B5EF4-FFF2-40B4-BE49-F238E27FC236}">
                <a16:creationId xmlns:a16="http://schemas.microsoft.com/office/drawing/2014/main" id="{05112783-2ACA-433A-B898-4284C38AA854}"/>
              </a:ext>
            </a:extLst>
          </p:cNvPr>
          <p:cNvGrpSpPr>
            <a:grpSpLocks/>
          </p:cNvGrpSpPr>
          <p:nvPr/>
        </p:nvGrpSpPr>
        <p:grpSpPr bwMode="auto">
          <a:xfrm>
            <a:off x="1524000" y="1"/>
            <a:ext cx="6002338" cy="804863"/>
            <a:chOff x="0" y="0"/>
            <a:chExt cx="8613908" cy="600792"/>
          </a:xfrm>
        </p:grpSpPr>
        <p:sp>
          <p:nvSpPr>
            <p:cNvPr id="9" name="矩形 8">
              <a:extLst>
                <a:ext uri="{FF2B5EF4-FFF2-40B4-BE49-F238E27FC236}">
                  <a16:creationId xmlns:a16="http://schemas.microsoft.com/office/drawing/2014/main" id="{240D7269-05A4-4BCD-A36A-6B419DEA45D6}"/>
                </a:ext>
              </a:extLst>
            </p:cNvPr>
            <p:cNvSpPr/>
            <p:nvPr/>
          </p:nvSpPr>
          <p:spPr bwMode="auto">
            <a:xfrm>
              <a:off x="102520" y="0"/>
              <a:ext cx="8511388" cy="600792"/>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en-US" altLang="zh-CN" sz="3600" b="1" dirty="0">
                  <a:solidFill>
                    <a:srgbClr val="0000FF"/>
                  </a:solidFill>
                  <a:effectLst>
                    <a:outerShdw blurRad="38100" dist="38100" dir="2700000" algn="tl">
                      <a:srgbClr val="000000">
                        <a:alpha val="43137"/>
                      </a:srgbClr>
                    </a:outerShdw>
                  </a:effectLst>
                  <a:latin typeface="Arial Black" panose="020B0A04020102020204" pitchFamily="34" charset="0"/>
                  <a:ea typeface="黑体" panose="02010609060101010101" pitchFamily="49" charset="-122"/>
                  <a:sym typeface="+mn-ea"/>
                </a:rPr>
                <a:t>B</a:t>
              </a:r>
              <a:r>
                <a:rPr lang="en-US" altLang="zh-CN" sz="3600" b="1" dirty="0">
                  <a:solidFill>
                    <a:srgbClr val="0000FF"/>
                  </a:solidFill>
                  <a:latin typeface="黑体" panose="02010609060101010101" pitchFamily="49" charset="-122"/>
                  <a:ea typeface="黑体" panose="02010609060101010101" pitchFamily="49" charset="-122"/>
                  <a:sym typeface="+mn-ea"/>
                </a:rPr>
                <a:t> </a:t>
              </a:r>
              <a:r>
                <a:rPr lang="zh-CN" altLang="en-US" sz="3600" b="1" dirty="0">
                  <a:latin typeface="Arial Rounded MT Bold" panose="020F0704030504030204" pitchFamily="34" charset="0"/>
                  <a:sym typeface="+mn-ea"/>
                </a:rPr>
                <a:t>战略选择和实现路径</a:t>
              </a:r>
            </a:p>
          </p:txBody>
        </p:sp>
        <p:sp>
          <p:nvSpPr>
            <p:cNvPr id="7" name="矩形 6">
              <a:extLst>
                <a:ext uri="{FF2B5EF4-FFF2-40B4-BE49-F238E27FC236}">
                  <a16:creationId xmlns:a16="http://schemas.microsoft.com/office/drawing/2014/main" id="{3D96603D-07C9-401B-BD60-811F0B98FA08}"/>
                </a:ext>
              </a:extLst>
            </p:cNvPr>
            <p:cNvSpPr/>
            <p:nvPr/>
          </p:nvSpPr>
          <p:spPr bwMode="auto">
            <a:xfrm>
              <a:off x="0" y="0"/>
              <a:ext cx="143528" cy="600792"/>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sz="2600" b="1" dirty="0">
                <a:latin typeface="Arial Rounded MT Bold" panose="020F0704030504030204" pitchFamily="34" charset="0"/>
              </a:endParaRPr>
            </a:p>
          </p:txBody>
        </p:sp>
      </p:grpSp>
      <p:sp>
        <p:nvSpPr>
          <p:cNvPr id="19460" name="矩形 28">
            <a:extLst>
              <a:ext uri="{FF2B5EF4-FFF2-40B4-BE49-F238E27FC236}">
                <a16:creationId xmlns:a16="http://schemas.microsoft.com/office/drawing/2014/main" id="{B2395439-44D1-4875-892B-79ABB7C39AEF}"/>
              </a:ext>
            </a:extLst>
          </p:cNvPr>
          <p:cNvSpPr>
            <a:spLocks noChangeArrowheads="1"/>
          </p:cNvSpPr>
          <p:nvPr/>
        </p:nvSpPr>
        <p:spPr bwMode="auto">
          <a:xfrm>
            <a:off x="818707" y="1412875"/>
            <a:ext cx="10239153" cy="3867405"/>
          </a:xfrm>
          <a:prstGeom prst="rect">
            <a:avLst/>
          </a:prstGeom>
          <a:noFill/>
          <a:ln w="9525">
            <a:noFill/>
            <a:miter lim="800000"/>
          </a:ln>
        </p:spPr>
        <p:txBody>
          <a:bodyPr wrap="square">
            <a:spAutoFit/>
          </a:bodyPr>
          <a:lstStyle/>
          <a:p>
            <a:pPr eaLnBrk="1" hangingPunct="1">
              <a:defRPr/>
            </a:pPr>
            <a:r>
              <a:rPr lang="en-US" altLang="zh-CN" sz="2800" b="1" dirty="0">
                <a:solidFill>
                  <a:srgbClr val="0000CC"/>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2</a:t>
            </a:r>
            <a:r>
              <a:rPr lang="zh-CN" altLang="en-US" sz="2800" b="1" dirty="0">
                <a:solidFill>
                  <a:srgbClr val="0000CC"/>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、课堂教学主渠道作为课程思政的着力点。</a:t>
            </a:r>
          </a:p>
          <a:p>
            <a:pPr marL="549275" indent="-457200">
              <a:lnSpc>
                <a:spcPct val="150000"/>
              </a:lnSpc>
              <a:buFont typeface="+mj-ea"/>
              <a:buAutoNum type="circleNumDbPlain" startAt="3"/>
              <a:tabLst>
                <a:tab pos="365125" algn="l"/>
                <a:tab pos="441325" algn="l"/>
              </a:tabLst>
              <a:defRPr/>
            </a:pPr>
            <a:r>
              <a:rPr lang="zh-CN" altLang="en-US" sz="2400" b="1" dirty="0">
                <a:solidFill>
                  <a:srgbClr val="9D1F33"/>
                </a:solidFill>
                <a:latin typeface="华文琥珀" panose="02010800040101010101" pitchFamily="2" charset="-122"/>
                <a:ea typeface="华文琥珀" panose="02010800040101010101" pitchFamily="2" charset="-122"/>
                <a:sym typeface="+mn-ea"/>
              </a:rPr>
              <a:t>推进综合素养课程和专业教育课程改革，实现知识传授与价值观引导的同频共振</a:t>
            </a:r>
          </a:p>
          <a:p>
            <a:pPr marL="549275" indent="-457200">
              <a:lnSpc>
                <a:spcPct val="150000"/>
              </a:lnSpc>
              <a:buFont typeface="Wingdings" panose="05000000000000000000" pitchFamily="2" charset="2"/>
              <a:buChar char="u"/>
              <a:tabLst>
                <a:tab pos="365125" algn="l"/>
                <a:tab pos="441325" algn="l"/>
              </a:tabLst>
              <a:defRPr/>
            </a:pPr>
            <a:r>
              <a:rPr lang="zh-CN" altLang="en-US" sz="2000" b="1" dirty="0">
                <a:latin typeface="楷体" panose="02010609060101010101" pitchFamily="49" charset="-122"/>
                <a:ea typeface="楷体" panose="02010609060101010101" pitchFamily="49" charset="-122"/>
                <a:sym typeface="+mn-ea"/>
              </a:rPr>
              <a:t>综合素养课程主要包括人文素养和公共基础课程，定位于价值观培育和塑造，发挥融入、浸润作用。</a:t>
            </a:r>
            <a:endParaRPr lang="en-US" altLang="zh-CN" sz="2000" b="1" dirty="0">
              <a:latin typeface="楷体" panose="02010609060101010101" pitchFamily="49" charset="-122"/>
              <a:ea typeface="楷体" panose="02010609060101010101" pitchFamily="49" charset="-122"/>
              <a:sym typeface="+mn-ea"/>
            </a:endParaRPr>
          </a:p>
          <a:p>
            <a:pPr marL="549275" indent="-457200">
              <a:lnSpc>
                <a:spcPct val="150000"/>
              </a:lnSpc>
              <a:buFont typeface="Wingdings" panose="05000000000000000000" pitchFamily="2" charset="2"/>
              <a:buChar char="u"/>
              <a:tabLst>
                <a:tab pos="365125" algn="l"/>
                <a:tab pos="441325" algn="l"/>
              </a:tabLst>
              <a:defRPr/>
            </a:pPr>
            <a:r>
              <a:rPr lang="zh-CN" altLang="en-US" sz="2000" b="1" dirty="0">
                <a:latin typeface="楷体" panose="02010609060101010101" pitchFamily="49" charset="-122"/>
                <a:ea typeface="楷体" panose="02010609060101010101" pitchFamily="49" charset="-122"/>
                <a:sym typeface="+mn-ea"/>
              </a:rPr>
              <a:t>专业课程定位于知识传授中融入正确的价值观引导，发挥深化和拓展作用。</a:t>
            </a:r>
            <a:endParaRPr lang="en-US" altLang="zh-CN" sz="2000" b="1" dirty="0">
              <a:latin typeface="楷体" panose="02010609060101010101" pitchFamily="49" charset="-122"/>
              <a:ea typeface="楷体" panose="02010609060101010101" pitchFamily="49" charset="-122"/>
              <a:sym typeface="+mn-ea"/>
            </a:endParaRPr>
          </a:p>
          <a:p>
            <a:pPr marL="549275" indent="-457200">
              <a:lnSpc>
                <a:spcPct val="150000"/>
              </a:lnSpc>
              <a:buFont typeface="Wingdings" panose="05000000000000000000" pitchFamily="2" charset="2"/>
              <a:buChar char="u"/>
              <a:tabLst>
                <a:tab pos="365125" algn="l"/>
                <a:tab pos="441325" algn="l"/>
              </a:tabLst>
              <a:defRPr/>
            </a:pPr>
            <a:r>
              <a:rPr lang="zh-CN" altLang="en-US" sz="2000" b="1" dirty="0">
                <a:latin typeface="楷体" panose="02010609060101010101" pitchFamily="49" charset="-122"/>
                <a:ea typeface="楷体" panose="02010609060101010101" pitchFamily="49" charset="-122"/>
                <a:sym typeface="+mn-ea"/>
              </a:rPr>
              <a:t>制定具有价值引领的综合素养课程标准；研究并建设专业课程育人教学规范；编制课程育人教学指南；制定课程育人教学评价标准。</a:t>
            </a:r>
            <a:endParaRPr lang="en-US" altLang="zh-CN" sz="2000" b="1" dirty="0">
              <a:latin typeface="楷体" panose="02010609060101010101" pitchFamily="49" charset="-122"/>
              <a:ea typeface="楷体" panose="02010609060101010101" pitchFamily="49" charset="-122"/>
              <a:sym typeface="+mn-ea"/>
            </a:endParaRP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3" name="图片 2"/>
          <p:cNvPicPr>
            <a:picLocks noChangeAspect="1"/>
          </p:cNvPicPr>
          <p:nvPr/>
        </p:nvPicPr>
        <p:blipFill>
          <a:blip r:embed="rId2"/>
          <a:stretch>
            <a:fillRect/>
          </a:stretch>
        </p:blipFill>
        <p:spPr>
          <a:xfrm>
            <a:off x="66040" y="95250"/>
            <a:ext cx="12100560" cy="6740525"/>
          </a:xfrm>
          <a:prstGeom prst="rect">
            <a:avLst/>
          </a:prstGeom>
        </p:spPr>
      </p:pic>
      <p:cxnSp>
        <p:nvCxnSpPr>
          <p:cNvPr id="4" name="直接连接符 3"/>
          <p:cNvCxnSpPr/>
          <p:nvPr/>
        </p:nvCxnSpPr>
        <p:spPr>
          <a:xfrm>
            <a:off x="1105535" y="1330325"/>
            <a:ext cx="2341880" cy="8890"/>
          </a:xfrm>
          <a:prstGeom prst="line">
            <a:avLst/>
          </a:prstGeom>
        </p:spPr>
        <p:style>
          <a:lnRef idx="3">
            <a:schemeClr val="accent2"/>
          </a:lnRef>
          <a:fillRef idx="0">
            <a:schemeClr val="accent2"/>
          </a:fillRef>
          <a:effectRef idx="2">
            <a:schemeClr val="accent2"/>
          </a:effectRef>
          <a:fontRef idx="minor">
            <a:schemeClr val="tx1"/>
          </a:fontRef>
        </p:style>
      </p:cxnSp>
      <p:cxnSp>
        <p:nvCxnSpPr>
          <p:cNvPr id="5" name="直接连接符 4"/>
          <p:cNvCxnSpPr/>
          <p:nvPr/>
        </p:nvCxnSpPr>
        <p:spPr>
          <a:xfrm flipV="1">
            <a:off x="11353800" y="2880360"/>
            <a:ext cx="589280" cy="2540"/>
          </a:xfrm>
          <a:prstGeom prst="line">
            <a:avLst/>
          </a:prstGeom>
        </p:spPr>
        <p:style>
          <a:lnRef idx="3">
            <a:schemeClr val="accent2"/>
          </a:lnRef>
          <a:fillRef idx="0">
            <a:schemeClr val="accent2"/>
          </a:fillRef>
          <a:effectRef idx="2">
            <a:schemeClr val="accent2"/>
          </a:effectRef>
          <a:fontRef idx="minor">
            <a:schemeClr val="tx1"/>
          </a:fontRef>
        </p:style>
      </p:cxnSp>
      <p:cxnSp>
        <p:nvCxnSpPr>
          <p:cNvPr id="6" name="直接连接符 5"/>
          <p:cNvCxnSpPr/>
          <p:nvPr/>
        </p:nvCxnSpPr>
        <p:spPr>
          <a:xfrm flipV="1">
            <a:off x="210185" y="3733800"/>
            <a:ext cx="427355" cy="6350"/>
          </a:xfrm>
          <a:prstGeom prst="line">
            <a:avLst/>
          </a:prstGeom>
        </p:spPr>
        <p:style>
          <a:lnRef idx="3">
            <a:schemeClr val="accent2"/>
          </a:lnRef>
          <a:fillRef idx="0">
            <a:schemeClr val="accent2"/>
          </a:fillRef>
          <a:effectRef idx="2">
            <a:schemeClr val="accent2"/>
          </a:effectRef>
          <a:fontRef idx="minor">
            <a:schemeClr val="tx1"/>
          </a:fontRef>
        </p:style>
      </p:cxnSp>
      <p:cxnSp>
        <p:nvCxnSpPr>
          <p:cNvPr id="7" name="直接连接符 6"/>
          <p:cNvCxnSpPr/>
          <p:nvPr/>
        </p:nvCxnSpPr>
        <p:spPr>
          <a:xfrm flipV="1">
            <a:off x="6846570" y="4454525"/>
            <a:ext cx="3658870" cy="6350"/>
          </a:xfrm>
          <a:prstGeom prst="line">
            <a:avLst/>
          </a:prstGeom>
        </p:spPr>
        <p:style>
          <a:lnRef idx="3">
            <a:schemeClr val="accent2"/>
          </a:lnRef>
          <a:fillRef idx="0">
            <a:schemeClr val="accent2"/>
          </a:fillRef>
          <a:effectRef idx="2">
            <a:schemeClr val="accent2"/>
          </a:effectRef>
          <a:fontRef idx="minor">
            <a:schemeClr val="tx1"/>
          </a:fontRef>
        </p:style>
      </p:cxnSp>
      <p:cxnSp>
        <p:nvCxnSpPr>
          <p:cNvPr id="8" name="直接连接符 7"/>
          <p:cNvCxnSpPr/>
          <p:nvPr/>
        </p:nvCxnSpPr>
        <p:spPr>
          <a:xfrm>
            <a:off x="4636135" y="6062980"/>
            <a:ext cx="1489075" cy="6350"/>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4" name="图片 3"/>
          <p:cNvPicPr>
            <a:picLocks noChangeAspect="1"/>
          </p:cNvPicPr>
          <p:nvPr/>
        </p:nvPicPr>
        <p:blipFill>
          <a:blip r:embed="rId2"/>
          <a:stretch>
            <a:fillRect/>
          </a:stretch>
        </p:blipFill>
        <p:spPr>
          <a:xfrm>
            <a:off x="0" y="0"/>
            <a:ext cx="6268051" cy="4515439"/>
          </a:xfrm>
          <a:prstGeom prst="rect">
            <a:avLst/>
          </a:prstGeom>
        </p:spPr>
      </p:pic>
      <p:pic>
        <p:nvPicPr>
          <p:cNvPr id="5" name="图片 4"/>
          <p:cNvPicPr>
            <a:picLocks noChangeAspect="1"/>
          </p:cNvPicPr>
          <p:nvPr/>
        </p:nvPicPr>
        <p:blipFill>
          <a:blip r:embed="rId3"/>
          <a:stretch>
            <a:fillRect/>
          </a:stretch>
        </p:blipFill>
        <p:spPr>
          <a:xfrm>
            <a:off x="5561814" y="1658109"/>
            <a:ext cx="6630186" cy="5199891"/>
          </a:xfrm>
          <a:prstGeom prst="rect">
            <a:avLst/>
          </a:prstGeom>
        </p:spPr>
      </p:pic>
      <p:sp>
        <p:nvSpPr>
          <p:cNvPr id="6" name="棱台 5"/>
          <p:cNvSpPr/>
          <p:nvPr/>
        </p:nvSpPr>
        <p:spPr>
          <a:xfrm>
            <a:off x="7320280" y="600075"/>
            <a:ext cx="3937000" cy="711835"/>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上海政法学院</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850" name="组合 12">
            <a:extLst>
              <a:ext uri="{FF2B5EF4-FFF2-40B4-BE49-F238E27FC236}">
                <a16:creationId xmlns:a16="http://schemas.microsoft.com/office/drawing/2014/main" id="{BB51B96D-B252-4FDC-AE55-FCAFEB2B74E1}"/>
              </a:ext>
            </a:extLst>
          </p:cNvPr>
          <p:cNvGrpSpPr>
            <a:grpSpLocks/>
          </p:cNvGrpSpPr>
          <p:nvPr/>
        </p:nvGrpSpPr>
        <p:grpSpPr bwMode="auto">
          <a:xfrm>
            <a:off x="1539875" y="1"/>
            <a:ext cx="6002338" cy="804863"/>
            <a:chOff x="0" y="0"/>
            <a:chExt cx="8613908" cy="600792"/>
          </a:xfrm>
        </p:grpSpPr>
        <p:sp>
          <p:nvSpPr>
            <p:cNvPr id="9" name="矩形 8">
              <a:extLst>
                <a:ext uri="{FF2B5EF4-FFF2-40B4-BE49-F238E27FC236}">
                  <a16:creationId xmlns:a16="http://schemas.microsoft.com/office/drawing/2014/main" id="{3E9B4FD3-DC1F-42C5-ABFA-54BFB612E23C}"/>
                </a:ext>
              </a:extLst>
            </p:cNvPr>
            <p:cNvSpPr/>
            <p:nvPr/>
          </p:nvSpPr>
          <p:spPr bwMode="auto">
            <a:xfrm>
              <a:off x="102520" y="0"/>
              <a:ext cx="8511388" cy="600792"/>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en-US" altLang="zh-CN" sz="3600" b="1" dirty="0">
                  <a:solidFill>
                    <a:srgbClr val="0000FF"/>
                  </a:solidFill>
                  <a:effectLst>
                    <a:outerShdw blurRad="38100" dist="38100" dir="2700000" algn="tl">
                      <a:srgbClr val="000000">
                        <a:alpha val="43137"/>
                      </a:srgbClr>
                    </a:outerShdw>
                  </a:effectLst>
                  <a:latin typeface="Arial Black" panose="020B0A04020102020204" pitchFamily="34" charset="0"/>
                  <a:ea typeface="黑体" panose="02010609060101010101" pitchFamily="49" charset="-122"/>
                  <a:sym typeface="+mn-ea"/>
                </a:rPr>
                <a:t>B</a:t>
              </a:r>
              <a:r>
                <a:rPr lang="en-US" altLang="zh-CN" sz="3600" b="1" dirty="0">
                  <a:solidFill>
                    <a:srgbClr val="0000FF"/>
                  </a:solidFill>
                  <a:latin typeface="黑体" panose="02010609060101010101" pitchFamily="49" charset="-122"/>
                  <a:ea typeface="黑体" panose="02010609060101010101" pitchFamily="49" charset="-122"/>
                  <a:sym typeface="+mn-ea"/>
                </a:rPr>
                <a:t> </a:t>
              </a:r>
              <a:r>
                <a:rPr lang="zh-CN" altLang="en-US" sz="3600" b="1" dirty="0">
                  <a:latin typeface="Arial Rounded MT Bold" panose="020F0704030504030204" pitchFamily="34" charset="0"/>
                  <a:sym typeface="+mn-ea"/>
                </a:rPr>
                <a:t>战略选择和实现路径</a:t>
              </a:r>
            </a:p>
          </p:txBody>
        </p:sp>
        <p:sp>
          <p:nvSpPr>
            <p:cNvPr id="7" name="矩形 6">
              <a:extLst>
                <a:ext uri="{FF2B5EF4-FFF2-40B4-BE49-F238E27FC236}">
                  <a16:creationId xmlns:a16="http://schemas.microsoft.com/office/drawing/2014/main" id="{7E95DE07-632F-4727-83AF-09F2C54876FE}"/>
                </a:ext>
              </a:extLst>
            </p:cNvPr>
            <p:cNvSpPr/>
            <p:nvPr/>
          </p:nvSpPr>
          <p:spPr bwMode="auto">
            <a:xfrm>
              <a:off x="0" y="0"/>
              <a:ext cx="143528" cy="600792"/>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sz="2600" b="1" dirty="0">
                <a:latin typeface="Arial Rounded MT Bold" panose="020F0704030504030204" pitchFamily="34" charset="0"/>
              </a:endParaRPr>
            </a:p>
          </p:txBody>
        </p:sp>
      </p:grpSp>
      <p:sp>
        <p:nvSpPr>
          <p:cNvPr id="19460" name="矩形 28">
            <a:extLst>
              <a:ext uri="{FF2B5EF4-FFF2-40B4-BE49-F238E27FC236}">
                <a16:creationId xmlns:a16="http://schemas.microsoft.com/office/drawing/2014/main" id="{EE06835D-E601-4B2E-B300-099061C745FA}"/>
              </a:ext>
            </a:extLst>
          </p:cNvPr>
          <p:cNvSpPr>
            <a:spLocks noChangeArrowheads="1"/>
          </p:cNvSpPr>
          <p:nvPr/>
        </p:nvSpPr>
        <p:spPr bwMode="auto">
          <a:xfrm>
            <a:off x="1105786" y="1484314"/>
            <a:ext cx="9983972" cy="3313408"/>
          </a:xfrm>
          <a:prstGeom prst="rect">
            <a:avLst/>
          </a:prstGeom>
          <a:noFill/>
          <a:ln w="9525">
            <a:noFill/>
            <a:miter lim="800000"/>
          </a:ln>
        </p:spPr>
        <p:txBody>
          <a:bodyPr wrap="square">
            <a:spAutoFit/>
          </a:bodyPr>
          <a:lstStyle/>
          <a:p>
            <a:pPr eaLnBrk="1" hangingPunct="1">
              <a:defRPr/>
            </a:pPr>
            <a:r>
              <a:rPr lang="en-US" altLang="zh-CN" sz="2800" b="1" dirty="0">
                <a:solidFill>
                  <a:srgbClr val="0000CC"/>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3</a:t>
            </a:r>
            <a:r>
              <a:rPr lang="zh-CN" altLang="en-US" sz="2800" b="1" dirty="0">
                <a:solidFill>
                  <a:srgbClr val="0000CC"/>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、教书和育人相统一作为课程思政的改革创新点</a:t>
            </a:r>
          </a:p>
          <a:p>
            <a:pPr marL="549275" indent="-457200">
              <a:lnSpc>
                <a:spcPct val="150000"/>
              </a:lnSpc>
              <a:buFont typeface="Wingdings" panose="05000000000000000000" pitchFamily="2" charset="2"/>
              <a:buChar char="u"/>
              <a:tabLst>
                <a:tab pos="365125" algn="l"/>
                <a:tab pos="441325" algn="l"/>
              </a:tabLst>
              <a:defRPr/>
            </a:pPr>
            <a:r>
              <a:rPr lang="zh-CN" altLang="en-US" sz="2000" b="1" dirty="0">
                <a:latin typeface="楷体" panose="02010609060101010101" pitchFamily="49" charset="-122"/>
                <a:ea typeface="楷体" panose="02010609060101010101" pitchFamily="49" charset="-122"/>
                <a:sym typeface="+mn-ea"/>
              </a:rPr>
              <a:t>长期以来，要求教师教书育人仍然停留在总体要求和倡导上，缺乏可抓可查的制度性安排。</a:t>
            </a:r>
            <a:endParaRPr lang="en-US" altLang="zh-CN" sz="2000" b="1" dirty="0">
              <a:latin typeface="楷体" panose="02010609060101010101" pitchFamily="49" charset="-122"/>
              <a:ea typeface="楷体" panose="02010609060101010101" pitchFamily="49" charset="-122"/>
              <a:sym typeface="+mn-ea"/>
            </a:endParaRPr>
          </a:p>
          <a:p>
            <a:pPr marL="549275" indent="-457200">
              <a:lnSpc>
                <a:spcPct val="150000"/>
              </a:lnSpc>
              <a:buFont typeface="Wingdings" panose="05000000000000000000" pitchFamily="2" charset="2"/>
              <a:buChar char="u"/>
              <a:tabLst>
                <a:tab pos="365125" algn="l"/>
                <a:tab pos="441325" algn="l"/>
              </a:tabLst>
              <a:defRPr/>
            </a:pPr>
            <a:r>
              <a:rPr lang="zh-CN" altLang="en-US" sz="2000" b="1" dirty="0">
                <a:latin typeface="楷体" panose="02010609060101010101" pitchFamily="49" charset="-122"/>
                <a:ea typeface="楷体" panose="02010609060101010101" pitchFamily="49" charset="-122"/>
                <a:sym typeface="+mn-ea"/>
              </a:rPr>
              <a:t>课程思政改革为推进教书育人提供有效抓手：</a:t>
            </a:r>
            <a:endParaRPr lang="en-US" altLang="zh-CN" sz="2000" b="1" dirty="0">
              <a:latin typeface="楷体" panose="02010609060101010101" pitchFamily="49" charset="-122"/>
              <a:ea typeface="楷体" panose="02010609060101010101" pitchFamily="49" charset="-122"/>
              <a:sym typeface="+mn-ea"/>
            </a:endParaRPr>
          </a:p>
          <a:p>
            <a:pPr marL="549275" indent="-457200">
              <a:lnSpc>
                <a:spcPct val="150000"/>
              </a:lnSpc>
              <a:tabLst>
                <a:tab pos="365125" algn="l"/>
                <a:tab pos="441325" algn="l"/>
              </a:tabLst>
              <a:defRPr/>
            </a:pPr>
            <a:r>
              <a:rPr lang="zh-CN" altLang="en-US" sz="2400" b="1" dirty="0">
                <a:latin typeface="楷体" panose="02010609060101010101" pitchFamily="49" charset="-122"/>
                <a:ea typeface="楷体" panose="02010609060101010101" pitchFamily="49" charset="-122"/>
                <a:sym typeface="+mn-ea"/>
              </a:rPr>
              <a:t>       </a:t>
            </a:r>
            <a:r>
              <a:rPr lang="zh-CN" altLang="en-US" sz="2000" b="1" dirty="0">
                <a:solidFill>
                  <a:srgbClr val="800000"/>
                </a:solidFill>
                <a:latin typeface="楷体" panose="02010609060101010101" pitchFamily="49" charset="-122"/>
                <a:ea typeface="楷体" panose="02010609060101010101" pitchFamily="49" charset="-122"/>
                <a:sym typeface="+mn-ea"/>
              </a:rPr>
              <a:t>一方面，为落实教师“教书和育人相统一”作出制度安排，确保教育三要素（价值、知识、技能）落到实处。</a:t>
            </a:r>
            <a:endParaRPr lang="en-US" altLang="zh-CN" sz="2000" b="1" dirty="0">
              <a:solidFill>
                <a:srgbClr val="800000"/>
              </a:solidFill>
              <a:latin typeface="楷体" panose="02010609060101010101" pitchFamily="49" charset="-122"/>
              <a:ea typeface="楷体" panose="02010609060101010101" pitchFamily="49" charset="-122"/>
              <a:sym typeface="+mn-ea"/>
            </a:endParaRPr>
          </a:p>
          <a:p>
            <a:pPr marL="549275" indent="-457200">
              <a:lnSpc>
                <a:spcPct val="150000"/>
              </a:lnSpc>
              <a:tabLst>
                <a:tab pos="365125" algn="l"/>
                <a:tab pos="441325" algn="l"/>
              </a:tabLst>
              <a:defRPr/>
            </a:pPr>
            <a:r>
              <a:rPr lang="en-US" altLang="zh-CN" sz="2000" b="1" dirty="0">
                <a:solidFill>
                  <a:srgbClr val="800000"/>
                </a:solidFill>
                <a:latin typeface="楷体" panose="02010609060101010101" pitchFamily="49" charset="-122"/>
                <a:ea typeface="楷体" panose="02010609060101010101" pitchFamily="49" charset="-122"/>
                <a:sym typeface="+mn-ea"/>
              </a:rPr>
              <a:t>        </a:t>
            </a:r>
            <a:r>
              <a:rPr lang="zh-CN" altLang="en-US" sz="2000" b="1" dirty="0">
                <a:solidFill>
                  <a:srgbClr val="800000"/>
                </a:solidFill>
                <a:latin typeface="楷体" panose="02010609060101010101" pitchFamily="49" charset="-122"/>
                <a:ea typeface="楷体" panose="02010609060101010101" pitchFamily="49" charset="-122"/>
                <a:sym typeface="+mn-ea"/>
              </a:rPr>
              <a:t>另一方面，以提升教师育德意识和育德能力为重点，加强教师队伍建设。</a:t>
            </a:r>
            <a:endParaRPr lang="en-US" altLang="zh-CN" sz="2000" b="1" dirty="0">
              <a:solidFill>
                <a:srgbClr val="800000"/>
              </a:solidFill>
              <a:latin typeface="楷体" panose="02010609060101010101" pitchFamily="49" charset="-122"/>
              <a:ea typeface="楷体" panose="02010609060101010101" pitchFamily="49" charset="-122"/>
              <a:sym typeface="+mn-ea"/>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FC6DA5-0D7B-4119-99B7-2069CD089EC8}"/>
              </a:ext>
            </a:extLst>
          </p:cNvPr>
          <p:cNvSpPr>
            <a:spLocks noGrp="1"/>
          </p:cNvSpPr>
          <p:nvPr>
            <p:ph type="title"/>
          </p:nvPr>
        </p:nvSpPr>
        <p:spPr>
          <a:xfrm>
            <a:off x="2152650" y="365125"/>
            <a:ext cx="7886700" cy="831850"/>
          </a:xfrm>
        </p:spPr>
        <p:txBody>
          <a:bodyPr/>
          <a:lstStyle/>
          <a:p>
            <a:pPr>
              <a:defRPr/>
            </a:pPr>
            <a:r>
              <a:rPr lang="zh-CN" altLang="zh-CN" sz="3600" b="1" dirty="0">
                <a:solidFill>
                  <a:srgbClr val="C00000"/>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rPr>
              <a:t>教育改革发展新理念新思想新观点</a:t>
            </a:r>
            <a:endParaRPr lang="zh-CN" altLang="en-US" sz="3600" b="1" dirty="0">
              <a:solidFill>
                <a:srgbClr val="C00000"/>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endParaRPr>
          </a:p>
        </p:txBody>
      </p:sp>
      <p:sp>
        <p:nvSpPr>
          <p:cNvPr id="15363" name="内容占位符 2">
            <a:extLst>
              <a:ext uri="{FF2B5EF4-FFF2-40B4-BE49-F238E27FC236}">
                <a16:creationId xmlns:a16="http://schemas.microsoft.com/office/drawing/2014/main" id="{4CA7D68F-C9A7-427E-ACFF-CDABCA81ADF4}"/>
              </a:ext>
            </a:extLst>
          </p:cNvPr>
          <p:cNvSpPr>
            <a:spLocks noGrp="1" noChangeArrowheads="1"/>
          </p:cNvSpPr>
          <p:nvPr>
            <p:ph idx="1"/>
          </p:nvPr>
        </p:nvSpPr>
        <p:spPr bwMode="auto">
          <a:xfrm>
            <a:off x="1703700" y="1555194"/>
            <a:ext cx="7993063" cy="417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p>
            <a:r>
              <a:rPr lang="zh-CN" altLang="zh-CN" sz="2700" dirty="0">
                <a:solidFill>
                  <a:srgbClr val="0000FF"/>
                </a:solidFill>
                <a:latin typeface="楷体" panose="02010609060101010101" pitchFamily="49" charset="-122"/>
                <a:ea typeface="楷体" panose="02010609060101010101" pitchFamily="49" charset="-122"/>
              </a:rPr>
              <a:t>坚持党对教育事业全面领导</a:t>
            </a:r>
            <a:r>
              <a:rPr lang="zh-CN" altLang="en-US" sz="2700" dirty="0">
                <a:solidFill>
                  <a:srgbClr val="0000FF"/>
                </a:solidFill>
                <a:latin typeface="楷体" panose="02010609060101010101" pitchFamily="49" charset="-122"/>
                <a:ea typeface="楷体" panose="02010609060101010101" pitchFamily="49" charset="-122"/>
              </a:rPr>
              <a:t>；</a:t>
            </a:r>
            <a:endParaRPr lang="zh-CN" altLang="zh-CN" sz="2700" dirty="0">
              <a:solidFill>
                <a:srgbClr val="0000FF"/>
              </a:solidFill>
              <a:latin typeface="楷体" panose="02010609060101010101" pitchFamily="49" charset="-122"/>
              <a:ea typeface="楷体" panose="02010609060101010101" pitchFamily="49" charset="-122"/>
            </a:endParaRPr>
          </a:p>
          <a:p>
            <a:r>
              <a:rPr lang="zh-CN" altLang="zh-CN" sz="2700" dirty="0">
                <a:solidFill>
                  <a:srgbClr val="0000FF"/>
                </a:solidFill>
                <a:latin typeface="楷体" panose="02010609060101010101" pitchFamily="49" charset="-122"/>
                <a:ea typeface="楷体" panose="02010609060101010101" pitchFamily="49" charset="-122"/>
              </a:rPr>
              <a:t>坚持立德树人根本任务</a:t>
            </a:r>
            <a:r>
              <a:rPr lang="zh-CN" altLang="en-US" sz="2700" dirty="0">
                <a:solidFill>
                  <a:srgbClr val="0000FF"/>
                </a:solidFill>
                <a:latin typeface="楷体" panose="02010609060101010101" pitchFamily="49" charset="-122"/>
                <a:ea typeface="楷体" panose="02010609060101010101" pitchFamily="49" charset="-122"/>
              </a:rPr>
              <a:t>；</a:t>
            </a:r>
            <a:endParaRPr lang="zh-CN" altLang="zh-CN" sz="2700" dirty="0">
              <a:solidFill>
                <a:srgbClr val="0000FF"/>
              </a:solidFill>
              <a:latin typeface="楷体" panose="02010609060101010101" pitchFamily="49" charset="-122"/>
              <a:ea typeface="楷体" panose="02010609060101010101" pitchFamily="49" charset="-122"/>
            </a:endParaRPr>
          </a:p>
          <a:p>
            <a:r>
              <a:rPr lang="zh-CN" altLang="zh-CN" sz="2700" dirty="0">
                <a:solidFill>
                  <a:srgbClr val="0000FF"/>
                </a:solidFill>
                <a:latin typeface="楷体" panose="02010609060101010101" pitchFamily="49" charset="-122"/>
                <a:ea typeface="楷体" panose="02010609060101010101" pitchFamily="49" charset="-122"/>
              </a:rPr>
              <a:t>坚持优先发展教育事业</a:t>
            </a:r>
            <a:r>
              <a:rPr lang="zh-CN" altLang="en-US" sz="2700" dirty="0">
                <a:solidFill>
                  <a:srgbClr val="0000FF"/>
                </a:solidFill>
                <a:latin typeface="楷体" panose="02010609060101010101" pitchFamily="49" charset="-122"/>
                <a:ea typeface="楷体" panose="02010609060101010101" pitchFamily="49" charset="-122"/>
              </a:rPr>
              <a:t>；</a:t>
            </a:r>
            <a:endParaRPr lang="zh-CN" altLang="zh-CN" sz="2700" dirty="0">
              <a:solidFill>
                <a:srgbClr val="0000FF"/>
              </a:solidFill>
              <a:latin typeface="楷体" panose="02010609060101010101" pitchFamily="49" charset="-122"/>
              <a:ea typeface="楷体" panose="02010609060101010101" pitchFamily="49" charset="-122"/>
            </a:endParaRPr>
          </a:p>
          <a:p>
            <a:r>
              <a:rPr lang="zh-CN" altLang="zh-CN" sz="2700" dirty="0">
                <a:solidFill>
                  <a:srgbClr val="0000FF"/>
                </a:solidFill>
                <a:latin typeface="楷体" panose="02010609060101010101" pitchFamily="49" charset="-122"/>
                <a:ea typeface="楷体" panose="02010609060101010101" pitchFamily="49" charset="-122"/>
              </a:rPr>
              <a:t>坚持社会主义办学方向</a:t>
            </a:r>
            <a:r>
              <a:rPr lang="zh-CN" altLang="en-US" sz="2700" dirty="0">
                <a:solidFill>
                  <a:srgbClr val="0000FF"/>
                </a:solidFill>
                <a:latin typeface="楷体" panose="02010609060101010101" pitchFamily="49" charset="-122"/>
                <a:ea typeface="楷体" panose="02010609060101010101" pitchFamily="49" charset="-122"/>
              </a:rPr>
              <a:t>；</a:t>
            </a:r>
            <a:endParaRPr lang="zh-CN" altLang="zh-CN" sz="2700" dirty="0">
              <a:solidFill>
                <a:srgbClr val="0000FF"/>
              </a:solidFill>
              <a:latin typeface="楷体" panose="02010609060101010101" pitchFamily="49" charset="-122"/>
              <a:ea typeface="楷体" panose="02010609060101010101" pitchFamily="49" charset="-122"/>
            </a:endParaRPr>
          </a:p>
          <a:p>
            <a:r>
              <a:rPr lang="zh-CN" altLang="zh-CN" sz="2700" dirty="0">
                <a:solidFill>
                  <a:srgbClr val="0000FF"/>
                </a:solidFill>
                <a:latin typeface="楷体" panose="02010609060101010101" pitchFamily="49" charset="-122"/>
                <a:ea typeface="楷体" panose="02010609060101010101" pitchFamily="49" charset="-122"/>
              </a:rPr>
              <a:t>坚持扎根中国大地办教育</a:t>
            </a:r>
            <a:r>
              <a:rPr lang="zh-CN" altLang="en-US" sz="2700" dirty="0">
                <a:solidFill>
                  <a:srgbClr val="0000FF"/>
                </a:solidFill>
                <a:latin typeface="楷体" panose="02010609060101010101" pitchFamily="49" charset="-122"/>
                <a:ea typeface="楷体" panose="02010609060101010101" pitchFamily="49" charset="-122"/>
              </a:rPr>
              <a:t>；</a:t>
            </a:r>
            <a:endParaRPr lang="zh-CN" altLang="zh-CN" sz="2700" dirty="0">
              <a:solidFill>
                <a:srgbClr val="0000FF"/>
              </a:solidFill>
              <a:latin typeface="楷体" panose="02010609060101010101" pitchFamily="49" charset="-122"/>
              <a:ea typeface="楷体" panose="02010609060101010101" pitchFamily="49" charset="-122"/>
            </a:endParaRPr>
          </a:p>
          <a:p>
            <a:r>
              <a:rPr lang="zh-CN" altLang="zh-CN" sz="2700" dirty="0">
                <a:solidFill>
                  <a:srgbClr val="0000FF"/>
                </a:solidFill>
                <a:latin typeface="楷体" panose="02010609060101010101" pitchFamily="49" charset="-122"/>
                <a:ea typeface="楷体" panose="02010609060101010101" pitchFamily="49" charset="-122"/>
              </a:rPr>
              <a:t>坚持以人民为中心发展教育</a:t>
            </a:r>
            <a:r>
              <a:rPr lang="zh-CN" altLang="en-US" sz="2700" dirty="0">
                <a:solidFill>
                  <a:srgbClr val="0000FF"/>
                </a:solidFill>
                <a:latin typeface="楷体" panose="02010609060101010101" pitchFamily="49" charset="-122"/>
                <a:ea typeface="楷体" panose="02010609060101010101" pitchFamily="49" charset="-122"/>
              </a:rPr>
              <a:t>；</a:t>
            </a:r>
            <a:endParaRPr lang="zh-CN" altLang="zh-CN" sz="2700" dirty="0">
              <a:solidFill>
                <a:srgbClr val="0000FF"/>
              </a:solidFill>
              <a:latin typeface="楷体" panose="02010609060101010101" pitchFamily="49" charset="-122"/>
              <a:ea typeface="楷体" panose="02010609060101010101" pitchFamily="49" charset="-122"/>
            </a:endParaRPr>
          </a:p>
          <a:p>
            <a:r>
              <a:rPr lang="zh-CN" altLang="zh-CN" sz="2700" dirty="0">
                <a:solidFill>
                  <a:srgbClr val="0000FF"/>
                </a:solidFill>
                <a:latin typeface="楷体" panose="02010609060101010101" pitchFamily="49" charset="-122"/>
                <a:ea typeface="楷体" panose="02010609060101010101" pitchFamily="49" charset="-122"/>
              </a:rPr>
              <a:t>坚持深化教育改革创新</a:t>
            </a:r>
            <a:r>
              <a:rPr lang="zh-CN" altLang="en-US" sz="2700" dirty="0">
                <a:solidFill>
                  <a:srgbClr val="0000FF"/>
                </a:solidFill>
                <a:latin typeface="楷体" panose="02010609060101010101" pitchFamily="49" charset="-122"/>
                <a:ea typeface="楷体" panose="02010609060101010101" pitchFamily="49" charset="-122"/>
              </a:rPr>
              <a:t>；</a:t>
            </a:r>
            <a:endParaRPr lang="zh-CN" altLang="zh-CN" sz="2700" dirty="0">
              <a:solidFill>
                <a:srgbClr val="0000FF"/>
              </a:solidFill>
              <a:latin typeface="楷体" panose="02010609060101010101" pitchFamily="49" charset="-122"/>
              <a:ea typeface="楷体" panose="02010609060101010101" pitchFamily="49" charset="-122"/>
            </a:endParaRPr>
          </a:p>
          <a:p>
            <a:r>
              <a:rPr lang="zh-CN" altLang="zh-CN" sz="2700" dirty="0">
                <a:solidFill>
                  <a:srgbClr val="0000FF"/>
                </a:solidFill>
                <a:latin typeface="楷体" panose="02010609060101010101" pitchFamily="49" charset="-122"/>
                <a:ea typeface="楷体" panose="02010609060101010101" pitchFamily="49" charset="-122"/>
              </a:rPr>
              <a:t>坚持教育服务中华民族伟大复兴的重要使命</a:t>
            </a:r>
            <a:r>
              <a:rPr lang="zh-CN" altLang="en-US" sz="2700" dirty="0">
                <a:solidFill>
                  <a:srgbClr val="0000FF"/>
                </a:solidFill>
                <a:latin typeface="楷体" panose="02010609060101010101" pitchFamily="49" charset="-122"/>
                <a:ea typeface="楷体" panose="02010609060101010101" pitchFamily="49" charset="-122"/>
              </a:rPr>
              <a:t>；</a:t>
            </a:r>
            <a:endParaRPr lang="zh-CN" altLang="zh-CN" sz="2700" dirty="0">
              <a:solidFill>
                <a:srgbClr val="0000FF"/>
              </a:solidFill>
              <a:latin typeface="楷体" panose="02010609060101010101" pitchFamily="49" charset="-122"/>
              <a:ea typeface="楷体" panose="02010609060101010101" pitchFamily="49" charset="-122"/>
            </a:endParaRPr>
          </a:p>
          <a:p>
            <a:r>
              <a:rPr lang="zh-CN" altLang="zh-CN" sz="2700" dirty="0">
                <a:solidFill>
                  <a:srgbClr val="0000FF"/>
                </a:solidFill>
                <a:latin typeface="楷体" panose="02010609060101010101" pitchFamily="49" charset="-122"/>
                <a:ea typeface="楷体" panose="02010609060101010101" pitchFamily="49" charset="-122"/>
              </a:rPr>
              <a:t>坚持把教师队伍建设作为基础工作。</a:t>
            </a:r>
            <a:endParaRPr lang="zh-CN" altLang="en-US" sz="2700" dirty="0">
              <a:solidFill>
                <a:srgbClr val="0000FF"/>
              </a:solidFill>
              <a:latin typeface="楷体" panose="02010609060101010101" pitchFamily="49" charset="-122"/>
              <a:ea typeface="楷体" panose="02010609060101010101" pitchFamily="49" charset="-122"/>
            </a:endParaRPr>
          </a:p>
        </p:txBody>
      </p:sp>
      <p:sp>
        <p:nvSpPr>
          <p:cNvPr id="15364" name="灯片编号占位符 3">
            <a:extLst>
              <a:ext uri="{FF2B5EF4-FFF2-40B4-BE49-F238E27FC236}">
                <a16:creationId xmlns:a16="http://schemas.microsoft.com/office/drawing/2014/main" id="{5C223D40-441D-44BD-B368-DA26B85D0AA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Char char="•"/>
            </a:pPr>
            <a:fld id="{38A0C2DA-893B-4905-83DC-9D2F320D472B}" type="slidenum">
              <a:rPr lang="zh-CN" altLang="en-US" smtClean="0"/>
              <a:pPr>
                <a:buFont typeface="Arial" panose="020B0604020202020204" pitchFamily="34" charset="0"/>
                <a:buChar char="•"/>
              </a:pPr>
              <a:t>6</a:t>
            </a:fld>
            <a:endParaRPr lang="zh-CN" altLang="en-US"/>
          </a:p>
        </p:txBody>
      </p:sp>
      <p:sp>
        <p:nvSpPr>
          <p:cNvPr id="4" name="椭圆 3">
            <a:extLst>
              <a:ext uri="{FF2B5EF4-FFF2-40B4-BE49-F238E27FC236}">
                <a16:creationId xmlns:a16="http://schemas.microsoft.com/office/drawing/2014/main" id="{FE2DD407-0388-46BF-9A94-5848E52B1E1A}"/>
              </a:ext>
            </a:extLst>
          </p:cNvPr>
          <p:cNvSpPr/>
          <p:nvPr/>
        </p:nvSpPr>
        <p:spPr>
          <a:xfrm>
            <a:off x="8210058" y="5373689"/>
            <a:ext cx="3240088" cy="9763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4000" b="1" dirty="0">
                <a:solidFill>
                  <a:srgbClr val="C00000"/>
                </a:solidFill>
                <a:latin typeface="隶书" panose="02010509060101010101" pitchFamily="49" charset="-122"/>
                <a:ea typeface="隶书" panose="02010509060101010101" pitchFamily="49" charset="-122"/>
                <a:sym typeface="+mn-ea"/>
              </a:rPr>
              <a:t>九个坚持</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B21AE15D-C4C1-476B-A5B9-0E8843094BCA}"/>
              </a:ext>
            </a:extLst>
          </p:cNvPr>
          <p:cNvSpPr/>
          <p:nvPr/>
        </p:nvSpPr>
        <p:spPr bwMode="auto">
          <a:xfrm>
            <a:off x="1524000" y="1"/>
            <a:ext cx="107950" cy="804863"/>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sz="2600" b="1" dirty="0">
              <a:latin typeface="Arial Rounded MT Bold" panose="020F0704030504030204" pitchFamily="34" charset="0"/>
            </a:endParaRPr>
          </a:p>
        </p:txBody>
      </p:sp>
      <p:grpSp>
        <p:nvGrpSpPr>
          <p:cNvPr id="2" name="组合 78">
            <a:extLst>
              <a:ext uri="{FF2B5EF4-FFF2-40B4-BE49-F238E27FC236}">
                <a16:creationId xmlns:a16="http://schemas.microsoft.com/office/drawing/2014/main" id="{0E53070C-7F4F-4CF4-9800-7BE12183E550}"/>
              </a:ext>
            </a:extLst>
          </p:cNvPr>
          <p:cNvGrpSpPr/>
          <p:nvPr/>
        </p:nvGrpSpPr>
        <p:grpSpPr bwMode="auto">
          <a:xfrm>
            <a:off x="6068585" y="5819312"/>
            <a:ext cx="519988" cy="608474"/>
            <a:chOff x="2460215" y="8120416"/>
            <a:chExt cx="693270" cy="863600"/>
          </a:xfrm>
          <a:solidFill>
            <a:schemeClr val="bg1"/>
          </a:solidFill>
        </p:grpSpPr>
        <p:sp>
          <p:nvSpPr>
            <p:cNvPr id="82" name="燕尾形 81">
              <a:extLst>
                <a:ext uri="{FF2B5EF4-FFF2-40B4-BE49-F238E27FC236}">
                  <a16:creationId xmlns:a16="http://schemas.microsoft.com/office/drawing/2014/main" id="{F6DD3C74-B9C7-4BF9-8D1E-C75E15967E0B}"/>
                </a:ext>
              </a:extLst>
            </p:cNvPr>
            <p:cNvSpPr/>
            <p:nvPr/>
          </p:nvSpPr>
          <p:spPr>
            <a:xfrm>
              <a:off x="2460215" y="8120416"/>
              <a:ext cx="403710" cy="86360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a:solidFill>
                  <a:schemeClr val="tx1"/>
                </a:solidFill>
              </a:endParaRPr>
            </a:p>
          </p:txBody>
        </p:sp>
        <p:sp>
          <p:nvSpPr>
            <p:cNvPr id="83" name="燕尾形 82">
              <a:extLst>
                <a:ext uri="{FF2B5EF4-FFF2-40B4-BE49-F238E27FC236}">
                  <a16:creationId xmlns:a16="http://schemas.microsoft.com/office/drawing/2014/main" id="{67B7100B-9FAE-48D2-BC02-53134E3E4A76}"/>
                </a:ext>
              </a:extLst>
            </p:cNvPr>
            <p:cNvSpPr/>
            <p:nvPr/>
          </p:nvSpPr>
          <p:spPr>
            <a:xfrm>
              <a:off x="2749775" y="8120416"/>
              <a:ext cx="403710" cy="86360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a:solidFill>
                  <a:schemeClr val="tx1"/>
                </a:solidFill>
              </a:endParaRPr>
            </a:p>
          </p:txBody>
        </p:sp>
      </p:grpSp>
      <p:sp>
        <p:nvSpPr>
          <p:cNvPr id="80900" name="矩形 10">
            <a:extLst>
              <a:ext uri="{FF2B5EF4-FFF2-40B4-BE49-F238E27FC236}">
                <a16:creationId xmlns:a16="http://schemas.microsoft.com/office/drawing/2014/main" id="{E479E3F6-8EFD-4E4C-B512-7CC8E43BF24C}"/>
              </a:ext>
            </a:extLst>
          </p:cNvPr>
          <p:cNvSpPr>
            <a:spLocks noChangeArrowheads="1"/>
          </p:cNvSpPr>
          <p:nvPr/>
        </p:nvSpPr>
        <p:spPr bwMode="auto">
          <a:xfrm>
            <a:off x="1919288" y="188914"/>
            <a:ext cx="82423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pPr>
            <a:r>
              <a:rPr lang="zh-CN" altLang="zh-CN" sz="2800" b="1">
                <a:latin typeface="楷体" panose="02010609060101010101" pitchFamily="49" charset="-122"/>
                <a:ea typeface="楷体" panose="02010609060101010101" pitchFamily="49" charset="-122"/>
              </a:rPr>
              <a:t>内容体系构建</a:t>
            </a:r>
            <a:endParaRPr lang="en-US" altLang="zh-CN" sz="2800" b="1">
              <a:latin typeface="楷体" panose="02010609060101010101" pitchFamily="49" charset="-122"/>
              <a:ea typeface="楷体" panose="02010609060101010101" pitchFamily="49" charset="-122"/>
            </a:endParaRPr>
          </a:p>
        </p:txBody>
      </p:sp>
      <p:graphicFrame>
        <p:nvGraphicFramePr>
          <p:cNvPr id="10" name="表格 9">
            <a:extLst>
              <a:ext uri="{FF2B5EF4-FFF2-40B4-BE49-F238E27FC236}">
                <a16:creationId xmlns:a16="http://schemas.microsoft.com/office/drawing/2014/main" id="{0A53F041-F4A6-4321-B7F8-E6A2CF9C171D}"/>
              </a:ext>
            </a:extLst>
          </p:cNvPr>
          <p:cNvGraphicFramePr>
            <a:graphicFrameLocks noGrp="1"/>
          </p:cNvGraphicFramePr>
          <p:nvPr>
            <p:extLst>
              <p:ext uri="{D42A27DB-BD31-4B8C-83A1-F6EECF244321}">
                <p14:modId xmlns:p14="http://schemas.microsoft.com/office/powerpoint/2010/main" val="839464055"/>
              </p:ext>
            </p:extLst>
          </p:nvPr>
        </p:nvGraphicFramePr>
        <p:xfrm>
          <a:off x="988828" y="908051"/>
          <a:ext cx="10196624" cy="5949948"/>
        </p:xfrm>
        <a:graphic>
          <a:graphicData uri="http://schemas.openxmlformats.org/drawingml/2006/table">
            <a:tbl>
              <a:tblPr/>
              <a:tblGrid>
                <a:gridCol w="1228397">
                  <a:extLst>
                    <a:ext uri="{9D8B030D-6E8A-4147-A177-3AD203B41FA5}">
                      <a16:colId xmlns:a16="http://schemas.microsoft.com/office/drawing/2014/main" val="20000"/>
                    </a:ext>
                  </a:extLst>
                </a:gridCol>
                <a:gridCol w="1153379">
                  <a:extLst>
                    <a:ext uri="{9D8B030D-6E8A-4147-A177-3AD203B41FA5}">
                      <a16:colId xmlns:a16="http://schemas.microsoft.com/office/drawing/2014/main" val="20001"/>
                    </a:ext>
                  </a:extLst>
                </a:gridCol>
                <a:gridCol w="2466169">
                  <a:extLst>
                    <a:ext uri="{9D8B030D-6E8A-4147-A177-3AD203B41FA5}">
                      <a16:colId xmlns:a16="http://schemas.microsoft.com/office/drawing/2014/main" val="20002"/>
                    </a:ext>
                  </a:extLst>
                </a:gridCol>
                <a:gridCol w="2299257">
                  <a:extLst>
                    <a:ext uri="{9D8B030D-6E8A-4147-A177-3AD203B41FA5}">
                      <a16:colId xmlns:a16="http://schemas.microsoft.com/office/drawing/2014/main" val="20003"/>
                    </a:ext>
                  </a:extLst>
                </a:gridCol>
                <a:gridCol w="3049422">
                  <a:extLst>
                    <a:ext uri="{9D8B030D-6E8A-4147-A177-3AD203B41FA5}">
                      <a16:colId xmlns:a16="http://schemas.microsoft.com/office/drawing/2014/main" val="20004"/>
                    </a:ext>
                  </a:extLst>
                </a:gridCol>
              </a:tblGrid>
              <a:tr h="369373">
                <a:tc>
                  <a:txBody>
                    <a:bodyPr/>
                    <a:lstStyle/>
                    <a:p>
                      <a:pPr marL="0" marR="0" lvl="0" indent="0" algn="ctr" defTabSz="1219200" rtl="0" eaLnBrk="1" fontAlgn="base" latinLnBrk="0" hangingPunct="1">
                        <a:lnSpc>
                          <a:spcPct val="100000"/>
                        </a:lnSpc>
                        <a:spcBef>
                          <a:spcPct val="0"/>
                        </a:spcBef>
                        <a:spcAft>
                          <a:spcPct val="0"/>
                        </a:spcAft>
                        <a:buClrTx/>
                        <a:buSzTx/>
                        <a:buFontTx/>
                        <a:buNone/>
                      </a:pPr>
                      <a:r>
                        <a:rPr kumimoji="0" lang="zh-CN" altLang="en-US" sz="17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思政属性</a:t>
                      </a:r>
                      <a:endParaRPr kumimoji="0" lang="zh-CN" sz="17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marL="47270" marR="47270" marT="0" marB="0" anchor="ctr" horzOverflow="overflow">
                    <a:lnL w="19050" cap="flat" cmpd="sng" algn="ctr">
                      <a:solidFill>
                        <a:srgbClr val="5F5F5F"/>
                      </a:solidFill>
                      <a:prstDash val="solid"/>
                      <a:round/>
                      <a:headEnd type="none" w="med" len="med"/>
                      <a:tailEnd type="none" w="med" len="med"/>
                    </a:lnL>
                    <a:lnR w="19050" cap="flat" cmpd="sng" algn="ctr">
                      <a:solidFill>
                        <a:srgbClr val="5F5F5F"/>
                      </a:solidFill>
                      <a:prstDash val="solid"/>
                      <a:round/>
                      <a:headEnd type="none" w="med" len="med"/>
                      <a:tailEnd type="none" w="med" len="med"/>
                    </a:lnR>
                    <a:lnT w="19050" cap="flat" cmpd="sng" algn="ctr">
                      <a:solidFill>
                        <a:srgbClr val="5F5F5F"/>
                      </a:solidFill>
                      <a:prstDash val="solid"/>
                      <a:round/>
                      <a:headEnd type="none" w="med" len="med"/>
                      <a:tailEnd type="none" w="med" len="med"/>
                    </a:lnT>
                    <a:lnB w="19050" cap="flat" cmpd="sng" algn="ctr">
                      <a:solidFill>
                        <a:srgbClr val="5F5F5F"/>
                      </a:solidFill>
                      <a:prstDash val="solid"/>
                      <a:round/>
                      <a:headEnd type="none" w="med" len="med"/>
                      <a:tailEnd type="none" w="med" len="med"/>
                    </a:lnB>
                    <a:lnTlToBr>
                      <a:noFill/>
                    </a:lnTlToBr>
                    <a:lnBlToTr>
                      <a:noFill/>
                    </a:lnBlToTr>
                    <a:solidFill>
                      <a:srgbClr val="9D1F33"/>
                    </a:solidFill>
                  </a:tcPr>
                </a:tc>
                <a:tc>
                  <a:txBody>
                    <a:bodyPr/>
                    <a:lstStyle/>
                    <a:p>
                      <a:pPr marL="0" marR="0" lvl="0" indent="0" algn="ctr" defTabSz="1219200" rtl="0" eaLnBrk="1" fontAlgn="base" latinLnBrk="0" hangingPunct="1">
                        <a:lnSpc>
                          <a:spcPct val="100000"/>
                        </a:lnSpc>
                        <a:spcBef>
                          <a:spcPct val="0"/>
                        </a:spcBef>
                        <a:spcAft>
                          <a:spcPct val="0"/>
                        </a:spcAft>
                        <a:buClrTx/>
                        <a:buSzTx/>
                        <a:buFontTx/>
                        <a:buNone/>
                      </a:pPr>
                      <a:r>
                        <a:rPr kumimoji="0" lang="zh-CN" altLang="en-US" sz="17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rPr>
                        <a:t>课程模块</a:t>
                      </a:r>
                      <a:endParaRPr kumimoji="0" lang="zh-CN" sz="17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endParaRPr>
                    </a:p>
                  </a:txBody>
                  <a:tcPr marL="47270" marR="47270" marT="0" marB="0" anchor="ctr" horzOverflow="overflow">
                    <a:lnL w="19050" cap="flat" cmpd="sng" algn="ctr">
                      <a:solidFill>
                        <a:srgbClr val="5F5F5F"/>
                      </a:solidFill>
                      <a:prstDash val="solid"/>
                      <a:round/>
                      <a:headEnd type="none" w="med" len="med"/>
                      <a:tailEnd type="none" w="med" len="med"/>
                    </a:lnL>
                    <a:lnR w="19050" cap="flat" cmpd="sng" algn="ctr">
                      <a:solidFill>
                        <a:srgbClr val="5F5F5F"/>
                      </a:solidFill>
                      <a:prstDash val="solid"/>
                      <a:round/>
                      <a:headEnd type="none" w="med" len="med"/>
                      <a:tailEnd type="none" w="med" len="med"/>
                    </a:lnR>
                    <a:lnT w="19050" cap="flat" cmpd="sng" algn="ctr">
                      <a:solidFill>
                        <a:srgbClr val="5F5F5F"/>
                      </a:solidFill>
                      <a:prstDash val="solid"/>
                      <a:round/>
                      <a:headEnd type="none" w="med" len="med"/>
                      <a:tailEnd type="none" w="med" len="med"/>
                    </a:lnT>
                    <a:lnB w="19050" cap="flat" cmpd="sng" algn="ctr">
                      <a:solidFill>
                        <a:srgbClr val="5F5F5F"/>
                      </a:solidFill>
                      <a:prstDash val="solid"/>
                      <a:round/>
                      <a:headEnd type="none" w="med" len="med"/>
                      <a:tailEnd type="none" w="med" len="med"/>
                    </a:lnB>
                    <a:lnTlToBr>
                      <a:noFill/>
                    </a:lnTlToBr>
                    <a:lnBlToTr>
                      <a:noFill/>
                    </a:lnBlToTr>
                    <a:solidFill>
                      <a:srgbClr val="9D1F33"/>
                    </a:solidFill>
                  </a:tcPr>
                </a:tc>
                <a:tc>
                  <a:txBody>
                    <a:bodyPr/>
                    <a:lstStyle/>
                    <a:p>
                      <a:pPr marL="0" marR="0" lvl="0" indent="0" algn="ctr" defTabSz="1219200" rtl="0" eaLnBrk="1" fontAlgn="base" latinLnBrk="0" hangingPunct="1">
                        <a:lnSpc>
                          <a:spcPct val="100000"/>
                        </a:lnSpc>
                        <a:spcBef>
                          <a:spcPct val="0"/>
                        </a:spcBef>
                        <a:spcAft>
                          <a:spcPct val="0"/>
                        </a:spcAft>
                        <a:buClrTx/>
                        <a:buSzTx/>
                        <a:buFontTx/>
                        <a:buNone/>
                      </a:pPr>
                      <a:r>
                        <a:rPr kumimoji="0" lang="zh-CN" altLang="en-US" sz="17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rPr>
                        <a:t>课程类别</a:t>
                      </a:r>
                      <a:endParaRPr kumimoji="0" lang="zh-CN" sz="17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endParaRPr>
                    </a:p>
                  </a:txBody>
                  <a:tcPr marL="47270" marR="47270" marT="0" marB="0" anchor="ctr" horzOverflow="overflow">
                    <a:lnL w="19050" cap="flat" cmpd="sng" algn="ctr">
                      <a:solidFill>
                        <a:srgbClr val="5F5F5F"/>
                      </a:solidFill>
                      <a:prstDash val="solid"/>
                      <a:round/>
                      <a:headEnd type="none" w="med" len="med"/>
                      <a:tailEnd type="none" w="med" len="med"/>
                    </a:lnL>
                    <a:lnR w="19050" cap="flat" cmpd="sng" algn="ctr">
                      <a:solidFill>
                        <a:srgbClr val="5F5F5F"/>
                      </a:solidFill>
                      <a:prstDash val="solid"/>
                      <a:round/>
                      <a:headEnd type="none" w="med" len="med"/>
                      <a:tailEnd type="none" w="med" len="med"/>
                    </a:lnR>
                    <a:lnT w="19050" cap="flat" cmpd="sng" algn="ctr">
                      <a:solidFill>
                        <a:srgbClr val="5F5F5F"/>
                      </a:solidFill>
                      <a:prstDash val="solid"/>
                      <a:round/>
                      <a:headEnd type="none" w="med" len="med"/>
                      <a:tailEnd type="none" w="med" len="med"/>
                    </a:lnT>
                    <a:lnB w="19050" cap="flat" cmpd="sng" algn="ctr">
                      <a:solidFill>
                        <a:srgbClr val="5F5F5F"/>
                      </a:solidFill>
                      <a:prstDash val="solid"/>
                      <a:round/>
                      <a:headEnd type="none" w="med" len="med"/>
                      <a:tailEnd type="none" w="med" len="med"/>
                    </a:lnB>
                    <a:lnTlToBr>
                      <a:noFill/>
                    </a:lnTlToBr>
                    <a:lnBlToTr>
                      <a:noFill/>
                    </a:lnBlToTr>
                    <a:solidFill>
                      <a:srgbClr val="9D1F33"/>
                    </a:solidFill>
                  </a:tcPr>
                </a:tc>
                <a:tc>
                  <a:txBody>
                    <a:bodyPr/>
                    <a:lstStyle/>
                    <a:p>
                      <a:pPr marL="0" marR="0" lvl="0" indent="0" algn="ctr" defTabSz="1219200" rtl="0" eaLnBrk="1" fontAlgn="base" latinLnBrk="0" hangingPunct="1">
                        <a:lnSpc>
                          <a:spcPct val="100000"/>
                        </a:lnSpc>
                        <a:spcBef>
                          <a:spcPct val="0"/>
                        </a:spcBef>
                        <a:spcAft>
                          <a:spcPct val="0"/>
                        </a:spcAft>
                        <a:buClrTx/>
                        <a:buSzTx/>
                        <a:buFontTx/>
                        <a:buNone/>
                      </a:pPr>
                      <a:r>
                        <a:rPr kumimoji="0" lang="zh-CN" sz="17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rPr>
                        <a:t>功能定位</a:t>
                      </a:r>
                    </a:p>
                  </a:txBody>
                  <a:tcPr marL="47270" marR="47270" marT="0" marB="0" anchor="ctr" horzOverflow="overflow">
                    <a:lnL w="19050" cap="flat" cmpd="sng" algn="ctr">
                      <a:solidFill>
                        <a:srgbClr val="5F5F5F"/>
                      </a:solidFill>
                      <a:prstDash val="solid"/>
                      <a:round/>
                      <a:headEnd type="none" w="med" len="med"/>
                      <a:tailEnd type="none" w="med" len="med"/>
                    </a:lnL>
                    <a:lnR w="19050" cap="flat" cmpd="sng" algn="ctr">
                      <a:solidFill>
                        <a:srgbClr val="5F5F5F"/>
                      </a:solidFill>
                      <a:prstDash val="solid"/>
                      <a:round/>
                      <a:headEnd type="none" w="med" len="med"/>
                      <a:tailEnd type="none" w="med" len="med"/>
                    </a:lnR>
                    <a:lnT w="19050" cap="flat" cmpd="sng" algn="ctr">
                      <a:solidFill>
                        <a:srgbClr val="5F5F5F"/>
                      </a:solidFill>
                      <a:prstDash val="solid"/>
                      <a:round/>
                      <a:headEnd type="none" w="med" len="med"/>
                      <a:tailEnd type="none" w="med" len="med"/>
                    </a:lnT>
                    <a:lnB w="19050" cap="flat" cmpd="sng" algn="ctr">
                      <a:solidFill>
                        <a:srgbClr val="5F5F5F"/>
                      </a:solidFill>
                      <a:prstDash val="solid"/>
                      <a:round/>
                      <a:headEnd type="none" w="med" len="med"/>
                      <a:tailEnd type="none" w="med" len="med"/>
                    </a:lnB>
                    <a:lnTlToBr>
                      <a:noFill/>
                    </a:lnTlToBr>
                    <a:lnBlToTr>
                      <a:noFill/>
                    </a:lnBlToTr>
                    <a:solidFill>
                      <a:srgbClr val="9D1F33"/>
                    </a:solidFill>
                  </a:tcPr>
                </a:tc>
                <a:tc>
                  <a:txBody>
                    <a:bodyPr/>
                    <a:lstStyle/>
                    <a:p>
                      <a:pPr marL="0" marR="0" lvl="0" indent="0" algn="ctr" defTabSz="1219200" rtl="0" eaLnBrk="1" fontAlgn="base" latinLnBrk="0" hangingPunct="1">
                        <a:lnSpc>
                          <a:spcPct val="100000"/>
                        </a:lnSpc>
                        <a:spcBef>
                          <a:spcPct val="0"/>
                        </a:spcBef>
                        <a:spcAft>
                          <a:spcPct val="0"/>
                        </a:spcAft>
                        <a:buClrTx/>
                        <a:buSzTx/>
                        <a:buFontTx/>
                        <a:buNone/>
                      </a:pPr>
                      <a:r>
                        <a:rPr kumimoji="0" lang="zh-CN" altLang="en-US" sz="17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rPr>
                        <a:t>建设重点</a:t>
                      </a:r>
                      <a:endParaRPr kumimoji="0" lang="zh-CN" sz="1700" b="1" i="0" u="none" strike="noStrike" cap="none" normalizeH="0" baseline="0">
                        <a:ln>
                          <a:noFill/>
                        </a:ln>
                        <a:solidFill>
                          <a:schemeClr val="bg1"/>
                        </a:solidFill>
                        <a:effectLst/>
                        <a:latin typeface="微软雅黑" panose="020B0503020204020204" pitchFamily="34" charset="-122"/>
                        <a:ea typeface="微软雅黑" panose="020B0503020204020204" pitchFamily="34" charset="-122"/>
                      </a:endParaRPr>
                    </a:p>
                  </a:txBody>
                  <a:tcPr marL="47270" marR="47270" marT="0" marB="0" anchor="ctr" horzOverflow="overflow">
                    <a:lnL w="19050" cap="flat" cmpd="sng" algn="ctr">
                      <a:solidFill>
                        <a:srgbClr val="5F5F5F"/>
                      </a:solidFill>
                      <a:prstDash val="solid"/>
                      <a:round/>
                      <a:headEnd type="none" w="med" len="med"/>
                      <a:tailEnd type="none" w="med" len="med"/>
                    </a:lnL>
                    <a:lnR w="19050" cap="flat" cmpd="sng" algn="ctr">
                      <a:solidFill>
                        <a:srgbClr val="5F5F5F"/>
                      </a:solidFill>
                      <a:prstDash val="solid"/>
                      <a:round/>
                      <a:headEnd type="none" w="med" len="med"/>
                      <a:tailEnd type="none" w="med" len="med"/>
                    </a:lnR>
                    <a:lnT w="19050" cap="flat" cmpd="sng" algn="ctr">
                      <a:solidFill>
                        <a:srgbClr val="5F5F5F"/>
                      </a:solidFill>
                      <a:prstDash val="solid"/>
                      <a:round/>
                      <a:headEnd type="none" w="med" len="med"/>
                      <a:tailEnd type="none" w="med" len="med"/>
                    </a:lnT>
                    <a:lnB w="19050" cap="flat" cmpd="sng" algn="ctr">
                      <a:solidFill>
                        <a:srgbClr val="5F5F5F"/>
                      </a:solidFill>
                      <a:prstDash val="solid"/>
                      <a:round/>
                      <a:headEnd type="none" w="med" len="med"/>
                      <a:tailEnd type="none" w="med" len="med"/>
                    </a:lnB>
                    <a:lnTlToBr>
                      <a:noFill/>
                    </a:lnTlToBr>
                    <a:lnBlToTr>
                      <a:noFill/>
                    </a:lnBlToTr>
                    <a:solidFill>
                      <a:srgbClr val="9D1F33"/>
                    </a:solidFill>
                  </a:tcPr>
                </a:tc>
                <a:extLst>
                  <a:ext uri="{0D108BD9-81ED-4DB2-BD59-A6C34878D82A}">
                    <a16:rowId xmlns:a16="http://schemas.microsoft.com/office/drawing/2014/main" val="10000"/>
                  </a:ext>
                </a:extLst>
              </a:tr>
              <a:tr h="1860196">
                <a:tc>
                  <a:txBody>
                    <a:bodyPr/>
                    <a:lstStyle/>
                    <a:p>
                      <a:pPr marL="0" marR="0" lvl="0" indent="0" algn="ctr" defTabSz="12192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a:ln>
                            <a:noFill/>
                          </a:ln>
                          <a:solidFill>
                            <a:srgbClr val="404040"/>
                          </a:solidFill>
                          <a:effectLst/>
                          <a:latin typeface="楷体" panose="02010609060101010101" pitchFamily="49" charset="-122"/>
                          <a:ea typeface="楷体" panose="02010609060101010101" pitchFamily="49" charset="-122"/>
                        </a:rPr>
                        <a:t>显性教育</a:t>
                      </a:r>
                      <a:endParaRPr kumimoji="0" lang="en-US" altLang="zh-CN" sz="1700" b="0" i="0" u="none" strike="noStrike" cap="none" normalizeH="0" baseline="0">
                        <a:ln>
                          <a:noFill/>
                        </a:ln>
                        <a:solidFill>
                          <a:srgbClr val="404040"/>
                        </a:solidFill>
                        <a:effectLst/>
                        <a:latin typeface="楷体" panose="02010609060101010101" pitchFamily="49" charset="-122"/>
                        <a:ea typeface="楷体" panose="02010609060101010101" pitchFamily="49" charset="-122"/>
                      </a:endParaRPr>
                    </a:p>
                  </a:txBody>
                  <a:tcPr marL="47270" marR="47270" marT="0" marB="0" anchor="ctr" anchorCtr="1" horzOverflow="overflow">
                    <a:lnL w="19050" cap="flat" cmpd="sng" algn="ctr">
                      <a:solidFill>
                        <a:srgbClr val="5F5F5F"/>
                      </a:solidFill>
                      <a:prstDash val="solid"/>
                      <a:round/>
                      <a:headEnd type="none" w="med" len="med"/>
                      <a:tailEnd type="none" w="med" len="med"/>
                    </a:lnL>
                    <a:lnR w="19050" cap="flat" cmpd="sng" algn="ctr">
                      <a:solidFill>
                        <a:srgbClr val="5F5F5F"/>
                      </a:solidFill>
                      <a:prstDash val="solid"/>
                      <a:round/>
                      <a:headEnd type="none" w="med" len="med"/>
                      <a:tailEnd type="none" w="med" len="med"/>
                    </a:lnR>
                    <a:lnT w="19050" cap="flat" cmpd="sng" algn="ctr">
                      <a:solidFill>
                        <a:srgbClr val="5F5F5F"/>
                      </a:solidFill>
                      <a:prstDash val="solid"/>
                      <a:round/>
                      <a:headEnd type="none" w="med" len="med"/>
                      <a:tailEnd type="none" w="med" len="med"/>
                    </a:lnT>
                    <a:lnB w="19050" cap="flat" cmpd="sng" algn="ctr">
                      <a:solidFill>
                        <a:srgbClr val="5F5F5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2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a:ln>
                            <a:noFill/>
                          </a:ln>
                          <a:solidFill>
                            <a:srgbClr val="404040"/>
                          </a:solidFill>
                          <a:effectLst/>
                          <a:latin typeface="楷体" panose="02010609060101010101" pitchFamily="49" charset="-122"/>
                          <a:ea typeface="楷体" panose="02010609060101010101" pitchFamily="49" charset="-122"/>
                        </a:rPr>
                        <a:t>思想政治理论课</a:t>
                      </a:r>
                      <a:endParaRPr kumimoji="0" lang="en-US" altLang="zh-CN" sz="1700" b="0" i="0" u="none" strike="noStrike" cap="none" normalizeH="0" baseline="0">
                        <a:ln>
                          <a:noFill/>
                        </a:ln>
                        <a:solidFill>
                          <a:srgbClr val="404040"/>
                        </a:solidFill>
                        <a:effectLst/>
                        <a:latin typeface="楷体" panose="02010609060101010101" pitchFamily="49" charset="-122"/>
                        <a:ea typeface="楷体" panose="02010609060101010101" pitchFamily="49" charset="-122"/>
                      </a:endParaRPr>
                    </a:p>
                  </a:txBody>
                  <a:tcPr marL="47270" marR="47270" marT="0" marB="0" anchor="ctr" anchorCtr="1" horzOverflow="overflow">
                    <a:lnL w="19050" cap="flat" cmpd="sng" algn="ctr">
                      <a:solidFill>
                        <a:srgbClr val="5F5F5F"/>
                      </a:solidFill>
                      <a:prstDash val="solid"/>
                      <a:round/>
                      <a:headEnd type="none" w="med" len="med"/>
                      <a:tailEnd type="none" w="med" len="med"/>
                    </a:lnL>
                    <a:lnR w="19050" cap="flat" cmpd="sng" algn="ctr">
                      <a:solidFill>
                        <a:srgbClr val="5F5F5F"/>
                      </a:solidFill>
                      <a:prstDash val="solid"/>
                      <a:round/>
                      <a:headEnd type="none" w="med" len="med"/>
                      <a:tailEnd type="none" w="med" len="med"/>
                    </a:lnR>
                    <a:lnT w="19050" cap="flat" cmpd="sng" algn="ctr">
                      <a:solidFill>
                        <a:srgbClr val="5F5F5F"/>
                      </a:solidFill>
                      <a:prstDash val="solid"/>
                      <a:round/>
                      <a:headEnd type="none" w="med" len="med"/>
                      <a:tailEnd type="none" w="med" len="med"/>
                    </a:lnT>
                    <a:lnB w="19050" cap="flat" cmpd="sng" algn="ctr">
                      <a:solidFill>
                        <a:srgbClr val="5F5F5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2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dirty="0">
                          <a:ln>
                            <a:noFill/>
                          </a:ln>
                          <a:solidFill>
                            <a:srgbClr val="404040"/>
                          </a:solidFill>
                          <a:effectLst/>
                          <a:latin typeface="楷体" panose="02010609060101010101" pitchFamily="49" charset="-122"/>
                          <a:ea typeface="楷体" panose="02010609060101010101" pitchFamily="49" charset="-122"/>
                        </a:rPr>
                        <a:t>思想政治教育</a:t>
                      </a:r>
                      <a:endParaRPr kumimoji="0" lang="en-US" altLang="zh-CN" sz="1700" b="0" i="0" u="none" strike="noStrike" cap="none" normalizeH="0" baseline="0" dirty="0">
                        <a:ln>
                          <a:noFill/>
                        </a:ln>
                        <a:solidFill>
                          <a:srgbClr val="404040"/>
                        </a:solidFill>
                        <a:effectLst/>
                        <a:latin typeface="楷体" panose="02010609060101010101" pitchFamily="49" charset="-122"/>
                        <a:ea typeface="楷体" panose="02010609060101010101" pitchFamily="49" charset="-122"/>
                      </a:endParaRPr>
                    </a:p>
                    <a:p>
                      <a:pPr marL="0" marR="0" lvl="0" indent="0" algn="ctr" defTabSz="12192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dirty="0">
                          <a:ln>
                            <a:noFill/>
                          </a:ln>
                          <a:solidFill>
                            <a:srgbClr val="404040"/>
                          </a:solidFill>
                          <a:effectLst/>
                          <a:latin typeface="楷体" panose="02010609060101010101" pitchFamily="49" charset="-122"/>
                          <a:ea typeface="楷体" panose="02010609060101010101" pitchFamily="49" charset="-122"/>
                        </a:rPr>
                        <a:t>四门必修课</a:t>
                      </a:r>
                      <a:r>
                        <a:rPr kumimoji="0" lang="en-US" altLang="zh-CN" sz="1700" b="0" i="0" u="none" strike="noStrike" cap="none" normalizeH="0" baseline="0" dirty="0">
                          <a:ln>
                            <a:noFill/>
                          </a:ln>
                          <a:solidFill>
                            <a:srgbClr val="404040"/>
                          </a:solidFill>
                          <a:effectLst/>
                          <a:latin typeface="楷体" panose="02010609060101010101" pitchFamily="49" charset="-122"/>
                          <a:ea typeface="楷体" panose="02010609060101010101" pitchFamily="49" charset="-122"/>
                        </a:rPr>
                        <a:t>+</a:t>
                      </a:r>
                    </a:p>
                    <a:p>
                      <a:pPr marL="0" marR="0" lvl="0" indent="0" algn="ctr" defTabSz="12192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dirty="0">
                          <a:ln>
                            <a:noFill/>
                          </a:ln>
                          <a:solidFill>
                            <a:srgbClr val="404040"/>
                          </a:solidFill>
                          <a:effectLst/>
                          <a:latin typeface="楷体" panose="02010609060101010101" pitchFamily="49" charset="-122"/>
                          <a:ea typeface="楷体" panose="02010609060101010101" pitchFamily="49" charset="-122"/>
                        </a:rPr>
                        <a:t>形势与政策课</a:t>
                      </a:r>
                      <a:endParaRPr kumimoji="0" lang="zh-CN" sz="1700" b="0" i="0" u="none" strike="noStrike" cap="none" normalizeH="0" baseline="0" dirty="0">
                        <a:ln>
                          <a:noFill/>
                        </a:ln>
                        <a:solidFill>
                          <a:srgbClr val="404040"/>
                        </a:solidFill>
                        <a:effectLst/>
                        <a:latin typeface="楷体" panose="02010609060101010101" pitchFamily="49" charset="-122"/>
                        <a:ea typeface="楷体" panose="02010609060101010101" pitchFamily="49" charset="-122"/>
                      </a:endParaRPr>
                    </a:p>
                  </a:txBody>
                  <a:tcPr marL="47270" marR="47270" marT="0" marB="0" anchor="ctr" anchorCtr="1" horzOverflow="overflow">
                    <a:lnL w="19050" cap="flat" cmpd="sng" algn="ctr">
                      <a:solidFill>
                        <a:srgbClr val="5F5F5F"/>
                      </a:solidFill>
                      <a:prstDash val="solid"/>
                      <a:round/>
                      <a:headEnd type="none" w="med" len="med"/>
                      <a:tailEnd type="none" w="med" len="med"/>
                    </a:lnL>
                    <a:lnR w="19050" cap="flat" cmpd="sng" algn="ctr">
                      <a:solidFill>
                        <a:srgbClr val="5F5F5F"/>
                      </a:solidFill>
                      <a:prstDash val="solid"/>
                      <a:round/>
                      <a:headEnd type="none" w="med" len="med"/>
                      <a:tailEnd type="none" w="med" len="med"/>
                    </a:lnR>
                    <a:lnT w="19050" cap="flat" cmpd="sng" algn="ctr">
                      <a:solidFill>
                        <a:srgbClr val="5F5F5F"/>
                      </a:solidFill>
                      <a:prstDash val="solid"/>
                      <a:round/>
                      <a:headEnd type="none" w="med" len="med"/>
                      <a:tailEnd type="none" w="med" len="med"/>
                    </a:lnT>
                    <a:lnB w="19050" cap="flat" cmpd="sng" algn="ctr">
                      <a:solidFill>
                        <a:srgbClr val="5F5F5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2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a:ln>
                            <a:noFill/>
                          </a:ln>
                          <a:solidFill>
                            <a:srgbClr val="9D1F33"/>
                          </a:solidFill>
                          <a:effectLst/>
                          <a:latin typeface="楷体" panose="02010609060101010101" pitchFamily="49" charset="-122"/>
                          <a:ea typeface="楷体" panose="02010609060101010101" pitchFamily="49" charset="-122"/>
                        </a:rPr>
                        <a:t>引领：</a:t>
                      </a:r>
                      <a:br>
                        <a:rPr kumimoji="0" lang="en-US" sz="1700" b="0" i="0" u="none" strike="noStrike" cap="none" normalizeH="0" baseline="0">
                          <a:ln>
                            <a:noFill/>
                          </a:ln>
                          <a:solidFill>
                            <a:srgbClr val="404040"/>
                          </a:solidFill>
                          <a:effectLst/>
                          <a:latin typeface="楷体" panose="02010609060101010101" pitchFamily="49" charset="-122"/>
                          <a:ea typeface="楷体" panose="02010609060101010101" pitchFamily="49" charset="-122"/>
                        </a:rPr>
                      </a:br>
                      <a:r>
                        <a:rPr kumimoji="0" lang="zh-CN" altLang="en-US" sz="1700" b="0" i="0" u="none" strike="noStrike" cap="none" normalizeH="0" baseline="0">
                          <a:ln>
                            <a:noFill/>
                          </a:ln>
                          <a:solidFill>
                            <a:srgbClr val="404040"/>
                          </a:solidFill>
                          <a:effectLst/>
                          <a:latin typeface="楷体" panose="02010609060101010101" pitchFamily="49" charset="-122"/>
                          <a:ea typeface="楷体" panose="02010609060101010101" pitchFamily="49" charset="-122"/>
                        </a:rPr>
                        <a:t>系统开展马克思主义理论教育教学。</a:t>
                      </a:r>
                      <a:endParaRPr kumimoji="0" lang="zh-CN" sz="1700" b="0" i="0" u="none" strike="noStrike" cap="none" normalizeH="0" baseline="0">
                        <a:ln>
                          <a:noFill/>
                        </a:ln>
                        <a:solidFill>
                          <a:srgbClr val="FF0000"/>
                        </a:solidFill>
                        <a:effectLst/>
                        <a:latin typeface="楷体" panose="02010609060101010101" pitchFamily="49" charset="-122"/>
                        <a:ea typeface="楷体" panose="02010609060101010101" pitchFamily="49" charset="-122"/>
                      </a:endParaRPr>
                    </a:p>
                  </a:txBody>
                  <a:tcPr marL="47270" marR="47270" marT="0" marB="0" anchor="ctr" horzOverflow="overflow">
                    <a:lnL w="19050" cap="flat" cmpd="sng" algn="ctr">
                      <a:solidFill>
                        <a:srgbClr val="5F5F5F"/>
                      </a:solidFill>
                      <a:prstDash val="solid"/>
                      <a:round/>
                      <a:headEnd type="none" w="med" len="med"/>
                      <a:tailEnd type="none" w="med" len="med"/>
                    </a:lnL>
                    <a:lnR w="19050" cap="flat" cmpd="sng" algn="ctr">
                      <a:solidFill>
                        <a:srgbClr val="5F5F5F"/>
                      </a:solidFill>
                      <a:prstDash val="solid"/>
                      <a:round/>
                      <a:headEnd type="none" w="med" len="med"/>
                      <a:tailEnd type="none" w="med" len="med"/>
                    </a:lnR>
                    <a:lnT w="19050" cap="flat" cmpd="sng" algn="ctr">
                      <a:solidFill>
                        <a:srgbClr val="5F5F5F"/>
                      </a:solidFill>
                      <a:prstDash val="solid"/>
                      <a:round/>
                      <a:headEnd type="none" w="med" len="med"/>
                      <a:tailEnd type="none" w="med" len="med"/>
                    </a:lnT>
                    <a:lnB w="19050" cap="flat" cmpd="sng" algn="ctr">
                      <a:solidFill>
                        <a:srgbClr val="5F5F5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2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a:ln>
                            <a:noFill/>
                          </a:ln>
                          <a:solidFill>
                            <a:srgbClr val="404040"/>
                          </a:solidFill>
                          <a:effectLst/>
                          <a:latin typeface="楷体" panose="02010609060101010101" pitchFamily="49" charset="-122"/>
                          <a:ea typeface="楷体" panose="02010609060101010101" pitchFamily="49" charset="-122"/>
                        </a:rPr>
                        <a:t>1.</a:t>
                      </a:r>
                      <a:r>
                        <a:rPr kumimoji="0" lang="zh-CN" altLang="en-US" sz="1700" b="0" i="0" u="none" strike="noStrike" cap="none" normalizeH="0" baseline="0">
                          <a:ln>
                            <a:noFill/>
                          </a:ln>
                          <a:solidFill>
                            <a:srgbClr val="404040"/>
                          </a:solidFill>
                          <a:effectLst/>
                          <a:latin typeface="楷体" panose="02010609060101010101" pitchFamily="49" charset="-122"/>
                          <a:ea typeface="楷体" panose="02010609060101010101" pitchFamily="49" charset="-122"/>
                        </a:rPr>
                        <a:t>纵向衔接：与中小政治课程衔接，与研究生思想政治理论课衔接；</a:t>
                      </a:r>
                      <a:endParaRPr kumimoji="0" lang="en-US" altLang="zh-CN" sz="1700" b="0" i="0" u="none" strike="noStrike" cap="none" normalizeH="0" baseline="0">
                        <a:ln>
                          <a:noFill/>
                        </a:ln>
                        <a:solidFill>
                          <a:srgbClr val="404040"/>
                        </a:solidFill>
                        <a:effectLst/>
                        <a:latin typeface="楷体" panose="02010609060101010101" pitchFamily="49" charset="-122"/>
                        <a:ea typeface="楷体" panose="02010609060101010101" pitchFamily="49" charset="-122"/>
                      </a:endParaRPr>
                    </a:p>
                    <a:p>
                      <a:pPr marL="0" marR="0" lvl="0" indent="0" algn="l" defTabSz="12192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a:ln>
                            <a:noFill/>
                          </a:ln>
                          <a:solidFill>
                            <a:srgbClr val="404040"/>
                          </a:solidFill>
                          <a:effectLst/>
                          <a:latin typeface="楷体" panose="02010609060101010101" pitchFamily="49" charset="-122"/>
                          <a:ea typeface="楷体" panose="02010609060101010101" pitchFamily="49" charset="-122"/>
                        </a:rPr>
                        <a:t>2.</a:t>
                      </a:r>
                      <a:r>
                        <a:rPr kumimoji="0" lang="zh-CN" altLang="en-US" sz="1700" b="0" i="0" u="none" strike="noStrike" cap="none" normalizeH="0" baseline="0">
                          <a:ln>
                            <a:noFill/>
                          </a:ln>
                          <a:solidFill>
                            <a:srgbClr val="404040"/>
                          </a:solidFill>
                          <a:effectLst/>
                          <a:latin typeface="楷体" panose="02010609060101010101" pitchFamily="49" charset="-122"/>
                          <a:ea typeface="楷体" panose="02010609060101010101" pitchFamily="49" charset="-122"/>
                        </a:rPr>
                        <a:t>横向贯通：思想政治理论课课程内部结构与衔接，重点是四门本科生必修课程与形势与政策课关系；</a:t>
                      </a:r>
                      <a:endParaRPr kumimoji="0" lang="en-US" altLang="zh-CN" sz="1700" b="0" i="0" u="none" strike="noStrike" cap="none" normalizeH="0" baseline="0">
                        <a:ln>
                          <a:noFill/>
                        </a:ln>
                        <a:solidFill>
                          <a:srgbClr val="404040"/>
                        </a:solidFill>
                        <a:effectLst/>
                        <a:latin typeface="楷体" panose="02010609060101010101" pitchFamily="49" charset="-122"/>
                        <a:ea typeface="楷体" panose="02010609060101010101" pitchFamily="49" charset="-122"/>
                      </a:endParaRPr>
                    </a:p>
                  </a:txBody>
                  <a:tcPr marL="85725" marR="85725" marT="0" marB="0" anchor="ctr" horzOverflow="overflow">
                    <a:lnL w="19050" cap="flat" cmpd="sng" algn="ctr">
                      <a:solidFill>
                        <a:srgbClr val="5F5F5F"/>
                      </a:solidFill>
                      <a:prstDash val="solid"/>
                      <a:round/>
                      <a:headEnd type="none" w="med" len="med"/>
                      <a:tailEnd type="none" w="med" len="med"/>
                    </a:lnL>
                    <a:lnR w="19050" cap="flat" cmpd="sng" algn="ctr">
                      <a:solidFill>
                        <a:srgbClr val="5F5F5F"/>
                      </a:solidFill>
                      <a:prstDash val="solid"/>
                      <a:round/>
                      <a:headEnd type="none" w="med" len="med"/>
                      <a:tailEnd type="none" w="med" len="med"/>
                    </a:lnR>
                    <a:lnT w="19050" cap="flat" cmpd="sng" algn="ctr">
                      <a:solidFill>
                        <a:srgbClr val="5F5F5F"/>
                      </a:solidFill>
                      <a:prstDash val="solid"/>
                      <a:round/>
                      <a:headEnd type="none" w="med" len="med"/>
                      <a:tailEnd type="none" w="med" len="med"/>
                    </a:lnT>
                    <a:lnB w="19050" cap="flat" cmpd="sng" algn="ctr">
                      <a:solidFill>
                        <a:srgbClr val="5F5F5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594454">
                <a:tc rowSpan="3">
                  <a:txBody>
                    <a:bodyPr/>
                    <a:lstStyle/>
                    <a:p>
                      <a:pPr marL="0" marR="0" lvl="0" indent="0" algn="ctr" defTabSz="12192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a:ln>
                            <a:noFill/>
                          </a:ln>
                          <a:solidFill>
                            <a:srgbClr val="404040"/>
                          </a:solidFill>
                          <a:effectLst/>
                          <a:latin typeface="楷体" panose="02010609060101010101" pitchFamily="49" charset="-122"/>
                          <a:ea typeface="楷体" panose="02010609060101010101" pitchFamily="49" charset="-122"/>
                        </a:rPr>
                        <a:t>隐性教育</a:t>
                      </a:r>
                      <a:endParaRPr kumimoji="0" lang="en-US" altLang="zh-CN" sz="1700" b="0" i="0" u="none" strike="noStrike" cap="none" normalizeH="0" baseline="0">
                        <a:ln>
                          <a:noFill/>
                        </a:ln>
                        <a:solidFill>
                          <a:srgbClr val="404040"/>
                        </a:solidFill>
                        <a:effectLst/>
                        <a:latin typeface="楷体" panose="02010609060101010101" pitchFamily="49" charset="-122"/>
                        <a:ea typeface="楷体" panose="02010609060101010101" pitchFamily="49" charset="-122"/>
                      </a:endParaRPr>
                    </a:p>
                  </a:txBody>
                  <a:tcPr marL="47270" marR="47270" marT="0" marB="0" anchor="ctr" anchorCtr="1" horzOverflow="overflow">
                    <a:lnL w="19050" cap="flat" cmpd="sng" algn="ctr">
                      <a:solidFill>
                        <a:srgbClr val="5F5F5F"/>
                      </a:solidFill>
                      <a:prstDash val="solid"/>
                      <a:round/>
                      <a:headEnd type="none" w="med" len="med"/>
                      <a:tailEnd type="none" w="med" len="med"/>
                    </a:lnL>
                    <a:lnR w="19050" cap="flat" cmpd="sng" algn="ctr">
                      <a:solidFill>
                        <a:srgbClr val="5F5F5F"/>
                      </a:solidFill>
                      <a:prstDash val="solid"/>
                      <a:round/>
                      <a:headEnd type="none" w="med" len="med"/>
                      <a:tailEnd type="none" w="med" len="med"/>
                    </a:lnR>
                    <a:lnT w="19050" cap="flat" cmpd="sng" algn="ctr">
                      <a:solidFill>
                        <a:srgbClr val="5F5F5F"/>
                      </a:solidFill>
                      <a:prstDash val="solid"/>
                      <a:round/>
                      <a:headEnd type="none" w="med" len="med"/>
                      <a:tailEnd type="none" w="med" len="med"/>
                    </a:lnT>
                    <a:lnB w="19050" cap="flat" cmpd="sng" algn="ctr">
                      <a:solidFill>
                        <a:srgbClr val="5F5F5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192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a:ln>
                            <a:noFill/>
                          </a:ln>
                          <a:solidFill>
                            <a:srgbClr val="404040"/>
                          </a:solidFill>
                          <a:effectLst/>
                          <a:latin typeface="楷体" panose="02010609060101010101" pitchFamily="49" charset="-122"/>
                          <a:ea typeface="楷体" panose="02010609060101010101" pitchFamily="49" charset="-122"/>
                        </a:rPr>
                        <a:t>综合素养课程</a:t>
                      </a:r>
                      <a:endParaRPr kumimoji="0" lang="en-US" altLang="zh-CN" sz="1700" b="0" i="0" u="none" strike="noStrike" cap="none" normalizeH="0" baseline="0">
                        <a:ln>
                          <a:noFill/>
                        </a:ln>
                        <a:solidFill>
                          <a:srgbClr val="404040"/>
                        </a:solidFill>
                        <a:effectLst/>
                        <a:latin typeface="楷体" panose="02010609060101010101" pitchFamily="49" charset="-122"/>
                        <a:ea typeface="楷体" panose="02010609060101010101" pitchFamily="49" charset="-122"/>
                      </a:endParaRPr>
                    </a:p>
                  </a:txBody>
                  <a:tcPr marL="47270" marR="47270" marT="0" marB="0" anchor="ctr" anchorCtr="1" horzOverflow="overflow">
                    <a:lnL w="19050" cap="flat" cmpd="sng" algn="ctr">
                      <a:solidFill>
                        <a:srgbClr val="5F5F5F"/>
                      </a:solidFill>
                      <a:prstDash val="solid"/>
                      <a:round/>
                      <a:headEnd type="none" w="med" len="med"/>
                      <a:tailEnd type="none" w="med" len="med"/>
                    </a:lnL>
                    <a:lnR w="19050" cap="flat" cmpd="sng" algn="ctr">
                      <a:solidFill>
                        <a:srgbClr val="5F5F5F"/>
                      </a:solidFill>
                      <a:prstDash val="solid"/>
                      <a:round/>
                      <a:headEnd type="none" w="med" len="med"/>
                      <a:tailEnd type="none" w="med" len="med"/>
                    </a:lnR>
                    <a:lnT w="19050" cap="flat" cmpd="sng" algn="ctr">
                      <a:solidFill>
                        <a:srgbClr val="5F5F5F"/>
                      </a:solidFill>
                      <a:prstDash val="solid"/>
                      <a:round/>
                      <a:headEnd type="none" w="med" len="med"/>
                      <a:tailEnd type="none" w="med" len="med"/>
                    </a:lnT>
                    <a:lnB w="19050" cap="flat" cmpd="sng" algn="ctr">
                      <a:solidFill>
                        <a:srgbClr val="5F5F5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2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a:ln>
                            <a:noFill/>
                          </a:ln>
                          <a:solidFill>
                            <a:srgbClr val="404040"/>
                          </a:solidFill>
                          <a:effectLst/>
                          <a:latin typeface="楷体" panose="02010609060101010101" pitchFamily="49" charset="-122"/>
                          <a:ea typeface="楷体" panose="02010609060101010101" pitchFamily="49" charset="-122"/>
                        </a:rPr>
                        <a:t>通识教育课</a:t>
                      </a:r>
                      <a:endParaRPr kumimoji="0" lang="en-US" altLang="zh-CN" sz="1700" b="0" i="0" u="none" strike="noStrike" cap="none" normalizeH="0" baseline="0">
                        <a:ln>
                          <a:noFill/>
                        </a:ln>
                        <a:solidFill>
                          <a:srgbClr val="404040"/>
                        </a:solidFill>
                        <a:effectLst/>
                        <a:latin typeface="楷体" panose="02010609060101010101" pitchFamily="49" charset="-122"/>
                        <a:ea typeface="楷体" panose="02010609060101010101" pitchFamily="49" charset="-122"/>
                      </a:endParaRPr>
                    </a:p>
                    <a:p>
                      <a:pPr marL="0" marR="0" lvl="0" indent="0" algn="l" defTabSz="12192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a:ln>
                            <a:noFill/>
                          </a:ln>
                          <a:solidFill>
                            <a:srgbClr val="404040"/>
                          </a:solidFill>
                          <a:effectLst/>
                          <a:latin typeface="楷体" panose="02010609060101010101" pitchFamily="49" charset="-122"/>
                          <a:ea typeface="楷体" panose="02010609060101010101" pitchFamily="49" charset="-122"/>
                        </a:rPr>
                        <a:t>公共基础课等</a:t>
                      </a:r>
                      <a:endParaRPr kumimoji="0" lang="zh-CN" sz="1700" b="0" i="0" u="none" strike="noStrike" cap="none" normalizeH="0" baseline="0">
                        <a:ln>
                          <a:noFill/>
                        </a:ln>
                        <a:solidFill>
                          <a:srgbClr val="404040"/>
                        </a:solidFill>
                        <a:effectLst/>
                        <a:latin typeface="楷体" panose="02010609060101010101" pitchFamily="49" charset="-122"/>
                        <a:ea typeface="楷体" panose="02010609060101010101" pitchFamily="49" charset="-122"/>
                      </a:endParaRPr>
                    </a:p>
                  </a:txBody>
                  <a:tcPr marL="47270" marR="47270" marT="0" marB="0" anchor="ctr" anchorCtr="1" horzOverflow="overflow">
                    <a:lnL w="19050" cap="flat" cmpd="sng" algn="ctr">
                      <a:solidFill>
                        <a:srgbClr val="5F5F5F"/>
                      </a:solidFill>
                      <a:prstDash val="solid"/>
                      <a:round/>
                      <a:headEnd type="none" w="med" len="med"/>
                      <a:tailEnd type="none" w="med" len="med"/>
                    </a:lnL>
                    <a:lnR w="19050" cap="flat" cmpd="sng" algn="ctr">
                      <a:solidFill>
                        <a:srgbClr val="5F5F5F"/>
                      </a:solidFill>
                      <a:prstDash val="solid"/>
                      <a:round/>
                      <a:headEnd type="none" w="med" len="med"/>
                      <a:tailEnd type="none" w="med" len="med"/>
                    </a:lnR>
                    <a:lnT w="19050" cap="flat" cmpd="sng" algn="ctr">
                      <a:solidFill>
                        <a:srgbClr val="5F5F5F"/>
                      </a:solidFill>
                      <a:prstDash val="solid"/>
                      <a:round/>
                      <a:headEnd type="none" w="med" len="med"/>
                      <a:tailEnd type="none" w="med" len="med"/>
                    </a:lnT>
                    <a:lnB w="19050" cap="flat" cmpd="sng" algn="ctr">
                      <a:solidFill>
                        <a:srgbClr val="5F5F5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2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a:ln>
                            <a:noFill/>
                          </a:ln>
                          <a:solidFill>
                            <a:srgbClr val="9D1F33"/>
                          </a:solidFill>
                          <a:effectLst/>
                          <a:latin typeface="楷体" panose="02010609060101010101" pitchFamily="49" charset="-122"/>
                          <a:ea typeface="楷体" panose="02010609060101010101" pitchFamily="49" charset="-122"/>
                        </a:rPr>
                        <a:t>浸润：</a:t>
                      </a:r>
                      <a:endParaRPr kumimoji="0" lang="en-US" altLang="zh-CN" sz="1700" b="0" i="0" u="none" strike="noStrike" cap="none" normalizeH="0" baseline="0">
                        <a:ln>
                          <a:noFill/>
                        </a:ln>
                        <a:solidFill>
                          <a:srgbClr val="9D1F33"/>
                        </a:solidFill>
                        <a:effectLst/>
                        <a:latin typeface="楷体" panose="02010609060101010101" pitchFamily="49" charset="-122"/>
                        <a:ea typeface="楷体" panose="02010609060101010101" pitchFamily="49" charset="-122"/>
                      </a:endParaRPr>
                    </a:p>
                    <a:p>
                      <a:pPr marL="0" marR="0" lvl="0" indent="0" algn="l" defTabSz="12192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a:ln>
                            <a:noFill/>
                          </a:ln>
                          <a:solidFill>
                            <a:srgbClr val="404040"/>
                          </a:solidFill>
                          <a:effectLst/>
                          <a:latin typeface="楷体" panose="02010609060101010101" pitchFamily="49" charset="-122"/>
                          <a:ea typeface="楷体" panose="02010609060101010101" pitchFamily="49" charset="-122"/>
                        </a:rPr>
                        <a:t>在培育人的综合素养过程中牢铸理想信念</a:t>
                      </a:r>
                      <a:endParaRPr kumimoji="0" lang="zh-CN" altLang="zh-CN" sz="1700" b="0" i="0" u="none" strike="noStrike" cap="none" normalizeH="0" baseline="0">
                        <a:ln>
                          <a:noFill/>
                        </a:ln>
                        <a:solidFill>
                          <a:srgbClr val="FF0000"/>
                        </a:solidFill>
                        <a:effectLst/>
                        <a:latin typeface="楷体" panose="02010609060101010101" pitchFamily="49" charset="-122"/>
                        <a:ea typeface="楷体" panose="02010609060101010101" pitchFamily="49" charset="-122"/>
                      </a:endParaRPr>
                    </a:p>
                  </a:txBody>
                  <a:tcPr marL="47270" marR="47270" marT="0" marB="0" anchor="ctr" horzOverflow="overflow">
                    <a:lnL w="19050" cap="flat" cmpd="sng" algn="ctr">
                      <a:solidFill>
                        <a:srgbClr val="5F5F5F"/>
                      </a:solidFill>
                      <a:prstDash val="solid"/>
                      <a:round/>
                      <a:headEnd type="none" w="med" len="med"/>
                      <a:tailEnd type="none" w="med" len="med"/>
                    </a:lnL>
                    <a:lnR w="19050" cap="flat" cmpd="sng" algn="ctr">
                      <a:solidFill>
                        <a:srgbClr val="5F5F5F"/>
                      </a:solidFill>
                      <a:prstDash val="solid"/>
                      <a:round/>
                      <a:headEnd type="none" w="med" len="med"/>
                      <a:tailEnd type="none" w="med" len="med"/>
                    </a:lnR>
                    <a:lnT w="19050" cap="flat" cmpd="sng" algn="ctr">
                      <a:solidFill>
                        <a:srgbClr val="5F5F5F"/>
                      </a:solidFill>
                      <a:prstDash val="solid"/>
                      <a:round/>
                      <a:headEnd type="none" w="med" len="med"/>
                      <a:tailEnd type="none" w="med" len="med"/>
                    </a:lnT>
                    <a:lnB w="19050" cap="flat" cmpd="sng" algn="ctr">
                      <a:solidFill>
                        <a:srgbClr val="5F5F5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2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a:ln>
                            <a:noFill/>
                          </a:ln>
                          <a:solidFill>
                            <a:srgbClr val="404040"/>
                          </a:solidFill>
                          <a:effectLst/>
                          <a:latin typeface="楷体" panose="02010609060101010101" pitchFamily="49" charset="-122"/>
                          <a:ea typeface="楷体" panose="02010609060101010101" pitchFamily="49" charset="-122"/>
                        </a:rPr>
                        <a:t>1.</a:t>
                      </a:r>
                      <a:r>
                        <a:rPr kumimoji="0" lang="zh-CN" altLang="zh-CN" sz="1700" b="0" i="0" u="none" strike="noStrike" cap="none" normalizeH="0" baseline="0">
                          <a:ln>
                            <a:noFill/>
                          </a:ln>
                          <a:solidFill>
                            <a:srgbClr val="404040"/>
                          </a:solidFill>
                          <a:effectLst/>
                          <a:latin typeface="楷体" panose="02010609060101010101" pitchFamily="49" charset="-122"/>
                          <a:ea typeface="楷体" panose="02010609060101010101" pitchFamily="49" charset="-122"/>
                        </a:rPr>
                        <a:t>制定</a:t>
                      </a:r>
                      <a:r>
                        <a:rPr kumimoji="0" lang="zh-CN" altLang="en-US" sz="1700" b="0" i="0" u="none" strike="noStrike" cap="none" normalizeH="0" baseline="0">
                          <a:ln>
                            <a:noFill/>
                          </a:ln>
                          <a:solidFill>
                            <a:srgbClr val="404040"/>
                          </a:solidFill>
                          <a:effectLst/>
                          <a:latin typeface="楷体" panose="02010609060101010101" pitchFamily="49" charset="-122"/>
                          <a:ea typeface="楷体" panose="02010609060101010101" pitchFamily="49" charset="-122"/>
                        </a:rPr>
                        <a:t>综合素养</a:t>
                      </a:r>
                      <a:r>
                        <a:rPr kumimoji="0" lang="zh-CN" altLang="zh-CN" sz="1700" b="0" i="0" u="none" strike="noStrike" cap="none" normalizeH="0" baseline="0">
                          <a:ln>
                            <a:noFill/>
                          </a:ln>
                          <a:solidFill>
                            <a:srgbClr val="404040"/>
                          </a:solidFill>
                          <a:effectLst/>
                          <a:latin typeface="楷体" panose="02010609060101010101" pitchFamily="49" charset="-122"/>
                          <a:ea typeface="楷体" panose="02010609060101010101" pitchFamily="49" charset="-122"/>
                        </a:rPr>
                        <a:t>课程建设</a:t>
                      </a:r>
                      <a:r>
                        <a:rPr kumimoji="0" lang="zh-CN" altLang="en-US" sz="1700" b="0" i="0" u="none" strike="noStrike" cap="none" normalizeH="0" baseline="0">
                          <a:ln>
                            <a:noFill/>
                          </a:ln>
                          <a:solidFill>
                            <a:srgbClr val="404040"/>
                          </a:solidFill>
                          <a:effectLst/>
                          <a:latin typeface="楷体" panose="02010609060101010101" pitchFamily="49" charset="-122"/>
                          <a:ea typeface="楷体" panose="02010609060101010101" pitchFamily="49" charset="-122"/>
                        </a:rPr>
                        <a:t>价值观</a:t>
                      </a:r>
                      <a:r>
                        <a:rPr kumimoji="0" lang="zh-CN" altLang="zh-CN" sz="1700" b="0" i="0" u="none" strike="noStrike" cap="none" normalizeH="0" baseline="0">
                          <a:ln>
                            <a:noFill/>
                          </a:ln>
                          <a:solidFill>
                            <a:srgbClr val="404040"/>
                          </a:solidFill>
                          <a:effectLst/>
                          <a:latin typeface="楷体" panose="02010609060101010101" pitchFamily="49" charset="-122"/>
                          <a:ea typeface="楷体" panose="02010609060101010101" pitchFamily="49" charset="-122"/>
                        </a:rPr>
                        <a:t>标准；</a:t>
                      </a:r>
                    </a:p>
                    <a:p>
                      <a:pPr marL="0" marR="0" lvl="0" indent="0" algn="l" defTabSz="12192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a:ln>
                            <a:noFill/>
                          </a:ln>
                          <a:solidFill>
                            <a:srgbClr val="404040"/>
                          </a:solidFill>
                          <a:effectLst/>
                          <a:latin typeface="楷体" panose="02010609060101010101" pitchFamily="49" charset="-122"/>
                          <a:ea typeface="楷体" panose="02010609060101010101" pitchFamily="49" charset="-122"/>
                        </a:rPr>
                        <a:t>2.</a:t>
                      </a:r>
                      <a:r>
                        <a:rPr kumimoji="0" lang="zh-CN" altLang="zh-CN" sz="1700" b="0" i="0" u="none" strike="noStrike" cap="none" normalizeH="0" baseline="0">
                          <a:ln>
                            <a:noFill/>
                          </a:ln>
                          <a:solidFill>
                            <a:srgbClr val="404040"/>
                          </a:solidFill>
                          <a:effectLst/>
                          <a:latin typeface="楷体" panose="02010609060101010101" pitchFamily="49" charset="-122"/>
                          <a:ea typeface="楷体" panose="02010609060101010101" pitchFamily="49" charset="-122"/>
                        </a:rPr>
                        <a:t>建设好一批理念信念教育</a:t>
                      </a:r>
                      <a:r>
                        <a:rPr kumimoji="0" lang="zh-CN" altLang="en-US" sz="1700" b="0" i="0" u="none" strike="noStrike" cap="none" normalizeH="0" baseline="0">
                          <a:ln>
                            <a:noFill/>
                          </a:ln>
                          <a:solidFill>
                            <a:srgbClr val="404040"/>
                          </a:solidFill>
                          <a:effectLst/>
                          <a:latin typeface="楷体" panose="02010609060101010101" pitchFamily="49" charset="-122"/>
                          <a:ea typeface="楷体" panose="02010609060101010101" pitchFamily="49" charset="-122"/>
                        </a:rPr>
                        <a:t>品牌课程；</a:t>
                      </a:r>
                      <a:endParaRPr kumimoji="0" lang="en-US" altLang="zh-CN" sz="1700" b="0" i="0" u="none" strike="noStrike" cap="none" normalizeH="0" baseline="0">
                        <a:ln>
                          <a:noFill/>
                        </a:ln>
                        <a:solidFill>
                          <a:srgbClr val="404040"/>
                        </a:solidFill>
                        <a:effectLst/>
                        <a:latin typeface="楷体" panose="02010609060101010101" pitchFamily="49" charset="-122"/>
                        <a:ea typeface="楷体" panose="02010609060101010101" pitchFamily="49" charset="-122"/>
                      </a:endParaRPr>
                    </a:p>
                    <a:p>
                      <a:pPr marL="0" marR="0" lvl="0" indent="0" algn="l" defTabSz="1219200" rtl="0" eaLnBrk="1" fontAlgn="base" latinLnBrk="0" hangingPunct="1">
                        <a:lnSpc>
                          <a:spcPct val="100000"/>
                        </a:lnSpc>
                        <a:spcBef>
                          <a:spcPct val="0"/>
                        </a:spcBef>
                        <a:spcAft>
                          <a:spcPct val="0"/>
                        </a:spcAft>
                        <a:buClrTx/>
                        <a:buSzTx/>
                        <a:buFontTx/>
                        <a:buNone/>
                      </a:pPr>
                      <a:r>
                        <a:rPr kumimoji="0" lang="en-US" altLang="zh-CN" sz="1700" b="0" i="0" u="none" strike="noStrike" cap="none" normalizeH="0" baseline="0">
                          <a:ln>
                            <a:noFill/>
                          </a:ln>
                          <a:solidFill>
                            <a:srgbClr val="404040"/>
                          </a:solidFill>
                          <a:effectLst/>
                          <a:latin typeface="楷体" panose="02010609060101010101" pitchFamily="49" charset="-122"/>
                          <a:ea typeface="楷体" panose="02010609060101010101" pitchFamily="49" charset="-122"/>
                        </a:rPr>
                        <a:t>3.</a:t>
                      </a:r>
                      <a:r>
                        <a:rPr kumimoji="0" lang="zh-CN" altLang="en-US" sz="1700" b="0" i="0" u="none" strike="noStrike" cap="none" normalizeH="0" baseline="0">
                          <a:ln>
                            <a:noFill/>
                          </a:ln>
                          <a:solidFill>
                            <a:srgbClr val="404040"/>
                          </a:solidFill>
                          <a:effectLst/>
                          <a:latin typeface="楷体" panose="02010609060101010101" pitchFamily="49" charset="-122"/>
                          <a:ea typeface="楷体" panose="02010609060101010101" pitchFamily="49" charset="-122"/>
                        </a:rPr>
                        <a:t>形成总体实施方案，编制具体课程教学指南</a:t>
                      </a:r>
                      <a:endParaRPr kumimoji="0" lang="zh-CN" sz="1700" b="0" i="0" u="none" strike="noStrike" cap="none" normalizeH="0" baseline="0">
                        <a:ln>
                          <a:noFill/>
                        </a:ln>
                        <a:solidFill>
                          <a:srgbClr val="404040"/>
                        </a:solidFill>
                        <a:effectLst/>
                        <a:latin typeface="楷体" panose="02010609060101010101" pitchFamily="49" charset="-122"/>
                        <a:ea typeface="楷体" panose="02010609060101010101" pitchFamily="49" charset="-122"/>
                      </a:endParaRPr>
                    </a:p>
                  </a:txBody>
                  <a:tcPr marL="47270" marR="47270" marT="0" marB="0" anchor="ctr" horzOverflow="overflow">
                    <a:lnL w="19050" cap="flat" cmpd="sng" algn="ctr">
                      <a:solidFill>
                        <a:srgbClr val="5F5F5F"/>
                      </a:solidFill>
                      <a:prstDash val="solid"/>
                      <a:round/>
                      <a:headEnd type="none" w="med" len="med"/>
                      <a:tailEnd type="none" w="med" len="med"/>
                    </a:lnL>
                    <a:lnR w="19050" cap="flat" cmpd="sng" algn="ctr">
                      <a:solidFill>
                        <a:srgbClr val="5F5F5F"/>
                      </a:solidFill>
                      <a:prstDash val="solid"/>
                      <a:round/>
                      <a:headEnd type="none" w="med" len="med"/>
                      <a:tailEnd type="none" w="med" len="med"/>
                    </a:lnR>
                    <a:lnT w="19050" cap="flat" cmpd="sng" algn="ctr">
                      <a:solidFill>
                        <a:srgbClr val="5F5F5F"/>
                      </a:solidFill>
                      <a:prstDash val="solid"/>
                      <a:round/>
                      <a:headEnd type="none" w="med" len="med"/>
                      <a:tailEnd type="none" w="med" len="med"/>
                    </a:lnT>
                    <a:lnB w="19050" cap="flat" cmpd="sng" algn="ctr">
                      <a:solidFill>
                        <a:srgbClr val="5F5F5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062956">
                <a:tc vMerge="1">
                  <a:txBody>
                    <a:bodyPr/>
                    <a:lstStyle/>
                    <a:p>
                      <a:endParaRPr lang="zh-CN"/>
                    </a:p>
                  </a:txBody>
                  <a:tcPr/>
                </a:tc>
                <a:tc rowSpan="2">
                  <a:txBody>
                    <a:bodyPr/>
                    <a:lstStyle/>
                    <a:p>
                      <a:pPr marL="0" marR="0" lvl="0" indent="0" algn="ctr" defTabSz="12192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a:ln>
                            <a:noFill/>
                          </a:ln>
                          <a:solidFill>
                            <a:srgbClr val="404040"/>
                          </a:solidFill>
                          <a:effectLst/>
                          <a:latin typeface="楷体" panose="02010609060101010101" pitchFamily="49" charset="-122"/>
                          <a:ea typeface="楷体" panose="02010609060101010101" pitchFamily="49" charset="-122"/>
                        </a:rPr>
                        <a:t>专业教育课程</a:t>
                      </a:r>
                      <a:endParaRPr kumimoji="0" lang="en-US" altLang="zh-CN" sz="1700" b="0" i="0" u="none" strike="noStrike" cap="none" normalizeH="0" baseline="0">
                        <a:ln>
                          <a:noFill/>
                        </a:ln>
                        <a:solidFill>
                          <a:srgbClr val="404040"/>
                        </a:solidFill>
                        <a:effectLst/>
                        <a:latin typeface="楷体" panose="02010609060101010101" pitchFamily="49" charset="-122"/>
                        <a:ea typeface="楷体" panose="02010609060101010101" pitchFamily="49" charset="-122"/>
                      </a:endParaRPr>
                    </a:p>
                  </a:txBody>
                  <a:tcPr marL="47270" marR="47270" marT="0" marB="0" anchor="ctr" anchorCtr="1" horzOverflow="overflow">
                    <a:lnL w="19050" cap="flat" cmpd="sng" algn="ctr">
                      <a:solidFill>
                        <a:srgbClr val="5F5F5F"/>
                      </a:solidFill>
                      <a:prstDash val="solid"/>
                      <a:round/>
                      <a:headEnd type="none" w="med" len="med"/>
                      <a:tailEnd type="none" w="med" len="med"/>
                    </a:lnL>
                    <a:lnR w="19050" cap="flat" cmpd="sng" algn="ctr">
                      <a:solidFill>
                        <a:srgbClr val="5F5F5F"/>
                      </a:solidFill>
                      <a:prstDash val="solid"/>
                      <a:round/>
                      <a:headEnd type="none" w="med" len="med"/>
                      <a:tailEnd type="none" w="med" len="med"/>
                    </a:lnR>
                    <a:lnT w="19050" cap="flat" cmpd="sng" algn="ctr">
                      <a:solidFill>
                        <a:srgbClr val="5F5F5F"/>
                      </a:solidFill>
                      <a:prstDash val="solid"/>
                      <a:round/>
                      <a:headEnd type="none" w="med" len="med"/>
                      <a:tailEnd type="none" w="med" len="med"/>
                    </a:lnT>
                    <a:lnB w="19050" cap="flat" cmpd="sng" algn="ctr">
                      <a:solidFill>
                        <a:srgbClr val="5F5F5F"/>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a:ln>
                            <a:noFill/>
                          </a:ln>
                          <a:solidFill>
                            <a:srgbClr val="404040"/>
                          </a:solidFill>
                          <a:effectLst/>
                          <a:latin typeface="楷体" panose="02010609060101010101" pitchFamily="49" charset="-122"/>
                          <a:ea typeface="楷体" panose="02010609060101010101" pitchFamily="49" charset="-122"/>
                        </a:rPr>
                        <a:t>哲学社会科学课程</a:t>
                      </a:r>
                    </a:p>
                  </a:txBody>
                  <a:tcPr marL="47270" marR="47270" marT="0" marB="0" anchor="ctr" anchorCtr="1" horzOverflow="overflow">
                    <a:lnL w="19050" cap="flat" cmpd="sng" algn="ctr">
                      <a:solidFill>
                        <a:srgbClr val="5F5F5F"/>
                      </a:solidFill>
                      <a:prstDash val="solid"/>
                      <a:round/>
                      <a:headEnd type="none" w="med" len="med"/>
                      <a:tailEnd type="none" w="med" len="med"/>
                    </a:lnL>
                    <a:lnR w="19050" cap="flat" cmpd="sng" algn="ctr">
                      <a:solidFill>
                        <a:srgbClr val="5F5F5F"/>
                      </a:solidFill>
                      <a:prstDash val="solid"/>
                      <a:round/>
                      <a:headEnd type="none" w="med" len="med"/>
                      <a:tailEnd type="none" w="med" len="med"/>
                    </a:lnR>
                    <a:lnT w="19050" cap="flat" cmpd="sng" algn="ctr">
                      <a:solidFill>
                        <a:srgbClr val="5F5F5F"/>
                      </a:solidFill>
                      <a:prstDash val="solid"/>
                      <a:round/>
                      <a:headEnd type="none" w="med" len="med"/>
                      <a:tailEnd type="none" w="med" len="med"/>
                    </a:lnT>
                    <a:lnB w="19050" cap="flat" cmpd="sng" algn="ctr">
                      <a:solidFill>
                        <a:srgbClr val="5F5F5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2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a:ln>
                            <a:noFill/>
                          </a:ln>
                          <a:solidFill>
                            <a:srgbClr val="9D1F33"/>
                          </a:solidFill>
                          <a:effectLst/>
                          <a:latin typeface="楷体" panose="02010609060101010101" pitchFamily="49" charset="-122"/>
                          <a:ea typeface="楷体" panose="02010609060101010101" pitchFamily="49" charset="-122"/>
                        </a:rPr>
                        <a:t>深化：</a:t>
                      </a:r>
                      <a:endParaRPr kumimoji="0" lang="en-US" altLang="zh-CN" sz="1700" b="0" i="0" u="none" strike="noStrike" cap="none" normalizeH="0" baseline="0">
                        <a:ln>
                          <a:noFill/>
                        </a:ln>
                        <a:solidFill>
                          <a:srgbClr val="9D1F33"/>
                        </a:solidFill>
                        <a:effectLst/>
                        <a:latin typeface="楷体" panose="02010609060101010101" pitchFamily="49" charset="-122"/>
                        <a:ea typeface="楷体" panose="02010609060101010101" pitchFamily="49" charset="-122"/>
                      </a:endParaRPr>
                    </a:p>
                    <a:p>
                      <a:pPr marL="0" marR="0" lvl="0" indent="0" algn="l" defTabSz="12192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a:ln>
                            <a:noFill/>
                          </a:ln>
                          <a:solidFill>
                            <a:srgbClr val="404040"/>
                          </a:solidFill>
                          <a:effectLst/>
                          <a:latin typeface="楷体" panose="02010609060101010101" pitchFamily="49" charset="-122"/>
                          <a:ea typeface="楷体" panose="02010609060101010101" pitchFamily="49" charset="-122"/>
                        </a:rPr>
                        <a:t>凸显</a:t>
                      </a:r>
                      <a:r>
                        <a:rPr kumimoji="0" lang="zh-CN" altLang="zh-CN" sz="1700" b="0" i="0" u="none" strike="noStrike" cap="none" normalizeH="0" baseline="0">
                          <a:ln>
                            <a:noFill/>
                          </a:ln>
                          <a:solidFill>
                            <a:srgbClr val="404040"/>
                          </a:solidFill>
                          <a:effectLst/>
                          <a:latin typeface="楷体" panose="02010609060101010101" pitchFamily="49" charset="-122"/>
                          <a:ea typeface="楷体" panose="02010609060101010101" pitchFamily="49" charset="-122"/>
                        </a:rPr>
                        <a:t>哲学社会科学</a:t>
                      </a:r>
                      <a:r>
                        <a:rPr kumimoji="0" lang="zh-CN" altLang="en-US" sz="1700" b="0" i="0" u="none" strike="noStrike" cap="none" normalizeH="0" baseline="0">
                          <a:ln>
                            <a:noFill/>
                          </a:ln>
                          <a:solidFill>
                            <a:srgbClr val="404040"/>
                          </a:solidFill>
                          <a:effectLst/>
                          <a:latin typeface="楷体" panose="02010609060101010101" pitchFamily="49" charset="-122"/>
                          <a:ea typeface="楷体" panose="02010609060101010101" pitchFamily="49" charset="-122"/>
                        </a:rPr>
                        <a:t>的社会主义意识形态功能</a:t>
                      </a:r>
                      <a:endParaRPr kumimoji="0" lang="zh-CN" altLang="zh-CN" sz="1700" b="0" i="0" u="none" strike="noStrike" cap="none" normalizeH="0" baseline="0">
                        <a:ln>
                          <a:noFill/>
                        </a:ln>
                        <a:solidFill>
                          <a:srgbClr val="FF0000"/>
                        </a:solidFill>
                        <a:effectLst/>
                        <a:latin typeface="楷体" panose="02010609060101010101" pitchFamily="49" charset="-122"/>
                        <a:ea typeface="楷体" panose="02010609060101010101" pitchFamily="49" charset="-122"/>
                      </a:endParaRPr>
                    </a:p>
                  </a:txBody>
                  <a:tcPr marL="47270" marR="47270" marT="0" marB="0" anchor="ctr" horzOverflow="overflow">
                    <a:lnL w="19050" cap="flat" cmpd="sng" algn="ctr">
                      <a:solidFill>
                        <a:srgbClr val="5F5F5F"/>
                      </a:solidFill>
                      <a:prstDash val="solid"/>
                      <a:round/>
                      <a:headEnd type="none" w="med" len="med"/>
                      <a:tailEnd type="none" w="med" len="med"/>
                    </a:lnL>
                    <a:lnR w="19050" cap="flat" cmpd="sng" algn="ctr">
                      <a:solidFill>
                        <a:srgbClr val="5F5F5F"/>
                      </a:solidFill>
                      <a:prstDash val="solid"/>
                      <a:round/>
                      <a:headEnd type="none" w="med" len="med"/>
                      <a:tailEnd type="none" w="med" len="med"/>
                    </a:lnR>
                    <a:lnT w="19050" cap="flat" cmpd="sng" algn="ctr">
                      <a:solidFill>
                        <a:srgbClr val="5F5F5F"/>
                      </a:solidFill>
                      <a:prstDash val="solid"/>
                      <a:round/>
                      <a:headEnd type="none" w="med" len="med"/>
                      <a:tailEnd type="none" w="med" len="med"/>
                    </a:lnT>
                    <a:lnB w="19050" cap="flat" cmpd="sng" algn="ctr">
                      <a:solidFill>
                        <a:srgbClr val="5F5F5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2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a:ln>
                            <a:noFill/>
                          </a:ln>
                          <a:solidFill>
                            <a:srgbClr val="404040"/>
                          </a:solidFill>
                          <a:effectLst/>
                          <a:latin typeface="楷体" panose="02010609060101010101" pitchFamily="49" charset="-122"/>
                          <a:ea typeface="楷体" panose="02010609060101010101" pitchFamily="49" charset="-122"/>
                        </a:rPr>
                        <a:t>形成总体实施方案，</a:t>
                      </a:r>
                      <a:r>
                        <a:rPr kumimoji="0" lang="zh-CN" altLang="zh-CN" sz="1700" b="0" i="0" u="none" strike="noStrike" cap="none" normalizeH="0" baseline="0">
                          <a:ln>
                            <a:noFill/>
                          </a:ln>
                          <a:solidFill>
                            <a:srgbClr val="404040"/>
                          </a:solidFill>
                          <a:effectLst/>
                          <a:latin typeface="楷体" panose="02010609060101010101" pitchFamily="49" charset="-122"/>
                          <a:ea typeface="楷体" panose="02010609060101010101" pitchFamily="49" charset="-122"/>
                        </a:rPr>
                        <a:t>选取三到四门课程开展试点</a:t>
                      </a:r>
                      <a:r>
                        <a:rPr kumimoji="0" lang="zh-CN" altLang="en-US" sz="1700" b="0" i="0" u="none" strike="noStrike" cap="none" normalizeH="0" baseline="0">
                          <a:ln>
                            <a:noFill/>
                          </a:ln>
                          <a:solidFill>
                            <a:srgbClr val="404040"/>
                          </a:solidFill>
                          <a:effectLst/>
                          <a:latin typeface="楷体" panose="02010609060101010101" pitchFamily="49" charset="-122"/>
                          <a:ea typeface="楷体" panose="02010609060101010101" pitchFamily="49" charset="-122"/>
                        </a:rPr>
                        <a:t>，编制试点课程教</a:t>
                      </a:r>
                      <a:r>
                        <a:rPr kumimoji="0" lang="zh-CN" altLang="zh-CN" sz="1700" b="0" i="0" u="none" strike="noStrike" cap="none" normalizeH="0" baseline="0">
                          <a:ln>
                            <a:noFill/>
                          </a:ln>
                          <a:solidFill>
                            <a:srgbClr val="404040"/>
                          </a:solidFill>
                          <a:effectLst/>
                          <a:latin typeface="楷体" panose="02010609060101010101" pitchFamily="49" charset="-122"/>
                          <a:ea typeface="楷体" panose="02010609060101010101" pitchFamily="49" charset="-122"/>
                        </a:rPr>
                        <a:t>学指南</a:t>
                      </a:r>
                      <a:r>
                        <a:rPr kumimoji="0" lang="zh-CN" altLang="en-US" sz="1700" b="0" i="0" u="none" strike="noStrike" cap="none" normalizeH="0" baseline="0">
                          <a:ln>
                            <a:noFill/>
                          </a:ln>
                          <a:solidFill>
                            <a:srgbClr val="404040"/>
                          </a:solidFill>
                          <a:effectLst/>
                          <a:latin typeface="楷体" panose="02010609060101010101" pitchFamily="49" charset="-122"/>
                          <a:ea typeface="楷体" panose="02010609060101010101" pitchFamily="49" charset="-122"/>
                        </a:rPr>
                        <a:t>，开展效果评价</a:t>
                      </a:r>
                      <a:endParaRPr kumimoji="0" lang="zh-CN" altLang="zh-CN" sz="1700" b="0" i="0" u="none" strike="noStrike" cap="none" normalizeH="0" baseline="0">
                        <a:ln>
                          <a:noFill/>
                        </a:ln>
                        <a:solidFill>
                          <a:srgbClr val="404040"/>
                        </a:solidFill>
                        <a:effectLst/>
                        <a:latin typeface="楷体" panose="02010609060101010101" pitchFamily="49" charset="-122"/>
                        <a:ea typeface="楷体" panose="02010609060101010101" pitchFamily="49" charset="-122"/>
                      </a:endParaRPr>
                    </a:p>
                  </a:txBody>
                  <a:tcPr marL="47270" marR="47270" marT="0" marB="0" anchor="ctr" horzOverflow="overflow">
                    <a:lnL w="19050" cap="flat" cmpd="sng" algn="ctr">
                      <a:solidFill>
                        <a:srgbClr val="5F5F5F"/>
                      </a:solidFill>
                      <a:prstDash val="solid"/>
                      <a:round/>
                      <a:headEnd type="none" w="med" len="med"/>
                      <a:tailEnd type="none" w="med" len="med"/>
                    </a:lnL>
                    <a:lnR w="19050" cap="flat" cmpd="sng" algn="ctr">
                      <a:solidFill>
                        <a:srgbClr val="5F5F5F"/>
                      </a:solidFill>
                      <a:prstDash val="solid"/>
                      <a:round/>
                      <a:headEnd type="none" w="med" len="med"/>
                      <a:tailEnd type="none" w="med" len="med"/>
                    </a:lnR>
                    <a:lnT w="19050" cap="flat" cmpd="sng" algn="ctr">
                      <a:solidFill>
                        <a:srgbClr val="5F5F5F"/>
                      </a:solidFill>
                      <a:prstDash val="solid"/>
                      <a:round/>
                      <a:headEnd type="none" w="med" len="med"/>
                      <a:tailEnd type="none" w="med" len="med"/>
                    </a:lnT>
                    <a:lnB w="19050" cap="flat" cmpd="sng" algn="ctr">
                      <a:solidFill>
                        <a:srgbClr val="5F5F5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062969">
                <a:tc vMerge="1">
                  <a:txBody>
                    <a:bodyPr/>
                    <a:lstStyle/>
                    <a:p>
                      <a:endParaRPr lang="zh-CN"/>
                    </a:p>
                  </a:txBody>
                  <a:tcPr/>
                </a:tc>
                <a:tc vMerge="1">
                  <a:txBody>
                    <a:bodyPr/>
                    <a:lstStyle/>
                    <a:p>
                      <a:endParaRPr lang="zh-CN"/>
                    </a:p>
                  </a:txBody>
                  <a:tcPr/>
                </a:tc>
                <a:tc>
                  <a:txBody>
                    <a:bodyPr/>
                    <a:lstStyle/>
                    <a:p>
                      <a:pPr marL="0" marR="0" lvl="0" indent="0" algn="ctr" defTabSz="12192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a:ln>
                            <a:noFill/>
                          </a:ln>
                          <a:solidFill>
                            <a:srgbClr val="404040"/>
                          </a:solidFill>
                          <a:effectLst/>
                          <a:latin typeface="楷体" panose="02010609060101010101" pitchFamily="49" charset="-122"/>
                          <a:ea typeface="楷体" panose="02010609060101010101" pitchFamily="49" charset="-122"/>
                        </a:rPr>
                        <a:t>自然科学课程</a:t>
                      </a:r>
                      <a:endParaRPr kumimoji="0" lang="zh-CN" sz="1700" b="0" i="0" u="none" strike="noStrike" cap="none" normalizeH="0" baseline="0">
                        <a:ln>
                          <a:noFill/>
                        </a:ln>
                        <a:solidFill>
                          <a:srgbClr val="404040"/>
                        </a:solidFill>
                        <a:effectLst/>
                        <a:latin typeface="楷体" panose="02010609060101010101" pitchFamily="49" charset="-122"/>
                        <a:ea typeface="楷体" panose="02010609060101010101" pitchFamily="49" charset="-122"/>
                      </a:endParaRPr>
                    </a:p>
                  </a:txBody>
                  <a:tcPr marL="47270" marR="47270" marT="0" marB="0" anchor="ctr" anchorCtr="1" horzOverflow="overflow">
                    <a:lnL w="19050" cap="flat" cmpd="sng" algn="ctr">
                      <a:solidFill>
                        <a:srgbClr val="5F5F5F"/>
                      </a:solidFill>
                      <a:prstDash val="solid"/>
                      <a:round/>
                      <a:headEnd type="none" w="med" len="med"/>
                      <a:tailEnd type="none" w="med" len="med"/>
                    </a:lnL>
                    <a:lnR w="19050" cap="flat" cmpd="sng" algn="ctr">
                      <a:solidFill>
                        <a:srgbClr val="5F5F5F"/>
                      </a:solidFill>
                      <a:prstDash val="solid"/>
                      <a:round/>
                      <a:headEnd type="none" w="med" len="med"/>
                      <a:tailEnd type="none" w="med" len="med"/>
                    </a:lnR>
                    <a:lnT w="19050" cap="flat" cmpd="sng" algn="ctr">
                      <a:solidFill>
                        <a:srgbClr val="5F5F5F"/>
                      </a:solidFill>
                      <a:prstDash val="solid"/>
                      <a:round/>
                      <a:headEnd type="none" w="med" len="med"/>
                      <a:tailEnd type="none" w="med" len="med"/>
                    </a:lnT>
                    <a:lnB w="19050" cap="flat" cmpd="sng" algn="ctr">
                      <a:solidFill>
                        <a:srgbClr val="5F5F5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2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a:ln>
                            <a:noFill/>
                          </a:ln>
                          <a:solidFill>
                            <a:srgbClr val="9D1F33"/>
                          </a:solidFill>
                          <a:effectLst/>
                          <a:latin typeface="楷体" panose="02010609060101010101" pitchFamily="49" charset="-122"/>
                          <a:ea typeface="楷体" panose="02010609060101010101" pitchFamily="49" charset="-122"/>
                        </a:rPr>
                        <a:t>拓展：</a:t>
                      </a:r>
                      <a:endParaRPr kumimoji="0" lang="en-US" altLang="zh-CN" sz="1700" b="0" i="0" u="none" strike="noStrike" cap="none" normalizeH="0" baseline="0">
                        <a:ln>
                          <a:noFill/>
                        </a:ln>
                        <a:solidFill>
                          <a:srgbClr val="9D1F33"/>
                        </a:solidFill>
                        <a:effectLst/>
                        <a:latin typeface="楷体" panose="02010609060101010101" pitchFamily="49" charset="-122"/>
                        <a:ea typeface="楷体" panose="02010609060101010101" pitchFamily="49" charset="-122"/>
                      </a:endParaRPr>
                    </a:p>
                    <a:p>
                      <a:pPr marL="0" marR="0" lvl="0" indent="0" algn="l" defTabSz="12192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a:ln>
                            <a:noFill/>
                          </a:ln>
                          <a:solidFill>
                            <a:srgbClr val="404040"/>
                          </a:solidFill>
                          <a:effectLst/>
                          <a:latin typeface="楷体" panose="02010609060101010101" pitchFamily="49" charset="-122"/>
                          <a:ea typeface="楷体" panose="02010609060101010101" pitchFamily="49" charset="-122"/>
                        </a:rPr>
                        <a:t>注重科学思维和职业素养教育</a:t>
                      </a:r>
                      <a:br>
                        <a:rPr kumimoji="0" lang="en-US" altLang="en-US" sz="1700" b="0" i="0" u="none" strike="noStrike" cap="none" normalizeH="0" baseline="0">
                          <a:ln>
                            <a:noFill/>
                          </a:ln>
                          <a:solidFill>
                            <a:srgbClr val="404040"/>
                          </a:solidFill>
                          <a:effectLst/>
                          <a:latin typeface="楷体" panose="02010609060101010101" pitchFamily="49" charset="-122"/>
                          <a:ea typeface="楷体" panose="02010609060101010101" pitchFamily="49" charset="-122"/>
                        </a:rPr>
                      </a:br>
                      <a:endParaRPr kumimoji="0" lang="zh-CN" altLang="en-US" sz="1700" b="0" i="0" u="none" strike="noStrike" cap="none" normalizeH="0" baseline="0">
                        <a:ln>
                          <a:noFill/>
                        </a:ln>
                        <a:solidFill>
                          <a:srgbClr val="404040"/>
                        </a:solidFill>
                        <a:effectLst/>
                        <a:latin typeface="楷体" panose="02010609060101010101" pitchFamily="49" charset="-122"/>
                        <a:ea typeface="楷体" panose="02010609060101010101" pitchFamily="49" charset="-122"/>
                      </a:endParaRPr>
                    </a:p>
                  </a:txBody>
                  <a:tcPr marL="47270" marR="47270" marT="0" marB="0" anchor="ctr" horzOverflow="overflow">
                    <a:lnL w="19050" cap="flat" cmpd="sng" algn="ctr">
                      <a:solidFill>
                        <a:srgbClr val="5F5F5F"/>
                      </a:solidFill>
                      <a:prstDash val="solid"/>
                      <a:round/>
                      <a:headEnd type="none" w="med" len="med"/>
                      <a:tailEnd type="none" w="med" len="med"/>
                    </a:lnL>
                    <a:lnR w="19050" cap="flat" cmpd="sng" algn="ctr">
                      <a:solidFill>
                        <a:srgbClr val="5F5F5F"/>
                      </a:solidFill>
                      <a:prstDash val="solid"/>
                      <a:round/>
                      <a:headEnd type="none" w="med" len="med"/>
                      <a:tailEnd type="none" w="med" len="med"/>
                    </a:lnR>
                    <a:lnT w="19050" cap="flat" cmpd="sng" algn="ctr">
                      <a:solidFill>
                        <a:srgbClr val="5F5F5F"/>
                      </a:solidFill>
                      <a:prstDash val="solid"/>
                      <a:round/>
                      <a:headEnd type="none" w="med" len="med"/>
                      <a:tailEnd type="none" w="med" len="med"/>
                    </a:lnT>
                    <a:lnB w="19050" cap="flat" cmpd="sng" algn="ctr">
                      <a:solidFill>
                        <a:srgbClr val="5F5F5F"/>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200" rtl="0" eaLnBrk="1" fontAlgn="base" latinLnBrk="0" hangingPunct="1">
                        <a:lnSpc>
                          <a:spcPct val="100000"/>
                        </a:lnSpc>
                        <a:spcBef>
                          <a:spcPct val="0"/>
                        </a:spcBef>
                        <a:spcAft>
                          <a:spcPct val="0"/>
                        </a:spcAft>
                        <a:buClrTx/>
                        <a:buSzTx/>
                        <a:buFontTx/>
                        <a:buNone/>
                      </a:pPr>
                      <a:r>
                        <a:rPr kumimoji="0" lang="zh-CN" altLang="en-US" sz="1700" b="0" i="0" u="none" strike="noStrike" cap="none" normalizeH="0" baseline="0" dirty="0">
                          <a:ln>
                            <a:noFill/>
                          </a:ln>
                          <a:solidFill>
                            <a:srgbClr val="404040"/>
                          </a:solidFill>
                          <a:effectLst/>
                          <a:latin typeface="楷体" panose="02010609060101010101" pitchFamily="49" charset="-122"/>
                          <a:ea typeface="楷体" panose="02010609060101010101" pitchFamily="49" charset="-122"/>
                        </a:rPr>
                        <a:t>形成总体实施方案，选取二到三门核心课程开展试点，编制试点课程教学指南，开展效果评价</a:t>
                      </a:r>
                    </a:p>
                  </a:txBody>
                  <a:tcPr marL="47270" marR="47270" marT="0" marB="0" anchor="ctr" horzOverflow="overflow">
                    <a:lnL w="19050" cap="flat" cmpd="sng" algn="ctr">
                      <a:solidFill>
                        <a:srgbClr val="5F5F5F"/>
                      </a:solidFill>
                      <a:prstDash val="solid"/>
                      <a:round/>
                      <a:headEnd type="none" w="med" len="med"/>
                      <a:tailEnd type="none" w="med" len="med"/>
                    </a:lnL>
                    <a:lnR w="19050" cap="flat" cmpd="sng" algn="ctr">
                      <a:solidFill>
                        <a:srgbClr val="5F5F5F"/>
                      </a:solidFill>
                      <a:prstDash val="solid"/>
                      <a:round/>
                      <a:headEnd type="none" w="med" len="med"/>
                      <a:tailEnd type="none" w="med" len="med"/>
                    </a:lnR>
                    <a:lnT w="19050" cap="flat" cmpd="sng" algn="ctr">
                      <a:solidFill>
                        <a:srgbClr val="5F5F5F"/>
                      </a:solidFill>
                      <a:prstDash val="solid"/>
                      <a:round/>
                      <a:headEnd type="none" w="med" len="med"/>
                      <a:tailEnd type="none" w="med" len="med"/>
                    </a:lnT>
                    <a:lnB w="19050" cap="flat" cmpd="sng" algn="ctr">
                      <a:solidFill>
                        <a:srgbClr val="5F5F5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22" name="组合 12">
            <a:extLst>
              <a:ext uri="{FF2B5EF4-FFF2-40B4-BE49-F238E27FC236}">
                <a16:creationId xmlns:a16="http://schemas.microsoft.com/office/drawing/2014/main" id="{FBE48FD1-9738-48DE-BF1A-A5A6A1FE8FC2}"/>
              </a:ext>
            </a:extLst>
          </p:cNvPr>
          <p:cNvGrpSpPr>
            <a:grpSpLocks/>
          </p:cNvGrpSpPr>
          <p:nvPr/>
        </p:nvGrpSpPr>
        <p:grpSpPr bwMode="auto">
          <a:xfrm>
            <a:off x="1524000" y="1"/>
            <a:ext cx="9144000" cy="804863"/>
            <a:chOff x="0" y="0"/>
            <a:chExt cx="9038492" cy="600792"/>
          </a:xfrm>
        </p:grpSpPr>
        <p:sp>
          <p:nvSpPr>
            <p:cNvPr id="8" name="矩形 7">
              <a:extLst>
                <a:ext uri="{FF2B5EF4-FFF2-40B4-BE49-F238E27FC236}">
                  <a16:creationId xmlns:a16="http://schemas.microsoft.com/office/drawing/2014/main" id="{86B3563F-8895-4B5F-A68F-F1D717A2BE62}"/>
                </a:ext>
              </a:extLst>
            </p:cNvPr>
            <p:cNvSpPr/>
            <p:nvPr/>
          </p:nvSpPr>
          <p:spPr bwMode="auto">
            <a:xfrm>
              <a:off x="112981" y="0"/>
              <a:ext cx="8925511" cy="600792"/>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sz="3600" b="1" dirty="0">
                  <a:latin typeface="微软雅黑" panose="020B0503020204020204" pitchFamily="34" charset="-122"/>
                  <a:sym typeface="+mn-ea"/>
                </a:rPr>
                <a:t>高校思想政治理论教育课程体系</a:t>
              </a:r>
            </a:p>
          </p:txBody>
        </p:sp>
        <p:sp>
          <p:nvSpPr>
            <p:cNvPr id="7" name="矩形 6">
              <a:extLst>
                <a:ext uri="{FF2B5EF4-FFF2-40B4-BE49-F238E27FC236}">
                  <a16:creationId xmlns:a16="http://schemas.microsoft.com/office/drawing/2014/main" id="{9B529C0C-A8C8-4469-AEBB-9C87B9931414}"/>
                </a:ext>
              </a:extLst>
            </p:cNvPr>
            <p:cNvSpPr/>
            <p:nvPr/>
          </p:nvSpPr>
          <p:spPr bwMode="auto">
            <a:xfrm>
              <a:off x="0" y="0"/>
              <a:ext cx="144365" cy="600792"/>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sz="2600" b="1" dirty="0">
                <a:latin typeface="Arial Rounded MT Bold" panose="020F0704030504030204" pitchFamily="34" charset="0"/>
              </a:endParaRPr>
            </a:p>
          </p:txBody>
        </p:sp>
      </p:grpSp>
      <p:grpSp>
        <p:nvGrpSpPr>
          <p:cNvPr id="3" name="组合 78">
            <a:extLst>
              <a:ext uri="{FF2B5EF4-FFF2-40B4-BE49-F238E27FC236}">
                <a16:creationId xmlns:a16="http://schemas.microsoft.com/office/drawing/2014/main" id="{11671074-2ABD-4AC8-B139-1B7A798A338E}"/>
              </a:ext>
            </a:extLst>
          </p:cNvPr>
          <p:cNvGrpSpPr/>
          <p:nvPr/>
        </p:nvGrpSpPr>
        <p:grpSpPr bwMode="auto">
          <a:xfrm>
            <a:off x="6068585" y="5819312"/>
            <a:ext cx="519988" cy="608474"/>
            <a:chOff x="2460215" y="8120416"/>
            <a:chExt cx="693270" cy="863600"/>
          </a:xfrm>
          <a:solidFill>
            <a:schemeClr val="bg1"/>
          </a:solidFill>
        </p:grpSpPr>
        <p:sp>
          <p:nvSpPr>
            <p:cNvPr id="82" name="燕尾形 81">
              <a:extLst>
                <a:ext uri="{FF2B5EF4-FFF2-40B4-BE49-F238E27FC236}">
                  <a16:creationId xmlns:a16="http://schemas.microsoft.com/office/drawing/2014/main" id="{A0BFE78E-65DF-43A3-8755-604B28881826}"/>
                </a:ext>
              </a:extLst>
            </p:cNvPr>
            <p:cNvSpPr/>
            <p:nvPr/>
          </p:nvSpPr>
          <p:spPr>
            <a:xfrm>
              <a:off x="2460215" y="8120416"/>
              <a:ext cx="403710" cy="86360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a:solidFill>
                  <a:schemeClr val="tx1"/>
                </a:solidFill>
              </a:endParaRPr>
            </a:p>
          </p:txBody>
        </p:sp>
        <p:sp>
          <p:nvSpPr>
            <p:cNvPr id="83" name="燕尾形 82">
              <a:extLst>
                <a:ext uri="{FF2B5EF4-FFF2-40B4-BE49-F238E27FC236}">
                  <a16:creationId xmlns:a16="http://schemas.microsoft.com/office/drawing/2014/main" id="{F35B9F96-8586-4574-9D27-29A629947B85}"/>
                </a:ext>
              </a:extLst>
            </p:cNvPr>
            <p:cNvSpPr/>
            <p:nvPr/>
          </p:nvSpPr>
          <p:spPr>
            <a:xfrm>
              <a:off x="2749775" y="8120416"/>
              <a:ext cx="403710" cy="86360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a:solidFill>
                  <a:schemeClr val="tx1"/>
                </a:solidFill>
              </a:endParaRPr>
            </a:p>
          </p:txBody>
        </p:sp>
      </p:grpSp>
      <p:pic>
        <p:nvPicPr>
          <p:cNvPr id="81924" name="图片 9" descr="F:\2016教育部子课题\图片2.png">
            <a:extLst>
              <a:ext uri="{FF2B5EF4-FFF2-40B4-BE49-F238E27FC236}">
                <a16:creationId xmlns:a16="http://schemas.microsoft.com/office/drawing/2014/main" id="{7A97F6E2-EB6F-48A5-8C27-10AC7DED82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76337"/>
            <a:ext cx="9144000" cy="5681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灯片编号占位符 2"/>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Char char="•"/>
            </a:pPr>
            <a:fld id="{8991B516-73DF-48E6-B952-F32C628D5D64}" type="slidenum">
              <a:rPr lang="zh-CN" altLang="en-US" smtClean="0"/>
              <a:t>62</a:t>
            </a:fld>
            <a:endParaRPr lang="zh-CN" altLang="en-US"/>
          </a:p>
        </p:txBody>
      </p:sp>
      <p:sp>
        <p:nvSpPr>
          <p:cNvPr id="4" name="TextBox 3"/>
          <p:cNvSpPr txBox="1"/>
          <p:nvPr/>
        </p:nvSpPr>
        <p:spPr>
          <a:xfrm>
            <a:off x="829560" y="1700214"/>
            <a:ext cx="8938330" cy="2770187"/>
          </a:xfrm>
          <a:prstGeom prst="rect">
            <a:avLst/>
          </a:prstGeom>
          <a:noFill/>
        </p:spPr>
        <p:txBody>
          <a:bodyPr wrap="square" lIns="0" tIns="0" rIns="0" bIns="0">
            <a:spAutoFit/>
          </a:bodyPr>
          <a:lstStyle/>
          <a:p>
            <a:pPr marL="742950" indent="-742950">
              <a:buFont typeface="Wingdings" panose="05000000000000000000" pitchFamily="2" charset="2"/>
              <a:buChar char="Ø"/>
              <a:defRPr/>
            </a:pPr>
            <a:r>
              <a:rPr lang="zh-CN" altLang="en-US" sz="3600" b="1"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从专业课程的既有教学内涵逻辑中挖掘育人的价值功能。</a:t>
            </a:r>
            <a:endParaRPr lang="en-US" altLang="zh-CN" sz="3600" b="1"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marL="742950" indent="-742950">
              <a:buFont typeface="Wingdings" panose="05000000000000000000" pitchFamily="2" charset="2"/>
              <a:buChar char="Ø"/>
              <a:defRPr/>
            </a:pPr>
            <a:endParaRPr lang="en-US" altLang="zh-CN" sz="3600" b="1"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marL="742950" indent="-742950">
              <a:buFont typeface="Wingdings" panose="05000000000000000000" pitchFamily="2" charset="2"/>
              <a:buChar char="Ø"/>
              <a:defRPr/>
            </a:pPr>
            <a:r>
              <a:rPr lang="zh-CN" altLang="en-US" sz="3600" b="1"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从学科和专业的人才培养逻辑中布局育人价值功能。</a:t>
            </a:r>
          </a:p>
        </p:txBody>
      </p:sp>
      <p:grpSp>
        <p:nvGrpSpPr>
          <p:cNvPr id="5" name="组合 12"/>
          <p:cNvGrpSpPr/>
          <p:nvPr/>
        </p:nvGrpSpPr>
        <p:grpSpPr bwMode="auto">
          <a:xfrm>
            <a:off x="0" y="0"/>
            <a:ext cx="8729221" cy="804863"/>
            <a:chOff x="0" y="0"/>
            <a:chExt cx="12527237" cy="600792"/>
          </a:xfrm>
        </p:grpSpPr>
        <p:sp>
          <p:nvSpPr>
            <p:cNvPr id="6" name="矩形 5"/>
            <p:cNvSpPr/>
            <p:nvPr/>
          </p:nvSpPr>
          <p:spPr bwMode="auto">
            <a:xfrm>
              <a:off x="102519" y="0"/>
              <a:ext cx="12424718" cy="600792"/>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3600" b="1" dirty="0">
                  <a:solidFill>
                    <a:srgbClr val="0000FF"/>
                  </a:solidFill>
                  <a:effectLst>
                    <a:outerShdw blurRad="38100" dist="38100" dir="2700000" algn="tl">
                      <a:srgbClr val="000000">
                        <a:alpha val="43137"/>
                      </a:srgbClr>
                    </a:outerShdw>
                  </a:effectLst>
                  <a:latin typeface="Arial Black" panose="020B0A04020102020204" pitchFamily="34" charset="0"/>
                  <a:ea typeface="黑体" panose="02010609060101010101" pitchFamily="49" charset="-122"/>
                  <a:sym typeface="+mn-ea"/>
                </a:rPr>
                <a:t>C </a:t>
              </a:r>
              <a:r>
                <a:rPr lang="zh-CN" altLang="en-US" sz="3600" b="1" dirty="0">
                  <a:solidFill>
                    <a:srgbClr val="0000FF"/>
                  </a:solidFill>
                  <a:effectLst>
                    <a:outerShdw blurRad="38100" dist="38100" dir="2700000" algn="tl">
                      <a:srgbClr val="000000">
                        <a:alpha val="43137"/>
                      </a:srgbClr>
                    </a:outerShdw>
                  </a:effectLst>
                  <a:latin typeface="Arial Black" panose="020B0A04020102020204" pitchFamily="34" charset="0"/>
                  <a:ea typeface="黑体" panose="02010609060101010101" pitchFamily="49" charset="-122"/>
                </a:rPr>
                <a:t>专业课程育人价值的教学操作性逻辑</a:t>
              </a:r>
              <a:endParaRPr lang="zh-CN" altLang="en-US" sz="3600" b="1" dirty="0">
                <a:solidFill>
                  <a:srgbClr val="0000FF"/>
                </a:solidFill>
                <a:effectLst>
                  <a:outerShdw blurRad="38100" dist="38100" dir="2700000" algn="tl">
                    <a:srgbClr val="000000">
                      <a:alpha val="43137"/>
                    </a:srgbClr>
                  </a:outerShdw>
                </a:effectLst>
                <a:latin typeface="Arial Black" panose="020B0A04020102020204" pitchFamily="34" charset="0"/>
                <a:ea typeface="黑体" panose="02010609060101010101" pitchFamily="49" charset="-122"/>
                <a:sym typeface="+mn-ea"/>
              </a:endParaRPr>
            </a:p>
          </p:txBody>
        </p:sp>
        <p:sp>
          <p:nvSpPr>
            <p:cNvPr id="7" name="矩形 6"/>
            <p:cNvSpPr/>
            <p:nvPr/>
          </p:nvSpPr>
          <p:spPr bwMode="auto">
            <a:xfrm>
              <a:off x="0" y="0"/>
              <a:ext cx="143528" cy="600792"/>
            </a:xfrm>
            <a:prstGeom prst="rect">
              <a:avLst/>
            </a:prstGeom>
            <a:solidFill>
              <a:srgbClr val="9D1F33"/>
            </a:solidFill>
            <a:ln>
              <a:solidFill>
                <a:srgbClr val="9D1F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sz="2600" b="1" dirty="0">
                <a:latin typeface="Arial Rounded MT Bold" panose="020F0704030504030204" pitchFamily="34" charset="0"/>
              </a:endParaRPr>
            </a:p>
          </p:txBody>
        </p:sp>
      </p:grpSp>
      <p:sp>
        <p:nvSpPr>
          <p:cNvPr id="9" name="箭头: 左 8"/>
          <p:cNvSpPr/>
          <p:nvPr/>
        </p:nvSpPr>
        <p:spPr>
          <a:xfrm>
            <a:off x="9767890" y="1904214"/>
            <a:ext cx="1700753" cy="791851"/>
          </a:xfrm>
          <a:prstGeom prst="lef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effectLst>
                  <a:outerShdw blurRad="38100" dist="38100" dir="2700000" algn="tl">
                    <a:srgbClr val="000000">
                      <a:alpha val="43137"/>
                    </a:srgbClr>
                  </a:outerShdw>
                </a:effectLst>
              </a:rPr>
              <a:t>自下而上</a:t>
            </a:r>
          </a:p>
        </p:txBody>
      </p:sp>
      <p:sp>
        <p:nvSpPr>
          <p:cNvPr id="12" name="箭头: 左 11"/>
          <p:cNvSpPr/>
          <p:nvPr/>
        </p:nvSpPr>
        <p:spPr>
          <a:xfrm>
            <a:off x="9767890" y="3476133"/>
            <a:ext cx="1700753" cy="791851"/>
          </a:xfrm>
          <a:prstGeom prst="lef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effectLst>
                  <a:outerShdw blurRad="38100" dist="38100" dir="2700000" algn="tl">
                    <a:srgbClr val="000000">
                      <a:alpha val="43137"/>
                    </a:srgbClr>
                  </a:outerShdw>
                </a:effectLst>
              </a:rPr>
              <a:t>自上而下</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标题 1">
            <a:extLst>
              <a:ext uri="{FF2B5EF4-FFF2-40B4-BE49-F238E27FC236}">
                <a16:creationId xmlns:a16="http://schemas.microsoft.com/office/drawing/2014/main" id="{1B9FD2C5-2921-4B7F-94FA-E44265EBE9B2}"/>
              </a:ext>
            </a:extLst>
          </p:cNvPr>
          <p:cNvSpPr>
            <a:spLocks noGrp="1" noChangeArrowheads="1"/>
          </p:cNvSpPr>
          <p:nvPr>
            <p:ph type="title"/>
          </p:nvPr>
        </p:nvSpPr>
        <p:spPr bwMode="auto">
          <a:xfrm>
            <a:off x="2152650" y="365125"/>
            <a:ext cx="7886700" cy="6873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l">
              <a:defRPr/>
            </a:pPr>
            <a:r>
              <a:rPr lang="en-US" altLang="zh-CN" sz="3600" b="1" dirty="0">
                <a:solidFill>
                  <a:srgbClr val="0000FF"/>
                </a:solidFill>
                <a:effectLst>
                  <a:outerShdw blurRad="38100" dist="38100" dir="2700000" algn="tl">
                    <a:srgbClr val="000000">
                      <a:alpha val="43137"/>
                    </a:srgbClr>
                  </a:outerShdw>
                </a:effectLst>
                <a:latin typeface="Arial Black" panose="020B0A04020102020204" pitchFamily="34" charset="0"/>
                <a:ea typeface="华文琥珀" panose="02010800040101010101" pitchFamily="2" charset="-122"/>
              </a:rPr>
              <a:t>D</a:t>
            </a:r>
            <a:r>
              <a:rPr lang="en-US" altLang="zh-CN" sz="3200" b="1" dirty="0">
                <a:solidFill>
                  <a:srgbClr val="C00000"/>
                </a:solidFill>
                <a:latin typeface="华文琥珀" panose="02010800040101010101" pitchFamily="2" charset="-122"/>
                <a:ea typeface="华文琥珀" panose="02010800040101010101" pitchFamily="2" charset="-122"/>
              </a:rPr>
              <a:t> </a:t>
            </a:r>
            <a:r>
              <a:rPr lang="zh-CN" altLang="en-US" sz="3200" b="1" dirty="0">
                <a:solidFill>
                  <a:srgbClr val="C00000"/>
                </a:solidFill>
                <a:latin typeface="华文琥珀" panose="02010800040101010101" pitchFamily="2" charset="-122"/>
                <a:ea typeface="华文琥珀" panose="02010800040101010101" pitchFamily="2" charset="-122"/>
              </a:rPr>
              <a:t>高校课程思政的关键要素</a:t>
            </a:r>
          </a:p>
        </p:txBody>
      </p:sp>
      <p:sp>
        <p:nvSpPr>
          <p:cNvPr id="83971" name="内容占位符 2">
            <a:extLst>
              <a:ext uri="{FF2B5EF4-FFF2-40B4-BE49-F238E27FC236}">
                <a16:creationId xmlns:a16="http://schemas.microsoft.com/office/drawing/2014/main" id="{E89BC217-46C8-4683-8F5A-5F56EFF7E071}"/>
              </a:ext>
            </a:extLst>
          </p:cNvPr>
          <p:cNvSpPr>
            <a:spLocks noGrp="1" noChangeArrowheads="1"/>
          </p:cNvSpPr>
          <p:nvPr>
            <p:ph idx="1"/>
          </p:nvPr>
        </p:nvSpPr>
        <p:spPr bwMode="auto">
          <a:xfrm>
            <a:off x="882502" y="1341439"/>
            <a:ext cx="10324214" cy="4835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533400" lvl="1" indent="-533400">
              <a:buFont typeface="Calibri" panose="020F0502020204030204" pitchFamily="34" charset="0"/>
              <a:buAutoNum type="arabicPeriod"/>
            </a:pPr>
            <a:r>
              <a:rPr lang="zh-CN" altLang="en-US" sz="2800" b="1" dirty="0">
                <a:solidFill>
                  <a:srgbClr val="0000CC"/>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建立党委领导下的政策导向和制度体系。</a:t>
            </a:r>
            <a:endParaRPr lang="en-US" altLang="zh-CN" sz="2800" b="1" dirty="0">
              <a:solidFill>
                <a:srgbClr val="0000CC"/>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533400" lvl="1" indent="-533400">
              <a:buFont typeface="Calibri" panose="020F0502020204030204" pitchFamily="34" charset="0"/>
              <a:buAutoNum type="arabicPeriod"/>
            </a:pPr>
            <a:r>
              <a:rPr lang="zh-CN" altLang="en-US" sz="2800" b="1" dirty="0">
                <a:solidFill>
                  <a:srgbClr val="0000CC"/>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完善</a:t>
            </a:r>
            <a:r>
              <a:rPr lang="zh-CN" altLang="zh-CN" sz="2800" b="1" dirty="0">
                <a:solidFill>
                  <a:srgbClr val="0000CC"/>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课程建设标准</a:t>
            </a:r>
            <a:r>
              <a:rPr lang="zh-CN" altLang="en-US" sz="2800" b="1" dirty="0">
                <a:solidFill>
                  <a:srgbClr val="0000CC"/>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，强化课程思政的</a:t>
            </a:r>
            <a:r>
              <a:rPr lang="zh-CN" altLang="zh-CN" sz="2800" b="1" dirty="0">
                <a:solidFill>
                  <a:srgbClr val="0000CC"/>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教学规范</a:t>
            </a:r>
            <a:r>
              <a:rPr lang="zh-CN" altLang="en-US" sz="2800" b="1" dirty="0">
                <a:solidFill>
                  <a:srgbClr val="0000CC"/>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，尤其是把牢</a:t>
            </a:r>
            <a:r>
              <a:rPr lang="zh-CN" altLang="zh-CN" sz="2800" b="1" dirty="0">
                <a:solidFill>
                  <a:srgbClr val="0000CC"/>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课程标准、</a:t>
            </a:r>
            <a:r>
              <a:rPr lang="zh-CN" altLang="en-US" sz="2800" b="1" dirty="0">
                <a:solidFill>
                  <a:srgbClr val="0000CC"/>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教学计划、教学大纲、</a:t>
            </a:r>
            <a:r>
              <a:rPr lang="zh-CN" altLang="zh-CN" sz="2800" b="1" dirty="0">
                <a:solidFill>
                  <a:srgbClr val="0000CC"/>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教案</a:t>
            </a:r>
            <a:r>
              <a:rPr lang="zh-CN" altLang="en-US" sz="2800" b="1" dirty="0">
                <a:solidFill>
                  <a:srgbClr val="0000CC"/>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准备</a:t>
            </a:r>
            <a:r>
              <a:rPr lang="zh-CN" altLang="zh-CN" sz="2800" b="1" dirty="0">
                <a:solidFill>
                  <a:srgbClr val="0000CC"/>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、课堂教学和</a:t>
            </a:r>
            <a:r>
              <a:rPr lang="zh-CN" altLang="en-US" sz="2800" b="1" dirty="0">
                <a:solidFill>
                  <a:srgbClr val="0000CC"/>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教学评价</a:t>
            </a:r>
            <a:r>
              <a:rPr lang="zh-CN" altLang="zh-CN" sz="2800" b="1" dirty="0">
                <a:solidFill>
                  <a:srgbClr val="0000CC"/>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等关键环节</a:t>
            </a:r>
            <a:r>
              <a:rPr lang="zh-CN" altLang="en-US" sz="2800" b="1" dirty="0">
                <a:solidFill>
                  <a:srgbClr val="0000CC"/>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endParaRPr lang="en-US" altLang="zh-CN" sz="2800" b="1" dirty="0">
              <a:solidFill>
                <a:srgbClr val="0000CC"/>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533400" lvl="1" indent="-533400">
              <a:buFont typeface="Calibri" panose="020F0502020204030204" pitchFamily="34" charset="0"/>
              <a:buAutoNum type="arabicPeriod"/>
            </a:pPr>
            <a:r>
              <a:rPr lang="zh-CN" altLang="en-US" sz="2800" b="1" dirty="0">
                <a:solidFill>
                  <a:srgbClr val="0000CC"/>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创新建设课程思政工作室的有效载体</a:t>
            </a:r>
            <a:r>
              <a:rPr lang="en-US" altLang="zh-CN" sz="2800" b="1" dirty="0">
                <a:solidFill>
                  <a:srgbClr val="0000CC"/>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2800" b="1" dirty="0">
                <a:solidFill>
                  <a:srgbClr val="0000CC"/>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实现马院教师、辅导员和业务教师三方有效组合的教学设计和实施团队。</a:t>
            </a:r>
            <a:endParaRPr lang="en-US" altLang="zh-CN" sz="2800" b="1" dirty="0">
              <a:solidFill>
                <a:srgbClr val="0000CC"/>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533400" lvl="1" indent="-533400">
              <a:buFont typeface="Calibri" panose="020F0502020204030204" pitchFamily="34" charset="0"/>
              <a:buAutoNum type="arabicPeriod"/>
            </a:pPr>
            <a:r>
              <a:rPr lang="zh-CN" altLang="zh-CN" sz="2800" b="1" dirty="0">
                <a:solidFill>
                  <a:srgbClr val="0000CC"/>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注重课堂教学、网络教学和社会实践有机融合</a:t>
            </a:r>
            <a:r>
              <a:rPr lang="zh-CN" altLang="en-US" sz="2800" b="1" dirty="0">
                <a:solidFill>
                  <a:srgbClr val="0000CC"/>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endParaRPr lang="en-US" altLang="zh-CN" sz="2800" b="1" dirty="0">
              <a:solidFill>
                <a:srgbClr val="0000CC"/>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a:p>
            <a:pPr marL="533400" lvl="1" indent="-533400">
              <a:buFont typeface="Calibri" panose="020F0502020204030204" pitchFamily="34" charset="0"/>
              <a:buAutoNum type="arabicPeriod"/>
            </a:pPr>
            <a:r>
              <a:rPr lang="zh-CN" altLang="en-US" sz="2800" b="1" dirty="0">
                <a:solidFill>
                  <a:srgbClr val="0000CC"/>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必要的支持保障措施。</a:t>
            </a:r>
            <a:endParaRPr lang="en-US" altLang="zh-CN" sz="2800" b="1" dirty="0">
              <a:solidFill>
                <a:srgbClr val="0000CC"/>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83972" name="灯片编号占位符 3">
            <a:extLst>
              <a:ext uri="{FF2B5EF4-FFF2-40B4-BE49-F238E27FC236}">
                <a16:creationId xmlns:a16="http://schemas.microsoft.com/office/drawing/2014/main" id="{745B1C4A-421D-46A7-9810-CDAAF9DE639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Char char="•"/>
            </a:pPr>
            <a:fld id="{D0615F1F-50BA-43C5-8446-932E492E591C}" type="slidenum">
              <a:rPr lang="zh-CN" altLang="en-US" smtClean="0"/>
              <a:pPr>
                <a:buFont typeface="Arial" panose="020B0604020202020204" pitchFamily="34" charset="0"/>
                <a:buChar char="•"/>
              </a:pPr>
              <a:t>63</a:t>
            </a:fld>
            <a:endParaRPr lang="zh-CN" alt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标题 1">
            <a:extLst>
              <a:ext uri="{FF2B5EF4-FFF2-40B4-BE49-F238E27FC236}">
                <a16:creationId xmlns:a16="http://schemas.microsoft.com/office/drawing/2014/main" id="{C4E12CEC-98BD-4F94-B487-79212C7C9C5C}"/>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endParaRPr lang="zh-CN" altLang="en-US"/>
          </a:p>
        </p:txBody>
      </p:sp>
      <p:pic>
        <p:nvPicPr>
          <p:cNvPr id="84995" name="内容占位符 3" descr="IMG_20170622_092817.jpg">
            <a:extLst>
              <a:ext uri="{FF2B5EF4-FFF2-40B4-BE49-F238E27FC236}">
                <a16:creationId xmlns:a16="http://schemas.microsoft.com/office/drawing/2014/main" id="{65F4CD78-DEEA-434F-AB86-86C683A7111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1" y="2857501"/>
            <a:ext cx="4143375" cy="3071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6" name="图片 4" descr="IMG_20170622_095011.jpg">
            <a:extLst>
              <a:ext uri="{FF2B5EF4-FFF2-40B4-BE49-F238E27FC236}">
                <a16:creationId xmlns:a16="http://schemas.microsoft.com/office/drawing/2014/main" id="{22E0E7C4-7F74-4B2A-895B-E181BE1195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876" y="142875"/>
            <a:ext cx="4283075"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7" name="图片 5" descr="IMG_20170622_102819.jpg">
            <a:extLst>
              <a:ext uri="{FF2B5EF4-FFF2-40B4-BE49-F238E27FC236}">
                <a16:creationId xmlns:a16="http://schemas.microsoft.com/office/drawing/2014/main" id="{425F94D9-E4D7-4363-86F0-06D07E1384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4664" y="3067050"/>
            <a:ext cx="5113337"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3" name="图片 2"/>
          <p:cNvPicPr>
            <a:picLocks noChangeAspect="1"/>
          </p:cNvPicPr>
          <p:nvPr/>
        </p:nvPicPr>
        <p:blipFill>
          <a:blip r:embed="rId2"/>
          <a:stretch>
            <a:fillRect/>
          </a:stretch>
        </p:blipFill>
        <p:spPr>
          <a:xfrm>
            <a:off x="361507" y="325306"/>
            <a:ext cx="11249246" cy="6328837"/>
          </a:xfrm>
          <a:prstGeom prst="rect">
            <a:avLst/>
          </a:prstGeom>
        </p:spPr>
      </p:pic>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灯片编号占位符 2">
            <a:extLst>
              <a:ext uri="{FF2B5EF4-FFF2-40B4-BE49-F238E27FC236}">
                <a16:creationId xmlns:a16="http://schemas.microsoft.com/office/drawing/2014/main" id="{477F47D2-1777-4DCD-956F-2CE4C33D437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Char char="•"/>
            </a:pPr>
            <a:fld id="{8FE37F0C-36EC-4F29-9E54-FB2CB2D79674}" type="slidenum">
              <a:rPr lang="zh-CN" altLang="en-US" smtClean="0"/>
              <a:pPr>
                <a:buFont typeface="Arial" panose="020B0604020202020204" pitchFamily="34" charset="0"/>
                <a:buChar char="•"/>
              </a:pPr>
              <a:t>66</a:t>
            </a:fld>
            <a:endParaRPr lang="zh-CN" altLang="en-US"/>
          </a:p>
        </p:txBody>
      </p:sp>
      <p:graphicFrame>
        <p:nvGraphicFramePr>
          <p:cNvPr id="86019" name="Object 3">
            <a:extLst>
              <a:ext uri="{FF2B5EF4-FFF2-40B4-BE49-F238E27FC236}">
                <a16:creationId xmlns:a16="http://schemas.microsoft.com/office/drawing/2014/main" id="{AB78BD90-1048-4EB6-ADDC-1AA3307F4CAC}"/>
              </a:ext>
            </a:extLst>
          </p:cNvPr>
          <p:cNvGraphicFramePr>
            <a:graphicFrameLocks noChangeAspect="1"/>
          </p:cNvGraphicFramePr>
          <p:nvPr/>
        </p:nvGraphicFramePr>
        <p:xfrm>
          <a:off x="1524000" y="0"/>
          <a:ext cx="9144000" cy="6858000"/>
        </p:xfrm>
        <a:graphic>
          <a:graphicData uri="http://schemas.openxmlformats.org/presentationml/2006/ole">
            <mc:AlternateContent xmlns:mc="http://schemas.openxmlformats.org/markup-compatibility/2006">
              <mc:Choice xmlns:v="urn:schemas-microsoft-com:vml" Requires="v">
                <p:oleObj spid="_x0000_s1034" r:id="rId3" imgW="9006840" imgH="5190480" progId="Word.Document.12">
                  <p:embed/>
                </p:oleObj>
              </mc:Choice>
              <mc:Fallback>
                <p:oleObj r:id="rId3" imgW="9006840" imgH="5190480" progId="Word.Document.12">
                  <p:embed/>
                  <p:pic>
                    <p:nvPicPr>
                      <p:cNvPr id="86019" name="Object 3">
                        <a:extLst>
                          <a:ext uri="{FF2B5EF4-FFF2-40B4-BE49-F238E27FC236}">
                            <a16:creationId xmlns:a16="http://schemas.microsoft.com/office/drawing/2014/main" id="{AB78BD90-1048-4EB6-ADDC-1AA3307F4C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标题 1">
            <a:extLst>
              <a:ext uri="{FF2B5EF4-FFF2-40B4-BE49-F238E27FC236}">
                <a16:creationId xmlns:a16="http://schemas.microsoft.com/office/drawing/2014/main" id="{910BFCF0-C88B-43AA-87DA-8450D19147AC}"/>
              </a:ext>
            </a:extLst>
          </p:cNvPr>
          <p:cNvSpPr>
            <a:spLocks noGrp="1" noChangeArrowheads="1"/>
          </p:cNvSpPr>
          <p:nvPr>
            <p:ph type="title"/>
          </p:nvPr>
        </p:nvSpPr>
        <p:spPr bwMode="auto">
          <a:xfrm>
            <a:off x="2152650" y="365126"/>
            <a:ext cx="7886700"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endParaRPr lang="zh-CN" altLang="en-US"/>
          </a:p>
        </p:txBody>
      </p:sp>
      <p:graphicFrame>
        <p:nvGraphicFramePr>
          <p:cNvPr id="87043" name="Object 2">
            <a:extLst>
              <a:ext uri="{FF2B5EF4-FFF2-40B4-BE49-F238E27FC236}">
                <a16:creationId xmlns:a16="http://schemas.microsoft.com/office/drawing/2014/main" id="{2E7399A9-A07F-44E3-B2F8-E8642822686D}"/>
              </a:ext>
            </a:extLst>
          </p:cNvPr>
          <p:cNvGraphicFramePr>
            <a:graphicFrameLocks noChangeAspect="1"/>
          </p:cNvGraphicFramePr>
          <p:nvPr/>
        </p:nvGraphicFramePr>
        <p:xfrm>
          <a:off x="1524000" y="142875"/>
          <a:ext cx="9075738" cy="6623050"/>
        </p:xfrm>
        <a:graphic>
          <a:graphicData uri="http://schemas.openxmlformats.org/presentationml/2006/ole">
            <mc:AlternateContent xmlns:mc="http://schemas.openxmlformats.org/markup-compatibility/2006">
              <mc:Choice xmlns:v="urn:schemas-microsoft-com:vml" Requires="v">
                <p:oleObj spid="_x0000_s2058" r:id="rId3" imgW="9218880" imgH="6742440" progId="Word.Document.12">
                  <p:embed/>
                </p:oleObj>
              </mc:Choice>
              <mc:Fallback>
                <p:oleObj r:id="rId3" imgW="9218880" imgH="6742440" progId="Word.Document.12">
                  <p:embed/>
                  <p:pic>
                    <p:nvPicPr>
                      <p:cNvPr id="87043" name="Object 2">
                        <a:extLst>
                          <a:ext uri="{FF2B5EF4-FFF2-40B4-BE49-F238E27FC236}">
                            <a16:creationId xmlns:a16="http://schemas.microsoft.com/office/drawing/2014/main" id="{2E7399A9-A07F-44E3-B2F8-E864282268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42875"/>
                        <a:ext cx="9075738" cy="662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标题 1">
            <a:extLst>
              <a:ext uri="{FF2B5EF4-FFF2-40B4-BE49-F238E27FC236}">
                <a16:creationId xmlns:a16="http://schemas.microsoft.com/office/drawing/2014/main" id="{78201A4C-5DC1-44DA-BDBE-35567BFC5B24}"/>
              </a:ext>
            </a:extLst>
          </p:cNvPr>
          <p:cNvSpPr>
            <a:spLocks noGrp="1" noChangeArrowheads="1"/>
          </p:cNvSpPr>
          <p:nvPr>
            <p:ph type="title"/>
          </p:nvPr>
        </p:nvSpPr>
        <p:spPr bwMode="auto">
          <a:xfrm>
            <a:off x="2152650" y="365126"/>
            <a:ext cx="7886700"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endParaRPr lang="zh-CN" altLang="en-US"/>
          </a:p>
        </p:txBody>
      </p:sp>
      <p:pic>
        <p:nvPicPr>
          <p:cNvPr id="88067" name="图片 2">
            <a:extLst>
              <a:ext uri="{FF2B5EF4-FFF2-40B4-BE49-F238E27FC236}">
                <a16:creationId xmlns:a16="http://schemas.microsoft.com/office/drawing/2014/main" id="{BA6BA662-0035-4B46-8AED-B5C2E74C96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直接连接符 4">
            <a:extLst>
              <a:ext uri="{FF2B5EF4-FFF2-40B4-BE49-F238E27FC236}">
                <a16:creationId xmlns:a16="http://schemas.microsoft.com/office/drawing/2014/main" id="{B539961A-A913-43F8-805D-7B475E7FBC8E}"/>
              </a:ext>
            </a:extLst>
          </p:cNvPr>
          <p:cNvCxnSpPr/>
          <p:nvPr/>
        </p:nvCxnSpPr>
        <p:spPr>
          <a:xfrm>
            <a:off x="2279650" y="549275"/>
            <a:ext cx="597693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55361DA1-870D-4B5E-87CC-6E9A0AC8713D}"/>
              </a:ext>
            </a:extLst>
          </p:cNvPr>
          <p:cNvCxnSpPr/>
          <p:nvPr/>
        </p:nvCxnSpPr>
        <p:spPr>
          <a:xfrm>
            <a:off x="2152650" y="2205038"/>
            <a:ext cx="597693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548DAD56-9293-4907-9849-7D30E682D518}"/>
              </a:ext>
            </a:extLst>
          </p:cNvPr>
          <p:cNvCxnSpPr/>
          <p:nvPr/>
        </p:nvCxnSpPr>
        <p:spPr>
          <a:xfrm>
            <a:off x="2152650" y="3357563"/>
            <a:ext cx="5976938"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文本框 1">
            <a:extLst>
              <a:ext uri="{FF2B5EF4-FFF2-40B4-BE49-F238E27FC236}">
                <a16:creationId xmlns:a16="http://schemas.microsoft.com/office/drawing/2014/main" id="{CA685044-15AB-4E48-BB25-5F5F8A6638F5}"/>
              </a:ext>
            </a:extLst>
          </p:cNvPr>
          <p:cNvSpPr txBox="1"/>
          <p:nvPr/>
        </p:nvSpPr>
        <p:spPr>
          <a:xfrm>
            <a:off x="560748" y="1690689"/>
            <a:ext cx="800219" cy="2551702"/>
          </a:xfrm>
          <a:prstGeom prst="rect">
            <a:avLst/>
          </a:prstGeom>
          <a:noFill/>
        </p:spPr>
        <p:txBody>
          <a:bodyPr vert="eaVert" wrap="square" rtlCol="0">
            <a:spAutoFit/>
          </a:bodyPr>
          <a:lstStyle/>
          <a:p>
            <a:r>
              <a:rPr lang="zh-CN" altLang="en-US" sz="4000" dirty="0">
                <a:solidFill>
                  <a:srgbClr val="0000FF"/>
                </a:solidFill>
                <a:latin typeface="华文琥珀" panose="02010800040101010101" pitchFamily="2" charset="-122"/>
                <a:ea typeface="华文琥珀" panose="02010800040101010101" pitchFamily="2" charset="-122"/>
              </a:rPr>
              <a:t>同济大学</a:t>
            </a: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标题 1">
            <a:extLst>
              <a:ext uri="{FF2B5EF4-FFF2-40B4-BE49-F238E27FC236}">
                <a16:creationId xmlns:a16="http://schemas.microsoft.com/office/drawing/2014/main" id="{33D74AA0-492E-4590-9762-173AC6922531}"/>
              </a:ext>
            </a:extLst>
          </p:cNvPr>
          <p:cNvSpPr>
            <a:spLocks noGrp="1" noChangeArrowheads="1"/>
          </p:cNvSpPr>
          <p:nvPr>
            <p:ph type="title"/>
          </p:nvPr>
        </p:nvSpPr>
        <p:spPr bwMode="auto">
          <a:xfrm>
            <a:off x="2152650" y="365126"/>
            <a:ext cx="7886700"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endParaRPr lang="zh-CN" altLang="en-US"/>
          </a:p>
        </p:txBody>
      </p:sp>
      <p:pic>
        <p:nvPicPr>
          <p:cNvPr id="89091" name="图片 2">
            <a:extLst>
              <a:ext uri="{FF2B5EF4-FFF2-40B4-BE49-F238E27FC236}">
                <a16:creationId xmlns:a16="http://schemas.microsoft.com/office/drawing/2014/main" id="{2CAD1F55-3378-4215-BEFB-F07047267A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a:extLst>
              <a:ext uri="{FF2B5EF4-FFF2-40B4-BE49-F238E27FC236}">
                <a16:creationId xmlns:a16="http://schemas.microsoft.com/office/drawing/2014/main" id="{63780024-748B-4016-B07B-7B2DAB6391F2}"/>
              </a:ext>
            </a:extLst>
          </p:cNvPr>
          <p:cNvSpPr>
            <a:spLocks noGrp="1" noChangeArrowheads="1"/>
          </p:cNvSpPr>
          <p:nvPr>
            <p:ph type="title"/>
          </p:nvPr>
        </p:nvSpPr>
        <p:spPr bwMode="auto">
          <a:xfrm>
            <a:off x="2152650" y="563088"/>
            <a:ext cx="7886700" cy="831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zh-CN" altLang="zh-CN" b="1" dirty="0">
                <a:solidFill>
                  <a:srgbClr val="C00000"/>
                </a:solidFill>
                <a:latin typeface="华文琥珀" panose="02010800040101010101" pitchFamily="2" charset="-122"/>
                <a:ea typeface="华文琥珀" panose="02010800040101010101" pitchFamily="2" charset="-122"/>
              </a:rPr>
              <a:t>加强党对教育工作的全面领导</a:t>
            </a:r>
            <a:endParaRPr lang="zh-CN" altLang="en-US" dirty="0">
              <a:solidFill>
                <a:srgbClr val="C00000"/>
              </a:solidFill>
              <a:latin typeface="华文琥珀" panose="02010800040101010101" pitchFamily="2" charset="-122"/>
              <a:ea typeface="华文琥珀" panose="02010800040101010101" pitchFamily="2" charset="-122"/>
            </a:endParaRPr>
          </a:p>
        </p:txBody>
      </p:sp>
      <p:sp>
        <p:nvSpPr>
          <p:cNvPr id="16387" name="内容占位符 2">
            <a:extLst>
              <a:ext uri="{FF2B5EF4-FFF2-40B4-BE49-F238E27FC236}">
                <a16:creationId xmlns:a16="http://schemas.microsoft.com/office/drawing/2014/main" id="{9A984CF5-9A45-48B1-9B03-E34978974A95}"/>
              </a:ext>
            </a:extLst>
          </p:cNvPr>
          <p:cNvSpPr>
            <a:spLocks noGrp="1" noChangeArrowheads="1"/>
          </p:cNvSpPr>
          <p:nvPr>
            <p:ph idx="1"/>
          </p:nvPr>
        </p:nvSpPr>
        <p:spPr bwMode="auto">
          <a:xfrm>
            <a:off x="1074656" y="1800520"/>
            <a:ext cx="10279144" cy="43764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zh-CN" altLang="zh-CN" b="1" dirty="0">
                <a:solidFill>
                  <a:srgbClr val="0000FF"/>
                </a:solidFill>
                <a:latin typeface="楷体" panose="02010609060101010101" pitchFamily="49" charset="-122"/>
                <a:ea typeface="楷体" panose="02010609060101010101" pitchFamily="49" charset="-122"/>
              </a:rPr>
              <a:t>加强党对教育工作的</a:t>
            </a:r>
            <a:r>
              <a:rPr lang="zh-CN" altLang="zh-CN" b="1" dirty="0">
                <a:solidFill>
                  <a:srgbClr val="800000"/>
                </a:solidFill>
                <a:latin typeface="楷体" panose="02010609060101010101" pitchFamily="49" charset="-122"/>
                <a:ea typeface="楷体" panose="02010609060101010101" pitchFamily="49" charset="-122"/>
              </a:rPr>
              <a:t>全面领导</a:t>
            </a:r>
            <a:endParaRPr lang="en-US" altLang="zh-CN" b="1" dirty="0">
              <a:solidFill>
                <a:srgbClr val="800000"/>
              </a:solidFill>
              <a:latin typeface="楷体" panose="02010609060101010101" pitchFamily="49" charset="-122"/>
              <a:ea typeface="楷体" panose="02010609060101010101" pitchFamily="49" charset="-122"/>
            </a:endParaRPr>
          </a:p>
          <a:p>
            <a:r>
              <a:rPr lang="zh-CN" altLang="zh-CN" b="1" dirty="0">
                <a:solidFill>
                  <a:srgbClr val="0000FF"/>
                </a:solidFill>
                <a:latin typeface="楷体" panose="02010609060101010101" pitchFamily="49" charset="-122"/>
                <a:ea typeface="楷体" panose="02010609060101010101" pitchFamily="49" charset="-122"/>
              </a:rPr>
              <a:t>教育部门和学校党组织要增强“四个意识”、坚定“四个自信”</a:t>
            </a:r>
            <a:endParaRPr lang="en-US" altLang="zh-CN" b="1" dirty="0">
              <a:solidFill>
                <a:srgbClr val="0000FF"/>
              </a:solidFill>
              <a:latin typeface="楷体" panose="02010609060101010101" pitchFamily="49" charset="-122"/>
              <a:ea typeface="楷体" panose="02010609060101010101" pitchFamily="49" charset="-122"/>
            </a:endParaRPr>
          </a:p>
          <a:p>
            <a:r>
              <a:rPr lang="zh-CN" altLang="zh-CN" b="1" dirty="0">
                <a:solidFill>
                  <a:srgbClr val="0000FF"/>
                </a:solidFill>
                <a:latin typeface="楷体" panose="02010609060101010101" pitchFamily="49" charset="-122"/>
                <a:ea typeface="楷体" panose="02010609060101010101" pitchFamily="49" charset="-122"/>
              </a:rPr>
              <a:t>各级党委要把教育改革发展纳入议事日程</a:t>
            </a:r>
            <a:endParaRPr lang="en-US" altLang="zh-CN" b="1" dirty="0">
              <a:solidFill>
                <a:srgbClr val="0000FF"/>
              </a:solidFill>
              <a:latin typeface="楷体" panose="02010609060101010101" pitchFamily="49" charset="-122"/>
              <a:ea typeface="楷体" panose="02010609060101010101" pitchFamily="49" charset="-122"/>
            </a:endParaRPr>
          </a:p>
          <a:p>
            <a:r>
              <a:rPr lang="zh-CN" altLang="zh-CN" b="1" dirty="0">
                <a:solidFill>
                  <a:srgbClr val="0000FF"/>
                </a:solidFill>
                <a:latin typeface="楷体" panose="02010609060101010101" pitchFamily="49" charset="-122"/>
                <a:ea typeface="楷体" panose="02010609060101010101" pitchFamily="49" charset="-122"/>
              </a:rPr>
              <a:t>学校党组织要把抓好学校党建工作作为办学治校的</a:t>
            </a:r>
            <a:r>
              <a:rPr lang="zh-CN" altLang="zh-CN" b="1" dirty="0">
                <a:solidFill>
                  <a:srgbClr val="800000"/>
                </a:solidFill>
                <a:latin typeface="楷体" panose="02010609060101010101" pitchFamily="49" charset="-122"/>
                <a:ea typeface="楷体" panose="02010609060101010101" pitchFamily="49" charset="-122"/>
              </a:rPr>
              <a:t>基本功</a:t>
            </a:r>
            <a:endParaRPr lang="en-US" altLang="zh-CN" b="1" dirty="0">
              <a:solidFill>
                <a:srgbClr val="800000"/>
              </a:solidFill>
              <a:latin typeface="楷体" panose="02010609060101010101" pitchFamily="49" charset="-122"/>
              <a:ea typeface="楷体" panose="02010609060101010101" pitchFamily="49" charset="-122"/>
            </a:endParaRPr>
          </a:p>
          <a:p>
            <a:r>
              <a:rPr lang="zh-CN" altLang="zh-CN" b="1" dirty="0">
                <a:solidFill>
                  <a:srgbClr val="0000FF"/>
                </a:solidFill>
                <a:latin typeface="楷体" panose="02010609060101010101" pitchFamily="49" charset="-122"/>
                <a:ea typeface="楷体" panose="02010609060101010101" pitchFamily="49" charset="-122"/>
              </a:rPr>
              <a:t>思想政治工作是学校各项工作的</a:t>
            </a:r>
            <a:r>
              <a:rPr lang="zh-CN" altLang="zh-CN" b="1" dirty="0">
                <a:solidFill>
                  <a:srgbClr val="800000"/>
                </a:solidFill>
                <a:latin typeface="楷体" panose="02010609060101010101" pitchFamily="49" charset="-122"/>
                <a:ea typeface="楷体" panose="02010609060101010101" pitchFamily="49" charset="-122"/>
              </a:rPr>
              <a:t>生命线</a:t>
            </a:r>
            <a:endParaRPr lang="en-US" altLang="zh-CN" b="1" dirty="0">
              <a:solidFill>
                <a:srgbClr val="800000"/>
              </a:solidFill>
              <a:latin typeface="楷体" panose="02010609060101010101" pitchFamily="49" charset="-122"/>
              <a:ea typeface="楷体" panose="02010609060101010101" pitchFamily="49" charset="-122"/>
            </a:endParaRPr>
          </a:p>
          <a:p>
            <a:r>
              <a:rPr lang="zh-CN" altLang="zh-CN" b="1" dirty="0">
                <a:solidFill>
                  <a:srgbClr val="0000FF"/>
                </a:solidFill>
                <a:latin typeface="楷体" panose="02010609060101010101" pitchFamily="49" charset="-122"/>
                <a:ea typeface="楷体" panose="02010609060101010101" pitchFamily="49" charset="-122"/>
              </a:rPr>
              <a:t>要精心培养和组织一支会做思想政治工作的政工队伍</a:t>
            </a:r>
            <a:endParaRPr lang="zh-CN" altLang="en-US" b="1" dirty="0">
              <a:solidFill>
                <a:srgbClr val="0000FF"/>
              </a:solidFill>
              <a:latin typeface="楷体" panose="02010609060101010101" pitchFamily="49" charset="-122"/>
              <a:ea typeface="楷体" panose="02010609060101010101" pitchFamily="49" charset="-122"/>
            </a:endParaRPr>
          </a:p>
        </p:txBody>
      </p:sp>
      <p:sp>
        <p:nvSpPr>
          <p:cNvPr id="16388" name="灯片编号占位符 3">
            <a:extLst>
              <a:ext uri="{FF2B5EF4-FFF2-40B4-BE49-F238E27FC236}">
                <a16:creationId xmlns:a16="http://schemas.microsoft.com/office/drawing/2014/main" id="{142C7B0E-DF2C-4C8D-B64B-9ACD5700C55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Char char="•"/>
            </a:pPr>
            <a:fld id="{5E549019-7643-44F9-9C50-D91AC76C6870}" type="slidenum">
              <a:rPr lang="zh-CN" altLang="en-US" smtClean="0"/>
              <a:pPr>
                <a:buFont typeface="Arial" panose="020B0604020202020204" pitchFamily="34" charset="0"/>
                <a:buChar char="•"/>
              </a:pPr>
              <a:t>7</a:t>
            </a:fld>
            <a:endParaRPr lang="zh-CN" alt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6CAFD1-6245-46D1-890C-31EF056E9B43}"/>
              </a:ext>
            </a:extLst>
          </p:cNvPr>
          <p:cNvSpPr>
            <a:spLocks noGrp="1"/>
          </p:cNvSpPr>
          <p:nvPr>
            <p:ph type="ctrTitle"/>
          </p:nvPr>
        </p:nvSpPr>
        <p:spPr>
          <a:xfrm>
            <a:off x="1439159" y="519048"/>
            <a:ext cx="9144000" cy="706437"/>
          </a:xfrm>
        </p:spPr>
        <p:txBody>
          <a:bodyPr>
            <a:normAutofit/>
          </a:bodyPr>
          <a:lstStyle/>
          <a:p>
            <a:r>
              <a:rPr lang="zh-CN" altLang="en-US" sz="4000" b="1" dirty="0">
                <a:latin typeface="华文琥珀" panose="02010800040101010101" pitchFamily="2" charset="-122"/>
                <a:ea typeface="华文琥珀" panose="02010800040101010101" pitchFamily="2" charset="-122"/>
              </a:rPr>
              <a:t>教学大纲设计模板</a:t>
            </a:r>
          </a:p>
        </p:txBody>
      </p:sp>
      <p:sp>
        <p:nvSpPr>
          <p:cNvPr id="3" name="副标题 2">
            <a:extLst>
              <a:ext uri="{FF2B5EF4-FFF2-40B4-BE49-F238E27FC236}">
                <a16:creationId xmlns:a16="http://schemas.microsoft.com/office/drawing/2014/main" id="{5D88A8CD-0C5E-4B90-B8D8-EDF8D98FB424}"/>
              </a:ext>
            </a:extLst>
          </p:cNvPr>
          <p:cNvSpPr>
            <a:spLocks noGrp="1"/>
          </p:cNvSpPr>
          <p:nvPr>
            <p:ph type="subTitle" idx="1"/>
          </p:nvPr>
        </p:nvSpPr>
        <p:spPr/>
        <p:txBody>
          <a:bodyPr/>
          <a:lstStyle/>
          <a:p>
            <a:endParaRPr lang="zh-CN" altLang="en-US"/>
          </a:p>
        </p:txBody>
      </p:sp>
      <p:graphicFrame>
        <p:nvGraphicFramePr>
          <p:cNvPr id="7" name="表格 6">
            <a:extLst>
              <a:ext uri="{FF2B5EF4-FFF2-40B4-BE49-F238E27FC236}">
                <a16:creationId xmlns:a16="http://schemas.microsoft.com/office/drawing/2014/main" id="{2E9D46E9-B00F-4F7A-A135-935A855F1960}"/>
              </a:ext>
            </a:extLst>
          </p:cNvPr>
          <p:cNvGraphicFramePr>
            <a:graphicFrameLocks noGrp="1"/>
          </p:cNvGraphicFramePr>
          <p:nvPr>
            <p:extLst/>
          </p:nvPr>
        </p:nvGraphicFramePr>
        <p:xfrm>
          <a:off x="755714" y="1753388"/>
          <a:ext cx="10680572" cy="4515439"/>
        </p:xfrm>
        <a:graphic>
          <a:graphicData uri="http://schemas.openxmlformats.org/drawingml/2006/table">
            <a:tbl>
              <a:tblPr firstRow="1" bandRow="1">
                <a:tableStyleId>{5C22544A-7EE6-4342-B048-85BDC9FD1C3A}</a:tableStyleId>
              </a:tblPr>
              <a:tblGrid>
                <a:gridCol w="678730">
                  <a:extLst>
                    <a:ext uri="{9D8B030D-6E8A-4147-A177-3AD203B41FA5}">
                      <a16:colId xmlns:a16="http://schemas.microsoft.com/office/drawing/2014/main" val="3822291888"/>
                    </a:ext>
                  </a:extLst>
                </a:gridCol>
                <a:gridCol w="1282045">
                  <a:extLst>
                    <a:ext uri="{9D8B030D-6E8A-4147-A177-3AD203B41FA5}">
                      <a16:colId xmlns:a16="http://schemas.microsoft.com/office/drawing/2014/main" val="3014581414"/>
                    </a:ext>
                  </a:extLst>
                </a:gridCol>
                <a:gridCol w="1735227">
                  <a:extLst>
                    <a:ext uri="{9D8B030D-6E8A-4147-A177-3AD203B41FA5}">
                      <a16:colId xmlns:a16="http://schemas.microsoft.com/office/drawing/2014/main" val="3003605267"/>
                    </a:ext>
                  </a:extLst>
                </a:gridCol>
                <a:gridCol w="1396914">
                  <a:extLst>
                    <a:ext uri="{9D8B030D-6E8A-4147-A177-3AD203B41FA5}">
                      <a16:colId xmlns:a16="http://schemas.microsoft.com/office/drawing/2014/main" val="3878427390"/>
                    </a:ext>
                  </a:extLst>
                </a:gridCol>
                <a:gridCol w="1396914">
                  <a:extLst>
                    <a:ext uri="{9D8B030D-6E8A-4147-A177-3AD203B41FA5}">
                      <a16:colId xmlns:a16="http://schemas.microsoft.com/office/drawing/2014/main" val="3902137422"/>
                    </a:ext>
                  </a:extLst>
                </a:gridCol>
                <a:gridCol w="2017763">
                  <a:extLst>
                    <a:ext uri="{9D8B030D-6E8A-4147-A177-3AD203B41FA5}">
                      <a16:colId xmlns:a16="http://schemas.microsoft.com/office/drawing/2014/main" val="931949896"/>
                    </a:ext>
                  </a:extLst>
                </a:gridCol>
                <a:gridCol w="1299906">
                  <a:extLst>
                    <a:ext uri="{9D8B030D-6E8A-4147-A177-3AD203B41FA5}">
                      <a16:colId xmlns:a16="http://schemas.microsoft.com/office/drawing/2014/main" val="4093835856"/>
                    </a:ext>
                  </a:extLst>
                </a:gridCol>
                <a:gridCol w="873073">
                  <a:extLst>
                    <a:ext uri="{9D8B030D-6E8A-4147-A177-3AD203B41FA5}">
                      <a16:colId xmlns:a16="http://schemas.microsoft.com/office/drawing/2014/main" val="1188437746"/>
                    </a:ext>
                  </a:extLst>
                </a:gridCol>
              </a:tblGrid>
              <a:tr h="373210">
                <a:tc rowSpan="2">
                  <a:txBody>
                    <a:bodyPr/>
                    <a:lstStyle/>
                    <a:p>
                      <a:pPr algn="ctr"/>
                      <a:r>
                        <a:rPr lang="zh-CN" altLang="en-US" dirty="0">
                          <a:solidFill>
                            <a:srgbClr val="C00000"/>
                          </a:solidFill>
                          <a:effectLst>
                            <a:outerShdw blurRad="38100" dist="38100" dir="2700000" algn="tl">
                              <a:srgbClr val="000000">
                                <a:alpha val="43137"/>
                              </a:srgbClr>
                            </a:outerShdw>
                          </a:effectLst>
                        </a:rPr>
                        <a:t>章节</a:t>
                      </a:r>
                    </a:p>
                  </a:txBody>
                  <a:tcPr/>
                </a:tc>
                <a:tc rowSpan="2">
                  <a:txBody>
                    <a:bodyPr/>
                    <a:lstStyle/>
                    <a:p>
                      <a:pPr algn="ctr"/>
                      <a:r>
                        <a:rPr lang="zh-CN" altLang="en-US" dirty="0">
                          <a:solidFill>
                            <a:srgbClr val="C00000"/>
                          </a:solidFill>
                          <a:effectLst>
                            <a:outerShdw blurRad="38100" dist="38100" dir="2700000" algn="tl">
                              <a:srgbClr val="000000">
                                <a:alpha val="43137"/>
                              </a:srgbClr>
                            </a:outerShdw>
                          </a:effectLst>
                        </a:rPr>
                        <a:t>题目</a:t>
                      </a:r>
                    </a:p>
                  </a:txBody>
                  <a:tcPr/>
                </a:tc>
                <a:tc gridSpan="3">
                  <a:txBody>
                    <a:bodyPr/>
                    <a:lstStyle/>
                    <a:p>
                      <a:pPr algn="ctr"/>
                      <a:r>
                        <a:rPr lang="zh-CN" altLang="en-US" dirty="0">
                          <a:solidFill>
                            <a:srgbClr val="C00000"/>
                          </a:solidFill>
                          <a:effectLst>
                            <a:outerShdw blurRad="38100" dist="38100" dir="2700000" algn="tl">
                              <a:srgbClr val="000000">
                                <a:alpha val="43137"/>
                              </a:srgbClr>
                            </a:outerShdw>
                          </a:effectLst>
                        </a:rPr>
                        <a:t>教学内容及要求</a:t>
                      </a:r>
                    </a:p>
                  </a:txBody>
                  <a:tcPr/>
                </a:tc>
                <a:tc hMerge="1">
                  <a:txBody>
                    <a:bodyPr/>
                    <a:lstStyle/>
                    <a:p>
                      <a:endParaRPr lang="zh-CN" altLang="en-US" dirty="0"/>
                    </a:p>
                  </a:txBody>
                  <a:tcPr/>
                </a:tc>
                <a:tc hMerge="1">
                  <a:txBody>
                    <a:bodyPr/>
                    <a:lstStyle/>
                    <a:p>
                      <a:endParaRPr lang="zh-CN" altLang="en-US" dirty="0"/>
                    </a:p>
                  </a:txBody>
                  <a:tcPr/>
                </a:tc>
                <a:tc rowSpan="2">
                  <a:txBody>
                    <a:bodyPr/>
                    <a:lstStyle/>
                    <a:p>
                      <a:pPr algn="ctr"/>
                      <a:r>
                        <a:rPr lang="zh-CN" altLang="en-US" dirty="0">
                          <a:solidFill>
                            <a:srgbClr val="C00000"/>
                          </a:solidFill>
                          <a:effectLst>
                            <a:outerShdw blurRad="38100" dist="38100" dir="2700000" algn="tl">
                              <a:srgbClr val="000000">
                                <a:alpha val="43137"/>
                              </a:srgbClr>
                            </a:outerShdw>
                          </a:effectLst>
                        </a:rPr>
                        <a:t>教学方法手段</a:t>
                      </a:r>
                    </a:p>
                  </a:txBody>
                  <a:tcPr/>
                </a:tc>
                <a:tc rowSpan="2">
                  <a:txBody>
                    <a:bodyPr/>
                    <a:lstStyle/>
                    <a:p>
                      <a:pPr algn="ctr"/>
                      <a:r>
                        <a:rPr lang="zh-CN" altLang="en-US" dirty="0">
                          <a:solidFill>
                            <a:srgbClr val="C00000"/>
                          </a:solidFill>
                          <a:effectLst>
                            <a:outerShdw blurRad="38100" dist="38100" dir="2700000" algn="tl">
                              <a:srgbClr val="000000">
                                <a:alpha val="43137"/>
                              </a:srgbClr>
                            </a:outerShdw>
                          </a:effectLst>
                        </a:rPr>
                        <a:t>教学评价</a:t>
                      </a:r>
                    </a:p>
                  </a:txBody>
                  <a:tcPr/>
                </a:tc>
                <a:tc rowSpan="2">
                  <a:txBody>
                    <a:bodyPr/>
                    <a:lstStyle/>
                    <a:p>
                      <a:pPr algn="ctr"/>
                      <a:r>
                        <a:rPr lang="zh-CN" altLang="en-US" dirty="0">
                          <a:solidFill>
                            <a:srgbClr val="C00000"/>
                          </a:solidFill>
                          <a:effectLst>
                            <a:outerShdw blurRad="38100" dist="38100" dir="2700000" algn="tl">
                              <a:srgbClr val="000000">
                                <a:alpha val="43137"/>
                              </a:srgbClr>
                            </a:outerShdw>
                          </a:effectLst>
                        </a:rPr>
                        <a:t>备注</a:t>
                      </a:r>
                    </a:p>
                  </a:txBody>
                  <a:tcPr/>
                </a:tc>
                <a:extLst>
                  <a:ext uri="{0D108BD9-81ED-4DB2-BD59-A6C34878D82A}">
                    <a16:rowId xmlns:a16="http://schemas.microsoft.com/office/drawing/2014/main" val="296593380"/>
                  </a:ext>
                </a:extLst>
              </a:tr>
              <a:tr h="591747">
                <a:tc vMerge="1">
                  <a:txBody>
                    <a:bodyPr/>
                    <a:lstStyle/>
                    <a:p>
                      <a:endParaRPr lang="zh-CN" altLang="en-US" dirty="0"/>
                    </a:p>
                  </a:txBody>
                  <a:tcPr/>
                </a:tc>
                <a:tc vMerge="1">
                  <a:txBody>
                    <a:bodyPr/>
                    <a:lstStyle/>
                    <a:p>
                      <a:endParaRPr lang="zh-CN" altLang="en-US" dirty="0"/>
                    </a:p>
                  </a:txBody>
                  <a:tcPr/>
                </a:tc>
                <a:tc>
                  <a:txBody>
                    <a:bodyPr/>
                    <a:lstStyle/>
                    <a:p>
                      <a:pPr algn="ctr"/>
                      <a:r>
                        <a:rPr lang="zh-CN" altLang="en-US" b="1" dirty="0">
                          <a:effectLst>
                            <a:outerShdw blurRad="38100" dist="38100" dir="2700000" algn="tl">
                              <a:srgbClr val="000000">
                                <a:alpha val="43137"/>
                              </a:srgbClr>
                            </a:outerShdw>
                          </a:effectLst>
                        </a:rPr>
                        <a:t>价值引领</a:t>
                      </a:r>
                    </a:p>
                  </a:txBody>
                  <a:tcPr/>
                </a:tc>
                <a:tc>
                  <a:txBody>
                    <a:bodyPr/>
                    <a:lstStyle/>
                    <a:p>
                      <a:pPr algn="ctr"/>
                      <a:r>
                        <a:rPr lang="zh-CN" altLang="en-US" b="1" dirty="0">
                          <a:effectLst>
                            <a:outerShdw blurRad="38100" dist="38100" dir="2700000" algn="tl">
                              <a:srgbClr val="000000">
                                <a:alpha val="43137"/>
                              </a:srgbClr>
                            </a:outerShdw>
                          </a:effectLst>
                        </a:rPr>
                        <a:t>知识传授</a:t>
                      </a:r>
                    </a:p>
                  </a:txBody>
                  <a:tcPr/>
                </a:tc>
                <a:tc>
                  <a:txBody>
                    <a:bodyPr/>
                    <a:lstStyle/>
                    <a:p>
                      <a:pPr algn="ctr"/>
                      <a:r>
                        <a:rPr lang="zh-CN" altLang="en-US" b="1" dirty="0">
                          <a:effectLst>
                            <a:outerShdw blurRad="38100" dist="38100" dir="2700000" algn="tl">
                              <a:srgbClr val="000000">
                                <a:alpha val="43137"/>
                              </a:srgbClr>
                            </a:outerShdw>
                          </a:effectLst>
                        </a:rPr>
                        <a:t>能力培养</a:t>
                      </a:r>
                    </a:p>
                  </a:txBody>
                  <a:tcPr/>
                </a:tc>
                <a:tc vMerge="1">
                  <a:txBody>
                    <a:bodyPr/>
                    <a:lstStyle/>
                    <a:p>
                      <a:endParaRPr lang="zh-CN" altLang="en-US" dirty="0"/>
                    </a:p>
                  </a:txBody>
                  <a:tcPr/>
                </a:tc>
                <a:tc vMerge="1">
                  <a:txBody>
                    <a:bodyPr/>
                    <a:lstStyle/>
                    <a:p>
                      <a:endParaRPr lang="zh-CN" altLang="en-US" dirty="0"/>
                    </a:p>
                  </a:txBody>
                  <a:tcPr/>
                </a:tc>
                <a:tc vMerge="1">
                  <a:txBody>
                    <a:bodyPr/>
                    <a:lstStyle/>
                    <a:p>
                      <a:endParaRPr lang="zh-CN" altLang="en-US" dirty="0"/>
                    </a:p>
                  </a:txBody>
                  <a:tcPr/>
                </a:tc>
                <a:extLst>
                  <a:ext uri="{0D108BD9-81ED-4DB2-BD59-A6C34878D82A}">
                    <a16:rowId xmlns:a16="http://schemas.microsoft.com/office/drawing/2014/main" val="135348394"/>
                  </a:ext>
                </a:extLst>
              </a:tr>
              <a:tr h="591747">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dirty="0"/>
                    </a:p>
                  </a:txBody>
                  <a:tcPr/>
                </a:tc>
                <a:tc>
                  <a:txBody>
                    <a:bodyPr/>
                    <a:lstStyle/>
                    <a:p>
                      <a:endParaRPr lang="zh-CN" altLang="en-US"/>
                    </a:p>
                  </a:txBody>
                  <a:tcPr/>
                </a:tc>
                <a:tc>
                  <a:txBody>
                    <a:bodyPr/>
                    <a:lstStyle/>
                    <a:p>
                      <a:endParaRPr lang="zh-CN" altLang="en-US" dirty="0"/>
                    </a:p>
                  </a:txBody>
                  <a:tcPr/>
                </a:tc>
                <a:tc>
                  <a:txBody>
                    <a:bodyPr/>
                    <a:lstStyle/>
                    <a:p>
                      <a:endParaRPr lang="zh-CN" altLang="en-US" dirty="0"/>
                    </a:p>
                  </a:txBody>
                  <a:tcPr/>
                </a:tc>
                <a:extLst>
                  <a:ext uri="{0D108BD9-81ED-4DB2-BD59-A6C34878D82A}">
                    <a16:rowId xmlns:a16="http://schemas.microsoft.com/office/drawing/2014/main" val="3191024762"/>
                  </a:ext>
                </a:extLst>
              </a:tr>
              <a:tr h="591747">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dirty="0"/>
                    </a:p>
                  </a:txBody>
                  <a:tcPr/>
                </a:tc>
                <a:extLst>
                  <a:ext uri="{0D108BD9-81ED-4DB2-BD59-A6C34878D82A}">
                    <a16:rowId xmlns:a16="http://schemas.microsoft.com/office/drawing/2014/main" val="1952366987"/>
                  </a:ext>
                </a:extLst>
              </a:tr>
              <a:tr h="591747">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338020417"/>
                  </a:ext>
                </a:extLst>
              </a:tr>
              <a:tr h="591747">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4180433498"/>
                  </a:ext>
                </a:extLst>
              </a:tr>
              <a:tr h="591747">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extLst>
                  <a:ext uri="{0D108BD9-81ED-4DB2-BD59-A6C34878D82A}">
                    <a16:rowId xmlns:a16="http://schemas.microsoft.com/office/drawing/2014/main" val="1983599555"/>
                  </a:ext>
                </a:extLst>
              </a:tr>
              <a:tr h="591747">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a:p>
                  </a:txBody>
                  <a:tcPr/>
                </a:tc>
                <a:tc>
                  <a:txBody>
                    <a:bodyPr/>
                    <a:lstStyle/>
                    <a:p>
                      <a:endParaRPr lang="zh-CN" altLang="en-US" dirty="0"/>
                    </a:p>
                  </a:txBody>
                  <a:tcPr/>
                </a:tc>
                <a:extLst>
                  <a:ext uri="{0D108BD9-81ED-4DB2-BD59-A6C34878D82A}">
                    <a16:rowId xmlns:a16="http://schemas.microsoft.com/office/drawing/2014/main" val="1356127010"/>
                  </a:ext>
                </a:extLst>
              </a:tr>
            </a:tbl>
          </a:graphicData>
        </a:graphic>
      </p:graphicFrame>
    </p:spTree>
    <p:extLst>
      <p:ext uri="{BB962C8B-B14F-4D97-AF65-F5344CB8AC3E}">
        <p14:creationId xmlns:p14="http://schemas.microsoft.com/office/powerpoint/2010/main" val="5408781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标题 1">
            <a:extLst>
              <a:ext uri="{FF2B5EF4-FFF2-40B4-BE49-F238E27FC236}">
                <a16:creationId xmlns:a16="http://schemas.microsoft.com/office/drawing/2014/main" id="{745555E0-84B2-412C-9C74-54DC28C0D6FA}"/>
              </a:ext>
            </a:extLst>
          </p:cNvPr>
          <p:cNvSpPr>
            <a:spLocks noGrp="1" noChangeArrowheads="1"/>
          </p:cNvSpPr>
          <p:nvPr>
            <p:ph type="title"/>
          </p:nvPr>
        </p:nvSpPr>
        <p:spPr bwMode="auto">
          <a:xfrm>
            <a:off x="2152650" y="365125"/>
            <a:ext cx="7886700" cy="6873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l">
              <a:defRPr/>
            </a:pPr>
            <a:r>
              <a:rPr lang="en-US" altLang="zh-CN" sz="4000" b="1" dirty="0">
                <a:solidFill>
                  <a:srgbClr val="0000FF"/>
                </a:solidFill>
                <a:effectLst>
                  <a:outerShdw blurRad="38100" dist="38100" dir="2700000" algn="tl">
                    <a:srgbClr val="000000">
                      <a:alpha val="43137"/>
                    </a:srgbClr>
                  </a:outerShdw>
                </a:effectLst>
                <a:latin typeface="Arial Black" panose="020B0A04020102020204" pitchFamily="34" charset="0"/>
                <a:ea typeface="华文琥珀" panose="02010800040101010101" pitchFamily="2" charset="-122"/>
              </a:rPr>
              <a:t>E</a:t>
            </a:r>
            <a:r>
              <a:rPr lang="en-US" altLang="zh-CN" sz="4000" b="1" dirty="0">
                <a:solidFill>
                  <a:srgbClr val="C00000"/>
                </a:solidFill>
                <a:latin typeface="华文琥珀" panose="02010800040101010101" pitchFamily="2" charset="-122"/>
                <a:ea typeface="华文琥珀" panose="02010800040101010101" pitchFamily="2" charset="-122"/>
              </a:rPr>
              <a:t> </a:t>
            </a:r>
            <a:r>
              <a:rPr lang="zh-CN" altLang="en-US" sz="4000" b="1" dirty="0">
                <a:solidFill>
                  <a:srgbClr val="C00000"/>
                </a:solidFill>
                <a:latin typeface="华文琥珀" panose="02010800040101010101" pitchFamily="2" charset="-122"/>
                <a:ea typeface="华文琥珀" panose="02010800040101010101" pitchFamily="2" charset="-122"/>
              </a:rPr>
              <a:t>关键之关键</a:t>
            </a:r>
          </a:p>
        </p:txBody>
      </p:sp>
      <p:sp>
        <p:nvSpPr>
          <p:cNvPr id="3" name="内容占位符 2">
            <a:extLst>
              <a:ext uri="{FF2B5EF4-FFF2-40B4-BE49-F238E27FC236}">
                <a16:creationId xmlns:a16="http://schemas.microsoft.com/office/drawing/2014/main" id="{87B7A008-7A6B-4B18-9949-E52BAE821F32}"/>
              </a:ext>
            </a:extLst>
          </p:cNvPr>
          <p:cNvSpPr>
            <a:spLocks noGrp="1"/>
          </p:cNvSpPr>
          <p:nvPr>
            <p:ph idx="1"/>
          </p:nvPr>
        </p:nvSpPr>
        <p:spPr>
          <a:xfrm>
            <a:off x="2152651" y="1341439"/>
            <a:ext cx="8120063" cy="4835525"/>
          </a:xfrm>
        </p:spPr>
        <p:txBody>
          <a:bodyPr/>
          <a:lstStyle/>
          <a:p>
            <a:pPr marL="533400" lvl="1" indent="-533400">
              <a:buNone/>
              <a:defRPr/>
            </a:pPr>
            <a:r>
              <a:rPr lang="zh-CN" altLang="zh-CN" sz="2800" b="1" dirty="0">
                <a:solidFill>
                  <a:srgbClr val="0000CC"/>
                </a:solidFill>
                <a:latin typeface="楷体_GB2312" panose="02010609030101010101" pitchFamily="49" charset="-122"/>
                <a:ea typeface="楷体_GB2312" panose="02010609030101010101" pitchFamily="49" charset="-122"/>
              </a:rPr>
              <a:t>提升教师育德意识和育德能力</a:t>
            </a:r>
            <a:endParaRPr lang="en-US" altLang="zh-CN" sz="2800" b="1" dirty="0">
              <a:solidFill>
                <a:srgbClr val="0000CC"/>
              </a:solidFill>
              <a:latin typeface="楷体_GB2312" panose="02010609030101010101" pitchFamily="49" charset="-122"/>
              <a:ea typeface="楷体_GB2312" panose="02010609030101010101" pitchFamily="49" charset="-122"/>
            </a:endParaRPr>
          </a:p>
          <a:p>
            <a:pPr marL="716280" lvl="1" indent="-533400">
              <a:buFont typeface="Wingdings" panose="05000000000000000000" pitchFamily="2" charset="2"/>
              <a:buChar char="l"/>
              <a:defRPr/>
            </a:pPr>
            <a:r>
              <a:rPr lang="zh-CN" altLang="zh-CN" sz="2600" b="1" u="sng" dirty="0">
                <a:latin typeface="楷体_GB2312" panose="02010609030101010101" pitchFamily="49" charset="-122"/>
                <a:ea typeface="楷体_GB2312" panose="02010609030101010101" pitchFamily="49" charset="-122"/>
              </a:rPr>
              <a:t>实施教师育德意识和能力提升计划</a:t>
            </a:r>
            <a:endParaRPr lang="en-US" altLang="zh-CN" sz="2600" b="1" u="sng" dirty="0">
              <a:latin typeface="楷体_GB2312" panose="02010609030101010101" pitchFamily="49" charset="-122"/>
              <a:ea typeface="楷体_GB2312" panose="02010609030101010101" pitchFamily="49" charset="-122"/>
            </a:endParaRPr>
          </a:p>
          <a:p>
            <a:pPr marL="716280" lvl="1" indent="-533400">
              <a:buFont typeface="Wingdings" panose="05000000000000000000" pitchFamily="2" charset="2"/>
              <a:buChar char="l"/>
              <a:defRPr/>
            </a:pPr>
            <a:r>
              <a:rPr lang="zh-CN" altLang="zh-CN" sz="2600" b="1" dirty="0">
                <a:latin typeface="楷体_GB2312" panose="02010609030101010101" pitchFamily="49" charset="-122"/>
                <a:ea typeface="楷体_GB2312" panose="02010609030101010101" pitchFamily="49" charset="-122"/>
              </a:rPr>
              <a:t>研究开发专题培训课程体系，编制教材</a:t>
            </a:r>
            <a:endParaRPr lang="en-US" altLang="zh-CN" sz="2600" b="1" dirty="0">
              <a:latin typeface="楷体_GB2312" panose="02010609030101010101" pitchFamily="49" charset="-122"/>
              <a:ea typeface="楷体_GB2312" panose="02010609030101010101" pitchFamily="49" charset="-122"/>
            </a:endParaRPr>
          </a:p>
          <a:p>
            <a:pPr marL="716280" lvl="1" indent="-533400">
              <a:buFont typeface="Wingdings" panose="05000000000000000000" pitchFamily="2" charset="2"/>
              <a:buChar char="l"/>
              <a:defRPr/>
            </a:pPr>
            <a:r>
              <a:rPr lang="zh-CN" altLang="zh-CN" sz="2600" b="1" dirty="0">
                <a:latin typeface="楷体_GB2312" panose="02010609030101010101" pitchFamily="49" charset="-122"/>
                <a:ea typeface="楷体_GB2312" panose="02010609030101010101" pitchFamily="49" charset="-122"/>
              </a:rPr>
              <a:t>扎实开展职前、职初、职中培训</a:t>
            </a:r>
            <a:endParaRPr lang="en-US" altLang="zh-CN" sz="2600" b="1" dirty="0">
              <a:latin typeface="楷体_GB2312" panose="02010609030101010101" pitchFamily="49" charset="-122"/>
              <a:ea typeface="楷体_GB2312" panose="02010609030101010101" pitchFamily="49" charset="-122"/>
            </a:endParaRPr>
          </a:p>
          <a:p>
            <a:pPr marL="716280" lvl="1" indent="-533400">
              <a:buFont typeface="Wingdings" panose="05000000000000000000" pitchFamily="2" charset="2"/>
              <a:buChar char="l"/>
              <a:defRPr/>
            </a:pPr>
            <a:r>
              <a:rPr lang="zh-CN" altLang="zh-CN" sz="2600" b="1" dirty="0">
                <a:latin typeface="楷体_GB2312" panose="02010609030101010101" pitchFamily="49" charset="-122"/>
                <a:ea typeface="楷体_GB2312" panose="02010609030101010101" pitchFamily="49" charset="-122"/>
              </a:rPr>
              <a:t>育德意识和能力作为教师评教、职称评聘、评优评先、绩效考核的重要内容，纳入高校教学质量评估指标体系。</a:t>
            </a:r>
            <a:endParaRPr lang="en-US" altLang="zh-CN" sz="2600" b="1" dirty="0">
              <a:latin typeface="楷体_GB2312" panose="02010609030101010101" pitchFamily="49" charset="-122"/>
              <a:ea typeface="楷体_GB2312" panose="02010609030101010101" pitchFamily="49" charset="-122"/>
            </a:endParaRPr>
          </a:p>
          <a:p>
            <a:pPr marL="716280" lvl="1" indent="-533400">
              <a:buFont typeface="Wingdings" panose="05000000000000000000" pitchFamily="2" charset="2"/>
              <a:buChar char="l"/>
              <a:defRPr/>
            </a:pPr>
            <a:r>
              <a:rPr lang="zh-CN" altLang="zh-CN" sz="2600" b="1" dirty="0">
                <a:latin typeface="楷体_GB2312" panose="02010609030101010101" pitchFamily="49" charset="-122"/>
                <a:ea typeface="楷体_GB2312" panose="02010609030101010101" pitchFamily="49" charset="-122"/>
              </a:rPr>
              <a:t>设立“课程思政”教学改革专项激励计划</a:t>
            </a:r>
            <a:endParaRPr lang="en-US" altLang="zh-CN" sz="2600" b="1" dirty="0">
              <a:latin typeface="楷体_GB2312" panose="02010609030101010101" pitchFamily="49" charset="-122"/>
              <a:ea typeface="楷体_GB2312" panose="02010609030101010101" pitchFamily="49" charset="-122"/>
            </a:endParaRPr>
          </a:p>
          <a:p>
            <a:pPr marL="716280" lvl="1" indent="-533400">
              <a:buFont typeface="Wingdings" panose="05000000000000000000" pitchFamily="2" charset="2"/>
              <a:buChar char="l"/>
              <a:defRPr/>
            </a:pPr>
            <a:r>
              <a:rPr lang="zh-CN" altLang="zh-CN" sz="2600" b="1" dirty="0">
                <a:latin typeface="楷体_GB2312" panose="02010609030101010101" pitchFamily="49" charset="-122"/>
                <a:ea typeface="楷体_GB2312" panose="02010609030101010101" pitchFamily="49" charset="-122"/>
              </a:rPr>
              <a:t>鼓励广大学科教师开展课程思政研究与实践</a:t>
            </a:r>
            <a:endParaRPr lang="en-US" altLang="zh-CN" sz="2600" b="1" dirty="0">
              <a:latin typeface="楷体_GB2312" panose="02010609030101010101" pitchFamily="49" charset="-122"/>
              <a:ea typeface="楷体_GB2312" panose="02010609030101010101" pitchFamily="49" charset="-122"/>
            </a:endParaRPr>
          </a:p>
          <a:p>
            <a:pPr marL="716280" lvl="1" indent="-533400">
              <a:buFont typeface="Wingdings" panose="05000000000000000000" pitchFamily="2" charset="2"/>
              <a:buChar char="l"/>
              <a:defRPr/>
            </a:pPr>
            <a:r>
              <a:rPr lang="zh-CN" altLang="zh-CN" sz="2600" b="1" dirty="0">
                <a:latin typeface="楷体_GB2312" panose="02010609030101010101" pitchFamily="49" charset="-122"/>
                <a:ea typeface="楷体_GB2312" panose="02010609030101010101" pitchFamily="49" charset="-122"/>
              </a:rPr>
              <a:t>推出示范团队、精品课程、优秀教案</a:t>
            </a:r>
            <a:endParaRPr lang="en-US" altLang="zh-CN" sz="2600" b="1" dirty="0">
              <a:latin typeface="楷体_GB2312" panose="02010609030101010101" pitchFamily="49" charset="-122"/>
              <a:ea typeface="楷体_GB2312" panose="02010609030101010101" pitchFamily="49" charset="-122"/>
            </a:endParaRPr>
          </a:p>
        </p:txBody>
      </p:sp>
      <p:sp>
        <p:nvSpPr>
          <p:cNvPr id="90116" name="灯片编号占位符 3">
            <a:extLst>
              <a:ext uri="{FF2B5EF4-FFF2-40B4-BE49-F238E27FC236}">
                <a16:creationId xmlns:a16="http://schemas.microsoft.com/office/drawing/2014/main" id="{719CCDAA-A738-41E7-B516-D28963B88BC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Char char="•"/>
            </a:pPr>
            <a:fld id="{6E089B5C-F0D7-463F-834B-EA4443CDF003}" type="slidenum">
              <a:rPr lang="zh-CN" altLang="en-US" smtClean="0"/>
              <a:pPr>
                <a:buFont typeface="Arial" panose="020B0604020202020204" pitchFamily="34" charset="0"/>
                <a:buChar char="•"/>
              </a:pPr>
              <a:t>71</a:t>
            </a:fld>
            <a:endParaRPr lang="zh-CN" alt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301308D-47EB-4890-B918-8D97F45BE517}"/>
              </a:ext>
            </a:extLst>
          </p:cNvPr>
          <p:cNvSpPr txBox="1"/>
          <p:nvPr/>
        </p:nvSpPr>
        <p:spPr>
          <a:xfrm>
            <a:off x="1201483" y="2771776"/>
            <a:ext cx="9962702" cy="646331"/>
          </a:xfrm>
          <a:prstGeom prst="rect">
            <a:avLst/>
          </a:prstGeom>
          <a:noFill/>
        </p:spPr>
        <p:txBody>
          <a:bodyPr wrap="square">
            <a:spAutoFit/>
          </a:bodyPr>
          <a:lstStyle/>
          <a:p>
            <a:pPr marL="0" lvl="1">
              <a:defRPr/>
            </a:pPr>
            <a:r>
              <a:rPr lang="zh-CN" altLang="en-US" sz="3600" b="1" dirty="0">
                <a:solidFill>
                  <a:srgbClr val="0070C0"/>
                </a:solidFill>
                <a:latin typeface="华文琥珀" panose="02010800040101010101" pitchFamily="2" charset="-122"/>
                <a:ea typeface="华文琥珀" panose="02010800040101010101" pitchFamily="2" charset="-122"/>
                <a:sym typeface="+mn-ea"/>
              </a:rPr>
              <a:t>构建“三圈三全十育人”体系的理论逻辑与实践</a:t>
            </a:r>
          </a:p>
        </p:txBody>
      </p:sp>
      <p:grpSp>
        <p:nvGrpSpPr>
          <p:cNvPr id="91140" name="组合 16">
            <a:extLst>
              <a:ext uri="{FF2B5EF4-FFF2-40B4-BE49-F238E27FC236}">
                <a16:creationId xmlns:a16="http://schemas.microsoft.com/office/drawing/2014/main" id="{9BDC1174-2D29-440F-A497-B0BBB8ACAD92}"/>
              </a:ext>
            </a:extLst>
          </p:cNvPr>
          <p:cNvGrpSpPr>
            <a:grpSpLocks/>
          </p:cNvGrpSpPr>
          <p:nvPr/>
        </p:nvGrpSpPr>
        <p:grpSpPr bwMode="auto">
          <a:xfrm>
            <a:off x="2640013" y="1528764"/>
            <a:ext cx="1725612" cy="801687"/>
            <a:chOff x="1643042" y="1707657"/>
            <a:chExt cx="1197175" cy="1197175"/>
          </a:xfrm>
        </p:grpSpPr>
        <p:grpSp>
          <p:nvGrpSpPr>
            <p:cNvPr id="16" name="组合 15">
              <a:extLst>
                <a:ext uri="{FF2B5EF4-FFF2-40B4-BE49-F238E27FC236}">
                  <a16:creationId xmlns:a16="http://schemas.microsoft.com/office/drawing/2014/main" id="{2556B6F9-0A15-4FD9-94E3-EED55C1AA0DE}"/>
                </a:ext>
              </a:extLst>
            </p:cNvPr>
            <p:cNvGrpSpPr/>
            <p:nvPr/>
          </p:nvGrpSpPr>
          <p:grpSpPr>
            <a:xfrm>
              <a:off x="1643042" y="1707657"/>
              <a:ext cx="1197175" cy="1197175"/>
              <a:chOff x="304800" y="673100"/>
              <a:chExt cx="4000500" cy="4000500"/>
            </a:xfrm>
            <a:effectLst>
              <a:outerShdw blurRad="444500" dist="254000" dir="8100000" algn="tr" rotWithShape="0">
                <a:prstClr val="black">
                  <a:alpha val="50000"/>
                </a:prstClr>
              </a:outerShdw>
            </a:effectLst>
          </p:grpSpPr>
          <p:sp>
            <p:nvSpPr>
              <p:cNvPr id="18" name="同心圆 17">
                <a:extLst>
                  <a:ext uri="{FF2B5EF4-FFF2-40B4-BE49-F238E27FC236}">
                    <a16:creationId xmlns:a16="http://schemas.microsoft.com/office/drawing/2014/main" id="{1E80AD65-DB11-404F-BB7F-07735E1C1D1B}"/>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
                  <a:solidFill>
                    <a:srgbClr val="080808"/>
                  </a:solidFill>
                  <a:latin typeface="+mj-ea"/>
                  <a:ea typeface="+mj-ea"/>
                </a:endParaRPr>
              </a:p>
            </p:txBody>
          </p:sp>
          <p:sp>
            <p:nvSpPr>
              <p:cNvPr id="19" name="椭圆 18">
                <a:extLst>
                  <a:ext uri="{FF2B5EF4-FFF2-40B4-BE49-F238E27FC236}">
                    <a16:creationId xmlns:a16="http://schemas.microsoft.com/office/drawing/2014/main" id="{1FEF52EB-22EE-4C56-975A-D1DA9443E95D}"/>
                  </a:ext>
                </a:extLst>
              </p:cNvPr>
              <p:cNvSpPr/>
              <p:nvPr/>
            </p:nvSpPr>
            <p:spPr>
              <a:xfrm>
                <a:off x="392112" y="760412"/>
                <a:ext cx="3825874" cy="3825874"/>
              </a:xfrm>
              <a:prstGeom prst="ellipse">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
                  <a:solidFill>
                    <a:srgbClr val="080808"/>
                  </a:solidFill>
                  <a:latin typeface="+mj-ea"/>
                  <a:ea typeface="+mj-ea"/>
                </a:endParaRPr>
              </a:p>
            </p:txBody>
          </p:sp>
        </p:grpSp>
        <p:sp>
          <p:nvSpPr>
            <p:cNvPr id="75" name="TextBox 13">
              <a:extLst>
                <a:ext uri="{FF2B5EF4-FFF2-40B4-BE49-F238E27FC236}">
                  <a16:creationId xmlns:a16="http://schemas.microsoft.com/office/drawing/2014/main" id="{204E7D17-33F1-4C80-94EA-C425D63216F5}"/>
                </a:ext>
              </a:extLst>
            </p:cNvPr>
            <p:cNvSpPr txBox="1"/>
            <p:nvPr/>
          </p:nvSpPr>
          <p:spPr>
            <a:xfrm>
              <a:off x="1723441" y="1887826"/>
              <a:ext cx="1006641" cy="860543"/>
            </a:xfrm>
            <a:prstGeom prst="rect">
              <a:avLst/>
            </a:prstGeom>
            <a:noFill/>
            <a:ln>
              <a:solidFill>
                <a:schemeClr val="accent5">
                  <a:lumMod val="40000"/>
                  <a:lumOff val="60000"/>
                </a:schemeClr>
              </a:solidFill>
            </a:ln>
          </p:spPr>
          <p:txBody>
            <a:bodyPr lIns="0" tIns="0" rIns="0" bIns="0">
              <a:spAutoFit/>
            </a:bodyPr>
            <a:lstStyle/>
            <a:p>
              <a:pPr>
                <a:defRPr/>
              </a:pPr>
              <a:r>
                <a:rPr lang="zh-CN" altLang="en-US" sz="3750" b="1" dirty="0">
                  <a:solidFill>
                    <a:srgbClr val="0070C0"/>
                  </a:solidFill>
                  <a:latin typeface="黑体" panose="02010609060101010101" pitchFamily="49" charset="-122"/>
                  <a:ea typeface="黑体" panose="02010609060101010101" pitchFamily="49" charset="-122"/>
                  <a:sym typeface="+mn-ea"/>
                </a:rPr>
                <a:t>（二）</a:t>
              </a:r>
            </a:p>
          </p:txBody>
        </p:sp>
      </p:grpSp>
    </p:spTree>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34347E75-B527-4E63-8FCB-6EE97BDDC52C}"/>
              </a:ext>
            </a:extLst>
          </p:cNvPr>
          <p:cNvSpPr txBox="1"/>
          <p:nvPr/>
        </p:nvSpPr>
        <p:spPr>
          <a:xfrm>
            <a:off x="2424114" y="981075"/>
            <a:ext cx="5616575" cy="615950"/>
          </a:xfrm>
          <a:prstGeom prst="rect">
            <a:avLst/>
          </a:prstGeom>
          <a:noFill/>
        </p:spPr>
        <p:txBody>
          <a:bodyPr lIns="0" tIns="0" rIns="0" bIns="0">
            <a:spAutoFit/>
          </a:bodyPr>
          <a:lstStyle/>
          <a:p>
            <a:pPr>
              <a:defRPr/>
            </a:pPr>
            <a:r>
              <a:rPr lang="en-US" altLang="zh-CN" sz="40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360</a:t>
            </a:r>
            <a:r>
              <a:rPr lang="zh-CN" altLang="en-US" sz="400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度熔炉式育人理念</a:t>
            </a:r>
          </a:p>
        </p:txBody>
      </p:sp>
      <p:sp>
        <p:nvSpPr>
          <p:cNvPr id="3" name="文本框 2">
            <a:extLst>
              <a:ext uri="{FF2B5EF4-FFF2-40B4-BE49-F238E27FC236}">
                <a16:creationId xmlns:a16="http://schemas.microsoft.com/office/drawing/2014/main" id="{A6619CBD-4366-46AC-A7C1-E64132F66EC9}"/>
              </a:ext>
            </a:extLst>
          </p:cNvPr>
          <p:cNvSpPr txBox="1"/>
          <p:nvPr/>
        </p:nvSpPr>
        <p:spPr>
          <a:xfrm>
            <a:off x="2424113" y="2133600"/>
            <a:ext cx="7416800" cy="2103438"/>
          </a:xfrm>
          <a:prstGeom prst="rect">
            <a:avLst/>
          </a:prstGeom>
          <a:noFill/>
        </p:spPr>
        <p:txBody>
          <a:bodyPr lIns="0" tIns="0" rIns="0" bIns="0" anchor="ctr">
            <a:spAutoFit/>
          </a:bodyPr>
          <a:lstStyle/>
          <a:p>
            <a:pPr marL="285750" indent="-285750">
              <a:lnSpc>
                <a:spcPct val="200000"/>
              </a:lnSpc>
              <a:buFont typeface="Wingdings" panose="05000000000000000000" pitchFamily="2" charset="2"/>
              <a:buChar char="u"/>
              <a:defRPr/>
            </a:pPr>
            <a:r>
              <a:rPr lang="zh-CN" altLang="en-US" sz="2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 大中小学德育教育纵向衔接</a:t>
            </a:r>
            <a:endParaRPr lang="en-US" altLang="zh-CN" sz="2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marL="285750" indent="-285750">
              <a:lnSpc>
                <a:spcPct val="200000"/>
              </a:lnSpc>
              <a:buFont typeface="Wingdings" panose="05000000000000000000" pitchFamily="2" charset="2"/>
              <a:buChar char="u"/>
              <a:defRPr/>
            </a:pPr>
            <a:r>
              <a:rPr lang="zh-CN" altLang="en-US" sz="2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 第一课堂第二课堂第三课堂（网络空间）横向贯通</a:t>
            </a:r>
            <a:endParaRPr lang="en-US" altLang="zh-CN" sz="2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endParaRPr>
          </a:p>
          <a:p>
            <a:pPr marL="285750" indent="-285750">
              <a:lnSpc>
                <a:spcPct val="200000"/>
              </a:lnSpc>
              <a:buFont typeface="Wingdings" panose="05000000000000000000" pitchFamily="2" charset="2"/>
              <a:buChar char="u"/>
              <a:defRPr/>
            </a:pPr>
            <a:r>
              <a:rPr lang="zh-CN" altLang="en-US" sz="2400" b="1" dirty="0">
                <a:solidFill>
                  <a:srgbClr val="00206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 学校家庭社会三位一体育人影响</a:t>
            </a:r>
          </a:p>
        </p:txBody>
      </p:sp>
    </p:spTree>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extBox 9">
            <a:extLst>
              <a:ext uri="{FF2B5EF4-FFF2-40B4-BE49-F238E27FC236}">
                <a16:creationId xmlns:a16="http://schemas.microsoft.com/office/drawing/2014/main" id="{DB8D8623-9E50-4709-BEEF-0C73D288B1E8}"/>
              </a:ext>
            </a:extLst>
          </p:cNvPr>
          <p:cNvSpPr txBox="1">
            <a:spLocks noChangeArrowheads="1"/>
          </p:cNvSpPr>
          <p:nvPr/>
        </p:nvSpPr>
        <p:spPr bwMode="auto">
          <a:xfrm>
            <a:off x="1985963" y="533400"/>
            <a:ext cx="70596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800" b="1">
                <a:solidFill>
                  <a:srgbClr val="0070C0"/>
                </a:solidFill>
                <a:latin typeface="微软雅黑" panose="020B0503020204020204" pitchFamily="34" charset="-122"/>
                <a:ea typeface="微软雅黑" panose="020B0503020204020204" pitchFamily="34" charset="-122"/>
                <a:sym typeface="Arial" panose="020B0604020202020204" pitchFamily="34" charset="0"/>
              </a:rPr>
              <a:t>1. </a:t>
            </a:r>
            <a:r>
              <a:rPr lang="zh-CN" altLang="en-US" sz="2800" b="1">
                <a:solidFill>
                  <a:srgbClr val="0070C0"/>
                </a:solidFill>
                <a:latin typeface="微软雅黑" panose="020B0503020204020204" pitchFamily="34" charset="-122"/>
                <a:ea typeface="微软雅黑" panose="020B0503020204020204" pitchFamily="34" charset="-122"/>
                <a:sym typeface="Arial" panose="020B0604020202020204" pitchFamily="34" charset="0"/>
              </a:rPr>
              <a:t>构建全员育人体系的历史逻辑</a:t>
            </a:r>
          </a:p>
        </p:txBody>
      </p:sp>
      <p:grpSp>
        <p:nvGrpSpPr>
          <p:cNvPr id="95235" name="组合 4">
            <a:extLst>
              <a:ext uri="{FF2B5EF4-FFF2-40B4-BE49-F238E27FC236}">
                <a16:creationId xmlns:a16="http://schemas.microsoft.com/office/drawing/2014/main" id="{A181F7FD-230A-4117-93F6-732130EFD987}"/>
              </a:ext>
            </a:extLst>
          </p:cNvPr>
          <p:cNvGrpSpPr>
            <a:grpSpLocks/>
          </p:cNvGrpSpPr>
          <p:nvPr/>
        </p:nvGrpSpPr>
        <p:grpSpPr bwMode="auto">
          <a:xfrm>
            <a:off x="2208214" y="1541463"/>
            <a:ext cx="7831137" cy="1979612"/>
            <a:chOff x="-117269" y="2419350"/>
            <a:chExt cx="10189489" cy="2552700"/>
          </a:xfrm>
        </p:grpSpPr>
        <p:sp>
          <p:nvSpPr>
            <p:cNvPr id="95245" name="AutoShape 5">
              <a:extLst>
                <a:ext uri="{FF2B5EF4-FFF2-40B4-BE49-F238E27FC236}">
                  <a16:creationId xmlns:a16="http://schemas.microsoft.com/office/drawing/2014/main" id="{F69E07DD-03B1-4F47-8C7F-DB16A69EF8EC}"/>
                </a:ext>
              </a:extLst>
            </p:cNvPr>
            <p:cNvSpPr>
              <a:spLocks noChangeArrowheads="1"/>
            </p:cNvSpPr>
            <p:nvPr/>
          </p:nvSpPr>
          <p:spPr bwMode="auto">
            <a:xfrm>
              <a:off x="1692275" y="2419350"/>
              <a:ext cx="8379945" cy="782638"/>
            </a:xfrm>
            <a:prstGeom prst="roundRect">
              <a:avLst>
                <a:gd name="adj" fmla="val 16667"/>
              </a:avLst>
            </a:prstGeom>
            <a:solidFill>
              <a:srgbClr val="D6EB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sz="100"/>
            </a:p>
          </p:txBody>
        </p:sp>
        <p:sp>
          <p:nvSpPr>
            <p:cNvPr id="95246" name="Text Box 15">
              <a:extLst>
                <a:ext uri="{FF2B5EF4-FFF2-40B4-BE49-F238E27FC236}">
                  <a16:creationId xmlns:a16="http://schemas.microsoft.com/office/drawing/2014/main" id="{95C0F08A-0266-46DE-8673-117BB38F4425}"/>
                </a:ext>
              </a:extLst>
            </p:cNvPr>
            <p:cNvSpPr txBox="1">
              <a:spLocks noChangeArrowheads="1"/>
            </p:cNvSpPr>
            <p:nvPr/>
          </p:nvSpPr>
          <p:spPr bwMode="auto">
            <a:xfrm>
              <a:off x="1780995" y="2478714"/>
              <a:ext cx="6998174" cy="595699"/>
            </a:xfrm>
            <a:prstGeom prst="rect">
              <a:avLst/>
            </a:prstGeom>
            <a:solidFill>
              <a:srgbClr val="D6EB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400">
                  <a:latin typeface="微软雅黑" panose="020B0503020204020204" pitchFamily="34" charset="-122"/>
                  <a:ea typeface="微软雅黑" panose="020B0503020204020204" pitchFamily="34" charset="-122"/>
                </a:rPr>
                <a:t>解决让学生</a:t>
              </a:r>
              <a:r>
                <a:rPr lang="zh-CN" altLang="en-US" sz="2400" b="1">
                  <a:solidFill>
                    <a:srgbClr val="FF0000"/>
                  </a:solidFill>
                  <a:latin typeface="微软雅黑" panose="020B0503020204020204" pitchFamily="34" charset="-122"/>
                  <a:ea typeface="微软雅黑" panose="020B0503020204020204" pitchFamily="34" charset="-122"/>
                </a:rPr>
                <a:t>有学上</a:t>
              </a:r>
              <a:r>
                <a:rPr lang="zh-CN" altLang="en-US" sz="2400">
                  <a:latin typeface="微软雅黑" panose="020B0503020204020204" pitchFamily="34" charset="-122"/>
                  <a:ea typeface="微软雅黑" panose="020B0503020204020204" pitchFamily="34" charset="-122"/>
                </a:rPr>
                <a:t>的问题</a:t>
              </a:r>
            </a:p>
          </p:txBody>
        </p:sp>
        <p:sp>
          <p:nvSpPr>
            <p:cNvPr id="95247" name="AutoShape 5">
              <a:extLst>
                <a:ext uri="{FF2B5EF4-FFF2-40B4-BE49-F238E27FC236}">
                  <a16:creationId xmlns:a16="http://schemas.microsoft.com/office/drawing/2014/main" id="{4AF13450-FD9D-457F-A4A3-40FA2492FEE3}"/>
                </a:ext>
              </a:extLst>
            </p:cNvPr>
            <p:cNvSpPr>
              <a:spLocks noChangeArrowheads="1"/>
            </p:cNvSpPr>
            <p:nvPr/>
          </p:nvSpPr>
          <p:spPr bwMode="auto">
            <a:xfrm>
              <a:off x="1692274" y="3282949"/>
              <a:ext cx="8379943" cy="765175"/>
            </a:xfrm>
            <a:prstGeom prst="roundRect">
              <a:avLst>
                <a:gd name="adj" fmla="val 16667"/>
              </a:avLst>
            </a:prstGeom>
            <a:solidFill>
              <a:srgbClr val="D6EB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sz="100"/>
            </a:p>
          </p:txBody>
        </p:sp>
        <p:sp>
          <p:nvSpPr>
            <p:cNvPr id="95248" name="AutoShape 5">
              <a:extLst>
                <a:ext uri="{FF2B5EF4-FFF2-40B4-BE49-F238E27FC236}">
                  <a16:creationId xmlns:a16="http://schemas.microsoft.com/office/drawing/2014/main" id="{814F91EF-DABD-4A1F-8773-D2BDF55D2A06}"/>
                </a:ext>
              </a:extLst>
            </p:cNvPr>
            <p:cNvSpPr>
              <a:spLocks noChangeArrowheads="1"/>
            </p:cNvSpPr>
            <p:nvPr/>
          </p:nvSpPr>
          <p:spPr bwMode="auto">
            <a:xfrm>
              <a:off x="1666876" y="4175125"/>
              <a:ext cx="8379942" cy="796925"/>
            </a:xfrm>
            <a:prstGeom prst="roundRect">
              <a:avLst>
                <a:gd name="adj" fmla="val 16667"/>
              </a:avLst>
            </a:prstGeom>
            <a:solidFill>
              <a:srgbClr val="D6EB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sz="100"/>
            </a:p>
          </p:txBody>
        </p:sp>
        <p:sp>
          <p:nvSpPr>
            <p:cNvPr id="95249" name="Text Box 8">
              <a:extLst>
                <a:ext uri="{FF2B5EF4-FFF2-40B4-BE49-F238E27FC236}">
                  <a16:creationId xmlns:a16="http://schemas.microsoft.com/office/drawing/2014/main" id="{C4D4F1C0-7C76-46C5-870D-410AD0F4F0C7}"/>
                </a:ext>
              </a:extLst>
            </p:cNvPr>
            <p:cNvSpPr txBox="1">
              <a:spLocks noChangeArrowheads="1"/>
            </p:cNvSpPr>
            <p:nvPr/>
          </p:nvSpPr>
          <p:spPr bwMode="auto">
            <a:xfrm>
              <a:off x="-117269" y="4364070"/>
              <a:ext cx="1633870" cy="476967"/>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zh-CN">
                  <a:latin typeface="微软雅黑" panose="020B0503020204020204" pitchFamily="34" charset="-122"/>
                  <a:ea typeface="微软雅黑" panose="020B0503020204020204" pitchFamily="34" charset="-122"/>
                </a:rPr>
                <a:t>高等教育</a:t>
              </a:r>
            </a:p>
          </p:txBody>
        </p:sp>
      </p:grpSp>
      <p:sp>
        <p:nvSpPr>
          <p:cNvPr id="95236" name="AutoShape 5">
            <a:extLst>
              <a:ext uri="{FF2B5EF4-FFF2-40B4-BE49-F238E27FC236}">
                <a16:creationId xmlns:a16="http://schemas.microsoft.com/office/drawing/2014/main" id="{3CB2AF96-8CE5-478F-BC68-21677E7FC633}"/>
              </a:ext>
            </a:extLst>
          </p:cNvPr>
          <p:cNvSpPr>
            <a:spLocks noChangeArrowheads="1"/>
          </p:cNvSpPr>
          <p:nvPr/>
        </p:nvSpPr>
        <p:spPr bwMode="auto">
          <a:xfrm>
            <a:off x="3584576" y="3744914"/>
            <a:ext cx="6454775" cy="763587"/>
          </a:xfrm>
          <a:prstGeom prst="roundRect">
            <a:avLst>
              <a:gd name="adj" fmla="val 16667"/>
            </a:avLst>
          </a:prstGeom>
          <a:solidFill>
            <a:srgbClr val="D6EB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sz="100"/>
          </a:p>
        </p:txBody>
      </p:sp>
      <p:sp>
        <p:nvSpPr>
          <p:cNvPr id="95237" name="Text Box 8">
            <a:extLst>
              <a:ext uri="{FF2B5EF4-FFF2-40B4-BE49-F238E27FC236}">
                <a16:creationId xmlns:a16="http://schemas.microsoft.com/office/drawing/2014/main" id="{ECACCC96-F40E-451F-8B7D-A6604974987D}"/>
              </a:ext>
            </a:extLst>
          </p:cNvPr>
          <p:cNvSpPr txBox="1">
            <a:spLocks noChangeArrowheads="1"/>
          </p:cNvSpPr>
          <p:nvPr/>
        </p:nvSpPr>
        <p:spPr bwMode="auto">
          <a:xfrm>
            <a:off x="2208214" y="3952875"/>
            <a:ext cx="1203325" cy="36988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zh-CN">
                <a:latin typeface="微软雅黑" panose="020B0503020204020204" pitchFamily="34" charset="-122"/>
                <a:ea typeface="微软雅黑" panose="020B0503020204020204" pitchFamily="34" charset="-122"/>
              </a:rPr>
              <a:t>从严治党</a:t>
            </a:r>
          </a:p>
        </p:txBody>
      </p:sp>
      <p:sp>
        <p:nvSpPr>
          <p:cNvPr id="95238" name="Text Box 15">
            <a:extLst>
              <a:ext uri="{FF2B5EF4-FFF2-40B4-BE49-F238E27FC236}">
                <a16:creationId xmlns:a16="http://schemas.microsoft.com/office/drawing/2014/main" id="{7EC9B69D-4482-4496-B0A3-F4FFD10C02C9}"/>
              </a:ext>
            </a:extLst>
          </p:cNvPr>
          <p:cNvSpPr txBox="1">
            <a:spLocks noChangeArrowheads="1"/>
          </p:cNvSpPr>
          <p:nvPr/>
        </p:nvSpPr>
        <p:spPr bwMode="auto">
          <a:xfrm>
            <a:off x="3667126" y="2306639"/>
            <a:ext cx="5165725" cy="460375"/>
          </a:xfrm>
          <a:prstGeom prst="rect">
            <a:avLst/>
          </a:prstGeom>
          <a:solidFill>
            <a:srgbClr val="D6EB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400">
                <a:latin typeface="微软雅黑" panose="020B0503020204020204" pitchFamily="34" charset="-122"/>
                <a:ea typeface="微软雅黑" panose="020B0503020204020204" pitchFamily="34" charset="-122"/>
              </a:rPr>
              <a:t>解决让学生</a:t>
            </a:r>
            <a:r>
              <a:rPr lang="zh-CN" altLang="en-US" sz="2400" b="1">
                <a:solidFill>
                  <a:srgbClr val="FF0000"/>
                </a:solidFill>
                <a:latin typeface="微软雅黑" panose="020B0503020204020204" pitchFamily="34" charset="-122"/>
                <a:ea typeface="微软雅黑" panose="020B0503020204020204" pitchFamily="34" charset="-122"/>
              </a:rPr>
              <a:t>上好学</a:t>
            </a:r>
            <a:r>
              <a:rPr lang="zh-CN" altLang="en-US" sz="2400">
                <a:latin typeface="微软雅黑" panose="020B0503020204020204" pitchFamily="34" charset="-122"/>
                <a:ea typeface="微软雅黑" panose="020B0503020204020204" pitchFamily="34" charset="-122"/>
              </a:rPr>
              <a:t>的问题</a:t>
            </a:r>
          </a:p>
        </p:txBody>
      </p:sp>
      <p:sp>
        <p:nvSpPr>
          <p:cNvPr id="95239" name="Text Box 8">
            <a:extLst>
              <a:ext uri="{FF2B5EF4-FFF2-40B4-BE49-F238E27FC236}">
                <a16:creationId xmlns:a16="http://schemas.microsoft.com/office/drawing/2014/main" id="{734F417D-F211-4BC2-B0E7-6AFB2A41F89D}"/>
              </a:ext>
            </a:extLst>
          </p:cNvPr>
          <p:cNvSpPr txBox="1">
            <a:spLocks noChangeArrowheads="1"/>
          </p:cNvSpPr>
          <p:nvPr/>
        </p:nvSpPr>
        <p:spPr bwMode="auto">
          <a:xfrm>
            <a:off x="2208214" y="1736725"/>
            <a:ext cx="1184275" cy="369888"/>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zh-CN">
                <a:latin typeface="微软雅黑" panose="020B0503020204020204" pitchFamily="34" charset="-122"/>
                <a:ea typeface="微软雅黑" panose="020B0503020204020204" pitchFamily="34" charset="-122"/>
              </a:rPr>
              <a:t>教育事业</a:t>
            </a:r>
          </a:p>
        </p:txBody>
      </p:sp>
      <p:sp>
        <p:nvSpPr>
          <p:cNvPr id="95240" name="Text Box 15">
            <a:extLst>
              <a:ext uri="{FF2B5EF4-FFF2-40B4-BE49-F238E27FC236}">
                <a16:creationId xmlns:a16="http://schemas.microsoft.com/office/drawing/2014/main" id="{B7C03149-DD32-45AC-9EE9-0E3692C96F3C}"/>
              </a:ext>
            </a:extLst>
          </p:cNvPr>
          <p:cNvSpPr txBox="1">
            <a:spLocks noChangeArrowheads="1"/>
          </p:cNvSpPr>
          <p:nvPr/>
        </p:nvSpPr>
        <p:spPr bwMode="auto">
          <a:xfrm>
            <a:off x="3660776" y="2987676"/>
            <a:ext cx="5172075" cy="460375"/>
          </a:xfrm>
          <a:prstGeom prst="rect">
            <a:avLst/>
          </a:prstGeom>
          <a:solidFill>
            <a:srgbClr val="D6EB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400">
                <a:latin typeface="微软雅黑" panose="020B0503020204020204" pitchFamily="34" charset="-122"/>
                <a:ea typeface="微软雅黑" panose="020B0503020204020204" pitchFamily="34" charset="-122"/>
              </a:rPr>
              <a:t>进入内涵发展阶段：争创双一流</a:t>
            </a:r>
          </a:p>
        </p:txBody>
      </p:sp>
      <p:sp>
        <p:nvSpPr>
          <p:cNvPr id="95241" name="Text Box 15">
            <a:extLst>
              <a:ext uri="{FF2B5EF4-FFF2-40B4-BE49-F238E27FC236}">
                <a16:creationId xmlns:a16="http://schemas.microsoft.com/office/drawing/2014/main" id="{D503098A-56CC-41C7-9110-2D10ABAEE19E}"/>
              </a:ext>
            </a:extLst>
          </p:cNvPr>
          <p:cNvSpPr txBox="1">
            <a:spLocks noChangeArrowheads="1"/>
          </p:cNvSpPr>
          <p:nvPr/>
        </p:nvSpPr>
        <p:spPr bwMode="auto">
          <a:xfrm>
            <a:off x="3702050" y="3905251"/>
            <a:ext cx="6337300" cy="461963"/>
          </a:xfrm>
          <a:prstGeom prst="rect">
            <a:avLst/>
          </a:prstGeom>
          <a:solidFill>
            <a:srgbClr val="D6EB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400">
                <a:latin typeface="微软雅黑" panose="020B0503020204020204" pitchFamily="34" charset="-122"/>
                <a:ea typeface="微软雅黑" panose="020B0503020204020204" pitchFamily="34" charset="-122"/>
              </a:rPr>
              <a:t>强化党对一切工作的领导，高校党委主体责任</a:t>
            </a:r>
          </a:p>
        </p:txBody>
      </p:sp>
      <p:sp>
        <p:nvSpPr>
          <p:cNvPr id="59" name="文本框 58">
            <a:extLst>
              <a:ext uri="{FF2B5EF4-FFF2-40B4-BE49-F238E27FC236}">
                <a16:creationId xmlns:a16="http://schemas.microsoft.com/office/drawing/2014/main" id="{45AD10AC-0E22-49C4-8D80-7547BC3DD814}"/>
              </a:ext>
            </a:extLst>
          </p:cNvPr>
          <p:cNvSpPr txBox="1"/>
          <p:nvPr/>
        </p:nvSpPr>
        <p:spPr>
          <a:xfrm>
            <a:off x="1084521" y="4814889"/>
            <a:ext cx="9835115" cy="1292662"/>
          </a:xfrm>
          <a:prstGeom prst="rect">
            <a:avLst/>
          </a:prstGeom>
          <a:noFill/>
        </p:spPr>
        <p:txBody>
          <a:bodyPr wrap="square" lIns="0" tIns="0" rIns="0" bIns="0">
            <a:spAutoFit/>
          </a:bodyPr>
          <a:lstStyle/>
          <a:p>
            <a:pPr algn="just">
              <a:defRPr/>
            </a:pPr>
            <a:r>
              <a:rPr lang="en-US" altLang="zh-CN" sz="2000" b="1" dirty="0">
                <a:solidFill>
                  <a:srgbClr val="0070C0"/>
                </a:solidFill>
                <a:latin typeface="楷体" panose="02010609060101010101" pitchFamily="49" charset="-122"/>
                <a:ea typeface="楷体" panose="02010609060101010101" pitchFamily="49" charset="-122"/>
                <a:sym typeface="+mn-ea"/>
              </a:rPr>
              <a:t>      </a:t>
            </a:r>
            <a:r>
              <a:rPr lang="zh-CN" altLang="en-US" sz="2800" b="1" dirty="0">
                <a:solidFill>
                  <a:srgbClr val="C0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必须全面加强思想政治工作，高校所有工作都要围绕强化党的领导、促进高校内涵发展、培养时代新人，这就是当前强化高校思想政治工作的历史使命所在。</a:t>
            </a:r>
          </a:p>
        </p:txBody>
      </p:sp>
      <p:sp>
        <p:nvSpPr>
          <p:cNvPr id="2" name="下箭头 1">
            <a:extLst>
              <a:ext uri="{FF2B5EF4-FFF2-40B4-BE49-F238E27FC236}">
                <a16:creationId xmlns:a16="http://schemas.microsoft.com/office/drawing/2014/main" id="{69BFEA3D-636E-4096-A7D9-EF8E597EB474}"/>
              </a:ext>
            </a:extLst>
          </p:cNvPr>
          <p:cNvSpPr/>
          <p:nvPr/>
        </p:nvSpPr>
        <p:spPr>
          <a:xfrm>
            <a:off x="5087939" y="2106614"/>
            <a:ext cx="236537" cy="2428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5244" name="灯片编号占位符 2">
            <a:extLst>
              <a:ext uri="{FF2B5EF4-FFF2-40B4-BE49-F238E27FC236}">
                <a16:creationId xmlns:a16="http://schemas.microsoft.com/office/drawing/2014/main" id="{8E1F28D7-FFCA-460F-854B-68F6A45F07B1}"/>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Char char="•"/>
            </a:pPr>
            <a:fld id="{B3932CEF-FEB8-4976-B9B6-8A2E334B8461}" type="slidenum">
              <a:rPr lang="zh-CN" altLang="en-US" smtClean="0"/>
              <a:pPr>
                <a:buFont typeface="Arial" panose="020B0604020202020204" pitchFamily="34" charset="0"/>
                <a:buChar char="•"/>
              </a:pPr>
              <a:t>74</a:t>
            </a:fld>
            <a:endParaRPr lang="zh-CN" altLang="en-US"/>
          </a:p>
        </p:txBody>
      </p:sp>
    </p:spTree>
    <p:custDataLst>
      <p:tags r:id="rId1"/>
    </p:custData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矩形 52">
            <a:extLst>
              <a:ext uri="{FF2B5EF4-FFF2-40B4-BE49-F238E27FC236}">
                <a16:creationId xmlns:a16="http://schemas.microsoft.com/office/drawing/2014/main" id="{3FF07C31-E6F5-473A-91B3-47B4B096BE22}"/>
              </a:ext>
            </a:extLst>
          </p:cNvPr>
          <p:cNvSpPr/>
          <p:nvPr/>
        </p:nvSpPr>
        <p:spPr>
          <a:xfrm>
            <a:off x="2351088" y="1435100"/>
            <a:ext cx="7759700" cy="757238"/>
          </a:xfrm>
          <a:prstGeom prst="rect">
            <a:avLst/>
          </a:prstGeom>
          <a:noFill/>
          <a:ln w="9525">
            <a:noFill/>
          </a:ln>
        </p:spPr>
        <p:txBody>
          <a:bodyPr>
            <a:spAutoFit/>
          </a:bodyPr>
          <a:lstStyle/>
          <a:p>
            <a:pPr>
              <a:lnSpc>
                <a:spcPct val="150000"/>
              </a:lnSpc>
              <a:buFont typeface="Wingdings" panose="05000000000000000000" pitchFamily="2" charset="2"/>
              <a:buNone/>
              <a:defRPr/>
            </a:pPr>
            <a:r>
              <a:rPr lang="zh-CN" altLang="en-US" sz="3200" dirty="0">
                <a:solidFill>
                  <a:schemeClr val="accent1"/>
                </a:solidFill>
                <a:effectLst>
                  <a:outerShdw blurRad="38100" dist="25400" dir="5400000" algn="ctr" rotWithShape="0">
                    <a:srgbClr val="6E747A">
                      <a:alpha val="43000"/>
                    </a:srgbClr>
                  </a:outerShdw>
                </a:effectLst>
                <a:latin typeface="华文琥珀" panose="02010800040101010101" pitchFamily="2" charset="-122"/>
                <a:ea typeface="华文琥珀" panose="02010800040101010101" pitchFamily="2" charset="-122"/>
                <a:cs typeface="+mj-cs"/>
                <a:sym typeface="+mn-ea"/>
              </a:rPr>
              <a:t>思政工作的认识深化</a:t>
            </a:r>
          </a:p>
        </p:txBody>
      </p:sp>
      <p:cxnSp>
        <p:nvCxnSpPr>
          <p:cNvPr id="3" name="直接连接符 2">
            <a:extLst>
              <a:ext uri="{FF2B5EF4-FFF2-40B4-BE49-F238E27FC236}">
                <a16:creationId xmlns:a16="http://schemas.microsoft.com/office/drawing/2014/main" id="{85EB5C07-C558-45DD-B804-77B55F3B245D}"/>
              </a:ext>
            </a:extLst>
          </p:cNvPr>
          <p:cNvCxnSpPr/>
          <p:nvPr>
            <p:custDataLst>
              <p:tags r:id="rId1"/>
            </p:custDataLst>
          </p:nvPr>
        </p:nvCxnSpPr>
        <p:spPr>
          <a:xfrm>
            <a:off x="2111376" y="3619500"/>
            <a:ext cx="7453313" cy="0"/>
          </a:xfrm>
          <a:prstGeom prst="line">
            <a:avLst/>
          </a:prstGeom>
          <a:ln w="28575">
            <a:solidFill>
              <a:srgbClr val="93D1FF"/>
            </a:solidFill>
          </a:ln>
        </p:spPr>
        <p:style>
          <a:lnRef idx="1">
            <a:schemeClr val="accent1"/>
          </a:lnRef>
          <a:fillRef idx="0">
            <a:schemeClr val="accent1"/>
          </a:fillRef>
          <a:effectRef idx="0">
            <a:schemeClr val="accent1"/>
          </a:effectRef>
          <a:fontRef idx="minor">
            <a:schemeClr val="tx1"/>
          </a:fontRef>
        </p:style>
      </p:cxnSp>
      <p:grpSp>
        <p:nvGrpSpPr>
          <p:cNvPr id="97284" name="组合 46">
            <a:extLst>
              <a:ext uri="{FF2B5EF4-FFF2-40B4-BE49-F238E27FC236}">
                <a16:creationId xmlns:a16="http://schemas.microsoft.com/office/drawing/2014/main" id="{4E2F7B6C-482B-4641-A631-2294886F99EF}"/>
              </a:ext>
            </a:extLst>
          </p:cNvPr>
          <p:cNvGrpSpPr>
            <a:grpSpLocks/>
          </p:cNvGrpSpPr>
          <p:nvPr/>
        </p:nvGrpSpPr>
        <p:grpSpPr bwMode="auto">
          <a:xfrm>
            <a:off x="1828800" y="2497138"/>
            <a:ext cx="3848100" cy="2870200"/>
            <a:chOff x="-455220" y="3285537"/>
            <a:chExt cx="3848735" cy="2869272"/>
          </a:xfrm>
        </p:grpSpPr>
        <p:sp>
          <p:nvSpPr>
            <p:cNvPr id="5" name="椭圆 4">
              <a:extLst>
                <a:ext uri="{FF2B5EF4-FFF2-40B4-BE49-F238E27FC236}">
                  <a16:creationId xmlns:a16="http://schemas.microsoft.com/office/drawing/2014/main" id="{DC267757-A8D0-449C-9C32-F1E547554C91}"/>
                </a:ext>
              </a:extLst>
            </p:cNvPr>
            <p:cNvSpPr/>
            <p:nvPr>
              <p:custDataLst>
                <p:tags r:id="rId7"/>
              </p:custDataLst>
            </p:nvPr>
          </p:nvSpPr>
          <p:spPr>
            <a:xfrm>
              <a:off x="1175412" y="4293273"/>
              <a:ext cx="174654" cy="174569"/>
            </a:xfrm>
            <a:prstGeom prst="ellipse">
              <a:avLst/>
            </a:prstGeom>
            <a:gradFill>
              <a:gsLst>
                <a:gs pos="0">
                  <a:srgbClr val="007BD3"/>
                </a:gs>
                <a:gs pos="100000">
                  <a:srgbClr val="03437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noProof="1">
                <a:sym typeface="Arial" panose="020B0604020202020204" pitchFamily="34" charset="0"/>
              </a:endParaRPr>
            </a:p>
          </p:txBody>
        </p:sp>
        <p:cxnSp>
          <p:nvCxnSpPr>
            <p:cNvPr id="4" name="直接箭头连接符 3">
              <a:extLst>
                <a:ext uri="{FF2B5EF4-FFF2-40B4-BE49-F238E27FC236}">
                  <a16:creationId xmlns:a16="http://schemas.microsoft.com/office/drawing/2014/main" id="{5B5E9A7B-A4A0-4A06-BFF5-1C8F07715E77}"/>
                </a:ext>
              </a:extLst>
            </p:cNvPr>
            <p:cNvCxnSpPr>
              <a:stCxn id="5" idx="0"/>
            </p:cNvCxnSpPr>
            <p:nvPr>
              <p:custDataLst>
                <p:tags r:id="rId8"/>
              </p:custDataLst>
            </p:nvPr>
          </p:nvCxnSpPr>
          <p:spPr>
            <a:xfrm flipH="1" flipV="1">
              <a:off x="1262738" y="3910810"/>
              <a:ext cx="0" cy="382463"/>
            </a:xfrm>
            <a:prstGeom prst="straightConnector1">
              <a:avLst/>
            </a:prstGeom>
            <a:ln>
              <a:solidFill>
                <a:srgbClr val="75C4FF"/>
              </a:solidFill>
              <a:tailEnd type="triangle"/>
            </a:ln>
          </p:spPr>
          <p:style>
            <a:lnRef idx="1">
              <a:schemeClr val="accent1"/>
            </a:lnRef>
            <a:fillRef idx="0">
              <a:schemeClr val="accent1"/>
            </a:fillRef>
            <a:effectRef idx="0">
              <a:schemeClr val="accent1"/>
            </a:effectRef>
            <a:fontRef idx="minor">
              <a:schemeClr val="tx1"/>
            </a:fontRef>
          </p:style>
        </p:cxnSp>
        <p:sp>
          <p:nvSpPr>
            <p:cNvPr id="97296" name="标题 1">
              <a:extLst>
                <a:ext uri="{FF2B5EF4-FFF2-40B4-BE49-F238E27FC236}">
                  <a16:creationId xmlns:a16="http://schemas.microsoft.com/office/drawing/2014/main" id="{E411D876-DB0D-4C7A-8805-2DAA2200A93D}"/>
                </a:ext>
              </a:extLst>
            </p:cNvPr>
            <p:cNvSpPr txBox="1">
              <a:spLocks noChangeArrowheads="1"/>
            </p:cNvSpPr>
            <p:nvPr>
              <p:custDataLst>
                <p:tags r:id="rId9"/>
              </p:custDataLst>
            </p:nvPr>
          </p:nvSpPr>
          <p:spPr bwMode="auto">
            <a:xfrm>
              <a:off x="132760" y="3285537"/>
              <a:ext cx="2356485" cy="618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30000"/>
                </a:lnSpc>
              </a:pPr>
              <a:r>
                <a:rPr lang="en-US" altLang="zh-CN" sz="2800">
                  <a:solidFill>
                    <a:srgbClr val="0070C0"/>
                  </a:solidFill>
                  <a:latin typeface="Arial" panose="020B0604020202020204" pitchFamily="34" charset="0"/>
                  <a:ea typeface="微软雅黑" panose="020B0503020204020204" pitchFamily="34" charset="-122"/>
                  <a:sym typeface="Arial" panose="020B0604020202020204" pitchFamily="34" charset="0"/>
                </a:rPr>
                <a:t>“</a:t>
              </a:r>
              <a:r>
                <a:rPr lang="zh-CN" altLang="en-US" sz="2800">
                  <a:solidFill>
                    <a:srgbClr val="0070C0"/>
                  </a:solidFill>
                  <a:latin typeface="Arial" panose="020B0604020202020204" pitchFamily="34" charset="0"/>
                  <a:ea typeface="微软雅黑" panose="020B0503020204020204" pitchFamily="34" charset="-122"/>
                  <a:sym typeface="Arial" panose="020B0604020202020204" pitchFamily="34" charset="0"/>
                </a:rPr>
                <a:t>三育人</a:t>
              </a:r>
              <a:r>
                <a:rPr lang="en-US" altLang="zh-CN" sz="2800">
                  <a:solidFill>
                    <a:srgbClr val="0070C0"/>
                  </a:solidFill>
                  <a:latin typeface="Arial" panose="020B0604020202020204" pitchFamily="34" charset="0"/>
                  <a:ea typeface="微软雅黑" panose="020B0503020204020204" pitchFamily="34" charset="-122"/>
                  <a:sym typeface="Arial" panose="020B0604020202020204" pitchFamily="34" charset="0"/>
                </a:rPr>
                <a:t>”</a:t>
              </a:r>
            </a:p>
          </p:txBody>
        </p:sp>
        <p:sp>
          <p:nvSpPr>
            <p:cNvPr id="97297" name="标题 1">
              <a:extLst>
                <a:ext uri="{FF2B5EF4-FFF2-40B4-BE49-F238E27FC236}">
                  <a16:creationId xmlns:a16="http://schemas.microsoft.com/office/drawing/2014/main" id="{DBED013A-CA41-4680-8618-76C7FE9E843B}"/>
                </a:ext>
              </a:extLst>
            </p:cNvPr>
            <p:cNvSpPr txBox="1">
              <a:spLocks noChangeArrowheads="1"/>
            </p:cNvSpPr>
            <p:nvPr>
              <p:custDataLst>
                <p:tags r:id="rId10"/>
              </p:custDataLst>
            </p:nvPr>
          </p:nvSpPr>
          <p:spPr bwMode="auto">
            <a:xfrm>
              <a:off x="-455220" y="4599562"/>
              <a:ext cx="3848735" cy="1555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10000"/>
                </a:lnSpc>
              </a:pPr>
              <a:r>
                <a:rPr lang="zh-CN" altLang="en-US" sz="2800" b="1">
                  <a:solidFill>
                    <a:srgbClr val="800000"/>
                  </a:solidFill>
                  <a:latin typeface="楷体" panose="02010609060101010101" pitchFamily="49" charset="-122"/>
                  <a:ea typeface="楷体" panose="02010609060101010101" pitchFamily="49" charset="-122"/>
                  <a:sym typeface="Arial" panose="020B0604020202020204" pitchFamily="34" charset="0"/>
                </a:rPr>
                <a:t>教书育人</a:t>
              </a:r>
            </a:p>
            <a:p>
              <a:pPr>
                <a:lnSpc>
                  <a:spcPct val="110000"/>
                </a:lnSpc>
              </a:pPr>
              <a:r>
                <a:rPr lang="zh-CN" altLang="en-US" sz="2800" b="1">
                  <a:solidFill>
                    <a:srgbClr val="800000"/>
                  </a:solidFill>
                  <a:latin typeface="楷体" panose="02010609060101010101" pitchFamily="49" charset="-122"/>
                  <a:ea typeface="楷体" panose="02010609060101010101" pitchFamily="49" charset="-122"/>
                  <a:sym typeface="Arial" panose="020B0604020202020204" pitchFamily="34" charset="0"/>
                </a:rPr>
                <a:t>管理育人</a:t>
              </a:r>
              <a:endParaRPr lang="en-US" altLang="zh-CN" sz="2800" b="1">
                <a:solidFill>
                  <a:srgbClr val="800000"/>
                </a:solidFill>
                <a:latin typeface="楷体" panose="02010609060101010101" pitchFamily="49" charset="-122"/>
                <a:ea typeface="楷体" panose="02010609060101010101" pitchFamily="49" charset="-122"/>
                <a:sym typeface="Arial" panose="020B0604020202020204" pitchFamily="34" charset="0"/>
              </a:endParaRPr>
            </a:p>
            <a:p>
              <a:pPr>
                <a:lnSpc>
                  <a:spcPct val="110000"/>
                </a:lnSpc>
              </a:pPr>
              <a:r>
                <a:rPr lang="zh-CN" altLang="en-US" sz="2800" b="1">
                  <a:solidFill>
                    <a:srgbClr val="800000"/>
                  </a:solidFill>
                  <a:latin typeface="楷体" panose="02010609060101010101" pitchFamily="49" charset="-122"/>
                  <a:ea typeface="楷体" panose="02010609060101010101" pitchFamily="49" charset="-122"/>
                  <a:sym typeface="Arial" panose="020B0604020202020204" pitchFamily="34" charset="0"/>
                </a:rPr>
                <a:t>服务育人</a:t>
              </a:r>
            </a:p>
          </p:txBody>
        </p:sp>
      </p:grpSp>
      <p:grpSp>
        <p:nvGrpSpPr>
          <p:cNvPr id="97285" name="组合 45">
            <a:extLst>
              <a:ext uri="{FF2B5EF4-FFF2-40B4-BE49-F238E27FC236}">
                <a16:creationId xmlns:a16="http://schemas.microsoft.com/office/drawing/2014/main" id="{797D1484-96F1-4097-AC22-ACC1ECA2A982}"/>
              </a:ext>
            </a:extLst>
          </p:cNvPr>
          <p:cNvGrpSpPr>
            <a:grpSpLocks/>
          </p:cNvGrpSpPr>
          <p:nvPr/>
        </p:nvGrpSpPr>
        <p:grpSpPr bwMode="auto">
          <a:xfrm>
            <a:off x="6313488" y="2554288"/>
            <a:ext cx="3930650" cy="3467100"/>
            <a:chOff x="827352" y="3289700"/>
            <a:chExt cx="3932927" cy="3468629"/>
          </a:xfrm>
        </p:grpSpPr>
        <p:grpSp>
          <p:nvGrpSpPr>
            <p:cNvPr id="97288" name="组合 14">
              <a:extLst>
                <a:ext uri="{FF2B5EF4-FFF2-40B4-BE49-F238E27FC236}">
                  <a16:creationId xmlns:a16="http://schemas.microsoft.com/office/drawing/2014/main" id="{10572F81-C9B7-4517-B2C7-E2BBC2A52AE2}"/>
                </a:ext>
              </a:extLst>
            </p:cNvPr>
            <p:cNvGrpSpPr>
              <a:grpSpLocks/>
            </p:cNvGrpSpPr>
            <p:nvPr/>
          </p:nvGrpSpPr>
          <p:grpSpPr bwMode="auto">
            <a:xfrm>
              <a:off x="2410532" y="4171410"/>
              <a:ext cx="383179" cy="611807"/>
              <a:chOff x="2717077" y="3300547"/>
              <a:chExt cx="383179" cy="611807"/>
            </a:xfrm>
          </p:grpSpPr>
          <p:sp>
            <p:nvSpPr>
              <p:cNvPr id="9" name="椭圆 8">
                <a:extLst>
                  <a:ext uri="{FF2B5EF4-FFF2-40B4-BE49-F238E27FC236}">
                    <a16:creationId xmlns:a16="http://schemas.microsoft.com/office/drawing/2014/main" id="{F6BDE7BC-75C8-4A21-8197-6A9E226B06F4}"/>
                  </a:ext>
                </a:extLst>
              </p:cNvPr>
              <p:cNvSpPr/>
              <p:nvPr>
                <p:custDataLst>
                  <p:tags r:id="rId4"/>
                </p:custDataLst>
              </p:nvPr>
            </p:nvSpPr>
            <p:spPr>
              <a:xfrm>
                <a:off x="2717551" y="3300288"/>
                <a:ext cx="382810" cy="382757"/>
              </a:xfrm>
              <a:prstGeom prst="ellipse">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80000" lnSpcReduction="20000"/>
              </a:bodyPr>
              <a:lstStyle/>
              <a:p>
                <a:pPr algn="ctr">
                  <a:defRPr/>
                </a:pPr>
                <a:endParaRPr lang="zh-CN" altLang="en-US" noProof="1">
                  <a:sym typeface="Arial" panose="020B0604020202020204" pitchFamily="34" charset="0"/>
                </a:endParaRPr>
              </a:p>
            </p:txBody>
          </p:sp>
          <p:sp>
            <p:nvSpPr>
              <p:cNvPr id="6" name="椭圆 5">
                <a:extLst>
                  <a:ext uri="{FF2B5EF4-FFF2-40B4-BE49-F238E27FC236}">
                    <a16:creationId xmlns:a16="http://schemas.microsoft.com/office/drawing/2014/main" id="{0698ADD2-5626-487D-851E-BF3A59D791E4}"/>
                  </a:ext>
                </a:extLst>
              </p:cNvPr>
              <p:cNvSpPr/>
              <p:nvPr>
                <p:custDataLst>
                  <p:tags r:id="rId5"/>
                </p:custDataLst>
              </p:nvPr>
            </p:nvSpPr>
            <p:spPr>
              <a:xfrm>
                <a:off x="2787442" y="3370169"/>
                <a:ext cx="243029" cy="24299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32500" lnSpcReduction="20000"/>
              </a:bodyPr>
              <a:lstStyle/>
              <a:p>
                <a:pPr algn="ctr">
                  <a:defRPr/>
                </a:pPr>
                <a:endParaRPr lang="zh-CN" altLang="en-US" noProof="1">
                  <a:sym typeface="Arial" panose="020B0604020202020204" pitchFamily="34" charset="0"/>
                </a:endParaRPr>
              </a:p>
            </p:txBody>
          </p:sp>
          <p:cxnSp>
            <p:nvCxnSpPr>
              <p:cNvPr id="10" name="直接箭头连接符 9">
                <a:extLst>
                  <a:ext uri="{FF2B5EF4-FFF2-40B4-BE49-F238E27FC236}">
                    <a16:creationId xmlns:a16="http://schemas.microsoft.com/office/drawing/2014/main" id="{DC6DE929-7FBD-484B-B796-D0D7EF591A2F}"/>
                  </a:ext>
                </a:extLst>
              </p:cNvPr>
              <p:cNvCxnSpPr>
                <a:stCxn id="9" idx="4"/>
              </p:cNvCxnSpPr>
              <p:nvPr>
                <p:custDataLst>
                  <p:tags r:id="rId6"/>
                </p:custDataLst>
              </p:nvPr>
            </p:nvCxnSpPr>
            <p:spPr>
              <a:xfrm>
                <a:off x="2909751" y="3683045"/>
                <a:ext cx="11118" cy="2287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97289" name="标题 1">
              <a:extLst>
                <a:ext uri="{FF2B5EF4-FFF2-40B4-BE49-F238E27FC236}">
                  <a16:creationId xmlns:a16="http://schemas.microsoft.com/office/drawing/2014/main" id="{000AD3D3-AB5C-4ADB-8325-336441F17351}"/>
                </a:ext>
              </a:extLst>
            </p:cNvPr>
            <p:cNvSpPr txBox="1">
              <a:spLocks noChangeArrowheads="1"/>
            </p:cNvSpPr>
            <p:nvPr>
              <p:custDataLst>
                <p:tags r:id="rId2"/>
              </p:custDataLst>
            </p:nvPr>
          </p:nvSpPr>
          <p:spPr bwMode="auto">
            <a:xfrm>
              <a:off x="1563629" y="3289700"/>
              <a:ext cx="2090420" cy="56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ct val="130000"/>
                </a:lnSpc>
              </a:pPr>
              <a:r>
                <a:rPr lang="en-US" altLang="zh-CN" sz="2800">
                  <a:solidFill>
                    <a:srgbClr val="0070C0"/>
                  </a:solidFill>
                  <a:latin typeface="Arial" panose="020B0604020202020204" pitchFamily="34" charset="0"/>
                  <a:ea typeface="微软雅黑" panose="020B0503020204020204" pitchFamily="34" charset="-122"/>
                  <a:sym typeface="Arial" panose="020B0604020202020204" pitchFamily="34" charset="0"/>
                </a:rPr>
                <a:t>“</a:t>
              </a:r>
              <a:r>
                <a:rPr lang="zh-CN" altLang="en-US" sz="2800">
                  <a:solidFill>
                    <a:srgbClr val="0070C0"/>
                  </a:solidFill>
                  <a:latin typeface="Arial" panose="020B0604020202020204" pitchFamily="34" charset="0"/>
                  <a:ea typeface="微软雅黑" panose="020B0503020204020204" pitchFamily="34" charset="-122"/>
                  <a:sym typeface="Arial" panose="020B0604020202020204" pitchFamily="34" charset="0"/>
                </a:rPr>
                <a:t>十育人</a:t>
              </a:r>
              <a:r>
                <a:rPr lang="en-US" altLang="zh-CN" sz="2800">
                  <a:solidFill>
                    <a:srgbClr val="0070C0"/>
                  </a:solidFill>
                  <a:latin typeface="Arial" panose="020B0604020202020204" pitchFamily="34" charset="0"/>
                  <a:ea typeface="微软雅黑" panose="020B0503020204020204" pitchFamily="34" charset="-122"/>
                  <a:sym typeface="Arial" panose="020B0604020202020204" pitchFamily="34" charset="0"/>
                </a:rPr>
                <a:t>”</a:t>
              </a:r>
            </a:p>
          </p:txBody>
        </p:sp>
        <p:sp>
          <p:nvSpPr>
            <p:cNvPr id="97290" name="标题 1">
              <a:extLst>
                <a:ext uri="{FF2B5EF4-FFF2-40B4-BE49-F238E27FC236}">
                  <a16:creationId xmlns:a16="http://schemas.microsoft.com/office/drawing/2014/main" id="{ACDF7BC3-C657-4E6A-88F7-AFBEEC6A7DB7}"/>
                </a:ext>
              </a:extLst>
            </p:cNvPr>
            <p:cNvSpPr txBox="1">
              <a:spLocks noChangeArrowheads="1"/>
            </p:cNvSpPr>
            <p:nvPr>
              <p:custDataLst>
                <p:tags r:id="rId3"/>
              </p:custDataLst>
            </p:nvPr>
          </p:nvSpPr>
          <p:spPr bwMode="auto">
            <a:xfrm>
              <a:off x="827352" y="4819209"/>
              <a:ext cx="3932927" cy="193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10000"/>
                </a:lnSpc>
              </a:pPr>
              <a:r>
                <a:rPr lang="zh-CN" altLang="en-US" sz="2800" b="1">
                  <a:solidFill>
                    <a:srgbClr val="800000"/>
                  </a:solidFill>
                  <a:latin typeface="楷体" panose="02010609060101010101" pitchFamily="49" charset="-122"/>
                  <a:ea typeface="楷体" panose="02010609060101010101" pitchFamily="49" charset="-122"/>
                  <a:sym typeface="Arial" panose="020B0604020202020204" pitchFamily="34" charset="0"/>
                </a:rPr>
                <a:t>科研育人、网络育人</a:t>
              </a:r>
            </a:p>
            <a:p>
              <a:pPr>
                <a:lnSpc>
                  <a:spcPct val="110000"/>
                </a:lnSpc>
              </a:pPr>
              <a:r>
                <a:rPr lang="zh-CN" altLang="en-US" sz="2800" b="1">
                  <a:solidFill>
                    <a:srgbClr val="800000"/>
                  </a:solidFill>
                  <a:latin typeface="楷体" panose="02010609060101010101" pitchFamily="49" charset="-122"/>
                  <a:ea typeface="楷体" panose="02010609060101010101" pitchFamily="49" charset="-122"/>
                  <a:sym typeface="Arial" panose="020B0604020202020204" pitchFamily="34" charset="0"/>
                </a:rPr>
                <a:t>组织育人、实践育人</a:t>
              </a:r>
            </a:p>
            <a:p>
              <a:pPr>
                <a:lnSpc>
                  <a:spcPct val="110000"/>
                </a:lnSpc>
              </a:pPr>
              <a:r>
                <a:rPr lang="zh-CN" altLang="en-US" sz="2800" b="1">
                  <a:solidFill>
                    <a:srgbClr val="800000"/>
                  </a:solidFill>
                  <a:latin typeface="楷体" panose="02010609060101010101" pitchFamily="49" charset="-122"/>
                  <a:ea typeface="楷体" panose="02010609060101010101" pitchFamily="49" charset="-122"/>
                  <a:sym typeface="Arial" panose="020B0604020202020204" pitchFamily="34" charset="0"/>
                </a:rPr>
                <a:t>心理育人、资助育人</a:t>
              </a:r>
              <a:endParaRPr lang="en-US" altLang="zh-CN" sz="2800" b="1">
                <a:solidFill>
                  <a:srgbClr val="800000"/>
                </a:solidFill>
                <a:latin typeface="楷体" panose="02010609060101010101" pitchFamily="49" charset="-122"/>
                <a:ea typeface="楷体" panose="02010609060101010101" pitchFamily="49" charset="-122"/>
                <a:sym typeface="Arial" panose="020B0604020202020204" pitchFamily="34" charset="0"/>
              </a:endParaRPr>
            </a:p>
            <a:p>
              <a:pPr>
                <a:lnSpc>
                  <a:spcPct val="110000"/>
                </a:lnSpc>
              </a:pPr>
              <a:r>
                <a:rPr lang="zh-CN" altLang="en-US" sz="2800" b="1">
                  <a:solidFill>
                    <a:srgbClr val="800000"/>
                  </a:solidFill>
                  <a:latin typeface="楷体" panose="02010609060101010101" pitchFamily="49" charset="-122"/>
                  <a:ea typeface="楷体" panose="02010609060101010101" pitchFamily="49" charset="-122"/>
                  <a:sym typeface="Arial" panose="020B0604020202020204" pitchFamily="34" charset="0"/>
                </a:rPr>
                <a:t>文化育人</a:t>
              </a:r>
            </a:p>
            <a:p>
              <a:pPr>
                <a:lnSpc>
                  <a:spcPct val="110000"/>
                </a:lnSpc>
              </a:pPr>
              <a:endParaRPr lang="zh-CN" altLang="en-US" sz="2800">
                <a:latin typeface="Arial" panose="020B0604020202020204" pitchFamily="34" charset="0"/>
                <a:ea typeface="微软雅黑" panose="020B0503020204020204" pitchFamily="34" charset="-122"/>
                <a:sym typeface="Arial" panose="020B0604020202020204" pitchFamily="34" charset="0"/>
              </a:endParaRPr>
            </a:p>
          </p:txBody>
        </p:sp>
      </p:grpSp>
      <p:sp>
        <p:nvSpPr>
          <p:cNvPr id="97286" name="TextBox 9">
            <a:extLst>
              <a:ext uri="{FF2B5EF4-FFF2-40B4-BE49-F238E27FC236}">
                <a16:creationId xmlns:a16="http://schemas.microsoft.com/office/drawing/2014/main" id="{1C21A226-2C7E-438D-9FB3-C59D23CEE186}"/>
              </a:ext>
            </a:extLst>
          </p:cNvPr>
          <p:cNvSpPr txBox="1">
            <a:spLocks noChangeArrowheads="1"/>
          </p:cNvSpPr>
          <p:nvPr/>
        </p:nvSpPr>
        <p:spPr bwMode="auto">
          <a:xfrm>
            <a:off x="1985963" y="533400"/>
            <a:ext cx="70596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800" b="1">
                <a:solidFill>
                  <a:srgbClr val="0070C0"/>
                </a:solidFill>
                <a:latin typeface="微软雅黑" panose="020B0503020204020204" pitchFamily="34" charset="-122"/>
                <a:ea typeface="微软雅黑" panose="020B0503020204020204" pitchFamily="34" charset="-122"/>
                <a:sym typeface="Arial" panose="020B0604020202020204" pitchFamily="34" charset="0"/>
              </a:rPr>
              <a:t>2. </a:t>
            </a:r>
            <a:r>
              <a:rPr lang="zh-CN" altLang="en-US" sz="2800" b="1">
                <a:solidFill>
                  <a:srgbClr val="0070C0"/>
                </a:solidFill>
                <a:latin typeface="微软雅黑" panose="020B0503020204020204" pitchFamily="34" charset="-122"/>
                <a:ea typeface="微软雅黑" panose="020B0503020204020204" pitchFamily="34" charset="-122"/>
                <a:sym typeface="Arial" panose="020B0604020202020204" pitchFamily="34" charset="0"/>
              </a:rPr>
              <a:t>推进</a:t>
            </a:r>
            <a:r>
              <a:rPr lang="en-US" altLang="zh-CN" sz="2800" b="1">
                <a:solidFill>
                  <a:srgbClr val="0070C0"/>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800" b="1">
                <a:solidFill>
                  <a:srgbClr val="0070C0"/>
                </a:solidFill>
                <a:latin typeface="微软雅黑" panose="020B0503020204020204" pitchFamily="34" charset="-122"/>
                <a:ea typeface="微软雅黑" panose="020B0503020204020204" pitchFamily="34" charset="-122"/>
                <a:sym typeface="Arial" panose="020B0604020202020204" pitchFamily="34" charset="0"/>
              </a:rPr>
              <a:t>三圈三全十育人</a:t>
            </a:r>
            <a:r>
              <a:rPr lang="en-US" altLang="zh-CN" sz="2800" b="1">
                <a:solidFill>
                  <a:srgbClr val="0070C0"/>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800" b="1">
                <a:solidFill>
                  <a:srgbClr val="0070C0"/>
                </a:solidFill>
                <a:latin typeface="微软雅黑" panose="020B0503020204020204" pitchFamily="34" charset="-122"/>
                <a:ea typeface="微软雅黑" panose="020B0503020204020204" pitchFamily="34" charset="-122"/>
                <a:sym typeface="Arial" panose="020B0604020202020204" pitchFamily="34" charset="0"/>
              </a:rPr>
              <a:t>的现实逻辑</a:t>
            </a:r>
          </a:p>
        </p:txBody>
      </p:sp>
      <p:sp>
        <p:nvSpPr>
          <p:cNvPr id="2" name="十字形 1">
            <a:extLst>
              <a:ext uri="{FF2B5EF4-FFF2-40B4-BE49-F238E27FC236}">
                <a16:creationId xmlns:a16="http://schemas.microsoft.com/office/drawing/2014/main" id="{C6B2B4D6-57BD-4198-8067-4FDDF40926BF}"/>
              </a:ext>
            </a:extLst>
          </p:cNvPr>
          <p:cNvSpPr/>
          <p:nvPr/>
        </p:nvSpPr>
        <p:spPr>
          <a:xfrm>
            <a:off x="5519738" y="4584700"/>
            <a:ext cx="576262" cy="431800"/>
          </a:xfrm>
          <a:prstGeom prst="plus">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Tree>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标题 1">
            <a:extLst>
              <a:ext uri="{FF2B5EF4-FFF2-40B4-BE49-F238E27FC236}">
                <a16:creationId xmlns:a16="http://schemas.microsoft.com/office/drawing/2014/main" id="{814D1986-E82C-4424-A9E9-28C7E6D9732A}"/>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zh-CN" altLang="en-US" sz="2400">
                <a:ea typeface="宋体" panose="02010600030101010101" pitchFamily="2" charset="-122"/>
              </a:rPr>
              <a:t>教育部发布</a:t>
            </a:r>
            <a:r>
              <a:rPr lang="en-US" altLang="zh-CN" sz="2400">
                <a:ea typeface="宋体" panose="02010600030101010101" pitchFamily="2" charset="-122"/>
              </a:rPr>
              <a:t>《</a:t>
            </a:r>
            <a:r>
              <a:rPr lang="zh-CN" altLang="en-US" sz="2400">
                <a:ea typeface="宋体" panose="02010600030101010101" pitchFamily="2" charset="-122"/>
              </a:rPr>
              <a:t>高校思政工作质量提升工程实施纲要</a:t>
            </a:r>
            <a:r>
              <a:rPr lang="en-US" altLang="zh-CN" sz="2400">
                <a:ea typeface="宋体" panose="02010600030101010101" pitchFamily="2" charset="-122"/>
              </a:rPr>
              <a:t>》 </a:t>
            </a:r>
            <a:endParaRPr lang="zh-CN" altLang="en-US" sz="2400">
              <a:ea typeface="宋体" panose="02010600030101010101" pitchFamily="2" charset="-122"/>
            </a:endParaRPr>
          </a:p>
        </p:txBody>
      </p:sp>
      <p:sp>
        <p:nvSpPr>
          <p:cNvPr id="99331" name="内容占位符 2">
            <a:extLst>
              <a:ext uri="{FF2B5EF4-FFF2-40B4-BE49-F238E27FC236}">
                <a16:creationId xmlns:a16="http://schemas.microsoft.com/office/drawing/2014/main" id="{715DE573-01F8-49E7-9545-6A78ED0ABF68}"/>
              </a:ext>
            </a:extLst>
          </p:cNvPr>
          <p:cNvSpPr>
            <a:spLocks noGrp="1" noChangeArrowheads="1"/>
          </p:cNvSpPr>
          <p:nvPr>
            <p:ph idx="1"/>
          </p:nvPr>
        </p:nvSpPr>
        <p:spPr bwMode="auto">
          <a:xfrm>
            <a:off x="2514600" y="762000"/>
            <a:ext cx="7181850"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zh-CN" altLang="en-US" sz="3600">
                <a:ea typeface="宋体" panose="02010600030101010101" pitchFamily="2" charset="-122"/>
              </a:rPr>
              <a:t>         </a:t>
            </a:r>
          </a:p>
        </p:txBody>
      </p:sp>
      <p:pic>
        <p:nvPicPr>
          <p:cNvPr id="99332" name="图片 7">
            <a:extLst>
              <a:ext uri="{FF2B5EF4-FFF2-40B4-BE49-F238E27FC236}">
                <a16:creationId xmlns:a16="http://schemas.microsoft.com/office/drawing/2014/main" id="{F4DF0268-4835-49E6-9912-DDF10CAF26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951" y="1052513"/>
            <a:ext cx="2906713" cy="268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3" name="图片 9">
            <a:extLst>
              <a:ext uri="{FF2B5EF4-FFF2-40B4-BE49-F238E27FC236}">
                <a16:creationId xmlns:a16="http://schemas.microsoft.com/office/drawing/2014/main" id="{07352D24-72B9-4176-9A0B-25D902B38D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0463" y="908051"/>
            <a:ext cx="3962400" cy="588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4" name="图片 11">
            <a:extLst>
              <a:ext uri="{FF2B5EF4-FFF2-40B4-BE49-F238E27FC236}">
                <a16:creationId xmlns:a16="http://schemas.microsoft.com/office/drawing/2014/main" id="{71AA1977-1FAC-4122-BF3B-46ED2FA1BD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0014" y="3843339"/>
            <a:ext cx="2903537" cy="295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空心弧 3">
            <a:extLst>
              <a:ext uri="{FF2B5EF4-FFF2-40B4-BE49-F238E27FC236}">
                <a16:creationId xmlns:a16="http://schemas.microsoft.com/office/drawing/2014/main" id="{A0447441-E604-4979-84F4-CB5DAE21586A}"/>
              </a:ext>
            </a:extLst>
          </p:cNvPr>
          <p:cNvSpPr/>
          <p:nvPr/>
        </p:nvSpPr>
        <p:spPr>
          <a:xfrm rot="5400000">
            <a:off x="1664494" y="2339182"/>
            <a:ext cx="2357438" cy="2193925"/>
          </a:xfrm>
          <a:prstGeom prst="blockArc">
            <a:avLst>
              <a:gd name="adj1" fmla="val 10897210"/>
              <a:gd name="adj2" fmla="val 6953"/>
              <a:gd name="adj3" fmla="val 124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3" tIns="34287" rIns="68573" bIns="34287" anchor="ctr"/>
          <a:lstStyle/>
          <a:p>
            <a:pPr algn="ctr" defTabSz="913765">
              <a:defRPr/>
            </a:pPr>
            <a:endParaRPr lang="zh-CN" altLang="en-US" sz="1870">
              <a:solidFill>
                <a:prstClr val="black"/>
              </a:solidFill>
              <a:latin typeface="+mj-ea"/>
              <a:ea typeface="+mj-ea"/>
              <a:cs typeface="Arial" panose="020B0604020202020204" pitchFamily="34" charset="0"/>
            </a:endParaRPr>
          </a:p>
        </p:txBody>
      </p:sp>
      <p:cxnSp>
        <p:nvCxnSpPr>
          <p:cNvPr id="5" name="直接连接符 4">
            <a:extLst>
              <a:ext uri="{FF2B5EF4-FFF2-40B4-BE49-F238E27FC236}">
                <a16:creationId xmlns:a16="http://schemas.microsoft.com/office/drawing/2014/main" id="{EA36BBB5-1266-4EDB-A0C4-3CA5720FBA6F}"/>
              </a:ext>
            </a:extLst>
          </p:cNvPr>
          <p:cNvCxnSpPr/>
          <p:nvPr/>
        </p:nvCxnSpPr>
        <p:spPr bwMode="auto">
          <a:xfrm>
            <a:off x="3300414" y="2403475"/>
            <a:ext cx="1081087"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76A18D1A-0E9B-4B9D-86CD-6FB397B1A2C4}"/>
              </a:ext>
            </a:extLst>
          </p:cNvPr>
          <p:cNvCxnSpPr/>
          <p:nvPr/>
        </p:nvCxnSpPr>
        <p:spPr bwMode="auto">
          <a:xfrm>
            <a:off x="3954464" y="3313113"/>
            <a:ext cx="1000125"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EA1B45AF-31C5-44AD-A8A7-09C137C14D44}"/>
              </a:ext>
            </a:extLst>
          </p:cNvPr>
          <p:cNvSpPr/>
          <p:nvPr/>
        </p:nvSpPr>
        <p:spPr>
          <a:xfrm>
            <a:off x="5038726" y="2127250"/>
            <a:ext cx="3421435" cy="438576"/>
          </a:xfrm>
          <a:prstGeom prst="rect">
            <a:avLst/>
          </a:prstGeom>
        </p:spPr>
        <p:txBody>
          <a:bodyPr wrap="none" lIns="68573" tIns="34287" rIns="68573" bIns="34287">
            <a:spAutoFit/>
          </a:bodyPr>
          <a:lstStyle/>
          <a:p>
            <a:pPr>
              <a:defRPr/>
            </a:pPr>
            <a:r>
              <a:rPr lang="zh-CN" altLang="en-US" sz="2400" b="1" dirty="0">
                <a:solidFill>
                  <a:srgbClr val="FF0000"/>
                </a:solidFill>
                <a:latin typeface="+mj-ea"/>
                <a:ea typeface="+mj-ea"/>
                <a:sym typeface="+mn-ea"/>
              </a:rPr>
              <a:t>“大中小德育一体化”</a:t>
            </a:r>
            <a:r>
              <a:rPr lang="zh-CN" altLang="en-US" sz="2400" b="1" dirty="0">
                <a:solidFill>
                  <a:srgbClr val="0070C0"/>
                </a:solidFill>
                <a:latin typeface="+mj-ea"/>
                <a:ea typeface="+mj-ea"/>
                <a:sym typeface="+mn-ea"/>
              </a:rPr>
              <a:t>理念</a:t>
            </a:r>
          </a:p>
        </p:txBody>
      </p:sp>
      <p:sp>
        <p:nvSpPr>
          <p:cNvPr id="14" name="椭圆 13">
            <a:extLst>
              <a:ext uri="{FF2B5EF4-FFF2-40B4-BE49-F238E27FC236}">
                <a16:creationId xmlns:a16="http://schemas.microsoft.com/office/drawing/2014/main" id="{32A7807A-D5FC-4BC2-B5E5-BDF7B7490E2D}"/>
              </a:ext>
            </a:extLst>
          </p:cNvPr>
          <p:cNvSpPr/>
          <p:nvPr/>
        </p:nvSpPr>
        <p:spPr>
          <a:xfrm>
            <a:off x="3130550" y="2241550"/>
            <a:ext cx="279400" cy="279400"/>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00" dirty="0">
                <a:solidFill>
                  <a:prstClr val="white"/>
                </a:solidFill>
                <a:latin typeface="+mj-ea"/>
                <a:ea typeface="+mj-ea"/>
                <a:sym typeface="+mn-ea"/>
              </a:rPr>
              <a:t>1</a:t>
            </a:r>
            <a:endParaRPr lang="zh-CN" altLang="en-US" sz="100" dirty="0">
              <a:solidFill>
                <a:prstClr val="white"/>
              </a:solidFill>
              <a:latin typeface="+mj-ea"/>
              <a:ea typeface="+mj-ea"/>
              <a:sym typeface="+mn-ea"/>
            </a:endParaRPr>
          </a:p>
        </p:txBody>
      </p:sp>
      <p:grpSp>
        <p:nvGrpSpPr>
          <p:cNvPr id="100359" name="组合 17">
            <a:extLst>
              <a:ext uri="{FF2B5EF4-FFF2-40B4-BE49-F238E27FC236}">
                <a16:creationId xmlns:a16="http://schemas.microsoft.com/office/drawing/2014/main" id="{CECC0D38-DC4D-4545-B9D0-DF34F3622AE0}"/>
              </a:ext>
            </a:extLst>
          </p:cNvPr>
          <p:cNvGrpSpPr>
            <a:grpSpLocks/>
          </p:cNvGrpSpPr>
          <p:nvPr/>
        </p:nvGrpSpPr>
        <p:grpSpPr bwMode="auto">
          <a:xfrm>
            <a:off x="4367214" y="2082801"/>
            <a:ext cx="644525" cy="644525"/>
            <a:chOff x="3989630" y="984316"/>
            <a:chExt cx="858956" cy="858956"/>
          </a:xfrm>
        </p:grpSpPr>
        <p:grpSp>
          <p:nvGrpSpPr>
            <p:cNvPr id="11" name="组合 18">
              <a:extLst>
                <a:ext uri="{FF2B5EF4-FFF2-40B4-BE49-F238E27FC236}">
                  <a16:creationId xmlns:a16="http://schemas.microsoft.com/office/drawing/2014/main" id="{6CF3F055-9D81-469E-A55A-EEBA2B6920B6}"/>
                </a:ext>
              </a:extLst>
            </p:cNvPr>
            <p:cNvGrpSpPr/>
            <p:nvPr/>
          </p:nvGrpSpPr>
          <p:grpSpPr>
            <a:xfrm>
              <a:off x="3989630" y="984316"/>
              <a:ext cx="858956" cy="858956"/>
              <a:chOff x="304800" y="673100"/>
              <a:chExt cx="4000500" cy="4000500"/>
            </a:xfrm>
            <a:effectLst>
              <a:outerShdw blurRad="444500" dist="254000" dir="8100000" algn="tr" rotWithShape="0">
                <a:prstClr val="black">
                  <a:alpha val="50000"/>
                </a:prstClr>
              </a:outerShdw>
            </a:effectLst>
          </p:grpSpPr>
          <p:sp>
            <p:nvSpPr>
              <p:cNvPr id="23" name="同心圆 22">
                <a:extLst>
                  <a:ext uri="{FF2B5EF4-FFF2-40B4-BE49-F238E27FC236}">
                    <a16:creationId xmlns:a16="http://schemas.microsoft.com/office/drawing/2014/main" id="{36047A21-7AD0-4DCC-B92F-44539708957E}"/>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28600" indent="-228600" algn="ctr">
                  <a:buFont typeface="+mj-ea"/>
                  <a:buAutoNum type="circleNumDbPlain"/>
                  <a:defRPr/>
                </a:pPr>
                <a:endParaRPr lang="zh-CN" altLang="en-US" sz="100">
                  <a:solidFill>
                    <a:prstClr val="black"/>
                  </a:solidFill>
                  <a:latin typeface="+mj-ea"/>
                  <a:ea typeface="+mj-ea"/>
                </a:endParaRPr>
              </a:p>
            </p:txBody>
          </p:sp>
          <p:sp>
            <p:nvSpPr>
              <p:cNvPr id="24" name="椭圆 23">
                <a:extLst>
                  <a:ext uri="{FF2B5EF4-FFF2-40B4-BE49-F238E27FC236}">
                    <a16:creationId xmlns:a16="http://schemas.microsoft.com/office/drawing/2014/main" id="{FF5F9ABF-C32F-4A9B-9A9A-1EF105C35879}"/>
                  </a:ext>
                </a:extLst>
              </p:cNvPr>
              <p:cNvSpPr/>
              <p:nvPr/>
            </p:nvSpPr>
            <p:spPr>
              <a:xfrm>
                <a:off x="392112" y="760412"/>
                <a:ext cx="3825876" cy="3825876"/>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28600" indent="-228600" algn="ctr">
                  <a:buFont typeface="+mj-ea"/>
                  <a:buAutoNum type="circleNumDbPlain"/>
                  <a:defRPr/>
                </a:pPr>
                <a:endParaRPr lang="zh-CN" altLang="en-US" sz="100">
                  <a:solidFill>
                    <a:prstClr val="white"/>
                  </a:solidFill>
                  <a:latin typeface="+mj-ea"/>
                  <a:ea typeface="+mj-ea"/>
                </a:endParaRPr>
              </a:p>
            </p:txBody>
          </p:sp>
        </p:grpSp>
        <p:grpSp>
          <p:nvGrpSpPr>
            <p:cNvPr id="100390" name="组合 54">
              <a:extLst>
                <a:ext uri="{FF2B5EF4-FFF2-40B4-BE49-F238E27FC236}">
                  <a16:creationId xmlns:a16="http://schemas.microsoft.com/office/drawing/2014/main" id="{25E9EB72-C98B-49ED-A8B8-9F9D097E4B9C}"/>
                </a:ext>
              </a:extLst>
            </p:cNvPr>
            <p:cNvGrpSpPr>
              <a:grpSpLocks noChangeAspect="1"/>
            </p:cNvGrpSpPr>
            <p:nvPr/>
          </p:nvGrpSpPr>
          <p:grpSpPr bwMode="auto">
            <a:xfrm>
              <a:off x="4230408" y="1145668"/>
              <a:ext cx="389996" cy="469766"/>
              <a:chOff x="3452849" y="2667439"/>
              <a:chExt cx="239345" cy="288607"/>
            </a:xfrm>
          </p:grpSpPr>
          <p:sp>
            <p:nvSpPr>
              <p:cNvPr id="21" name="Freeform 846">
                <a:extLst>
                  <a:ext uri="{FF2B5EF4-FFF2-40B4-BE49-F238E27FC236}">
                    <a16:creationId xmlns:a16="http://schemas.microsoft.com/office/drawing/2014/main" id="{D0A076D4-5DD2-4B49-B55B-9D30A077F81D}"/>
                  </a:ext>
                </a:extLst>
              </p:cNvPr>
              <p:cNvSpPr/>
              <p:nvPr/>
            </p:nvSpPr>
            <p:spPr bwMode="auto">
              <a:xfrm>
                <a:off x="3453098" y="2721684"/>
                <a:ext cx="238906" cy="233961"/>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rgbClr val="0070C0"/>
              </a:solidFill>
              <a:ln>
                <a:noFill/>
              </a:ln>
            </p:spPr>
            <p:txBody>
              <a:bodyPr/>
              <a:lstStyle/>
              <a:p>
                <a:pPr marL="457200" indent="-457200" defTabSz="913765">
                  <a:buFont typeface="+mj-ea"/>
                  <a:buAutoNum type="circleNumDbPlain"/>
                  <a:defRPr/>
                </a:pPr>
                <a:endParaRPr lang="zh-CN" altLang="en-US" sz="1870">
                  <a:solidFill>
                    <a:prstClr val="black"/>
                  </a:solidFill>
                  <a:latin typeface="+mj-ea"/>
                  <a:ea typeface="+mj-ea"/>
                  <a:cs typeface="Arial" panose="020B0604020202020204" pitchFamily="34" charset="0"/>
                </a:endParaRPr>
              </a:p>
            </p:txBody>
          </p:sp>
          <p:sp>
            <p:nvSpPr>
              <p:cNvPr id="22" name="Freeform 847">
                <a:extLst>
                  <a:ext uri="{FF2B5EF4-FFF2-40B4-BE49-F238E27FC236}">
                    <a16:creationId xmlns:a16="http://schemas.microsoft.com/office/drawing/2014/main" id="{7C03270F-EE50-46B1-BF7E-163DE56FAA4F}"/>
                  </a:ext>
                </a:extLst>
              </p:cNvPr>
              <p:cNvSpPr/>
              <p:nvPr/>
            </p:nvSpPr>
            <p:spPr bwMode="auto">
              <a:xfrm>
                <a:off x="3546583" y="2667093"/>
                <a:ext cx="45444" cy="139077"/>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rgbClr val="0070C0"/>
              </a:solidFill>
              <a:ln>
                <a:noFill/>
              </a:ln>
            </p:spPr>
            <p:txBody>
              <a:bodyPr/>
              <a:lstStyle/>
              <a:p>
                <a:pPr marL="457200" indent="-457200" defTabSz="913765">
                  <a:buFont typeface="+mj-ea"/>
                  <a:buAutoNum type="circleNumDbPlain"/>
                  <a:defRPr/>
                </a:pPr>
                <a:endParaRPr lang="zh-CN" altLang="en-US" sz="1870">
                  <a:solidFill>
                    <a:prstClr val="black"/>
                  </a:solidFill>
                  <a:latin typeface="+mj-ea"/>
                  <a:ea typeface="+mj-ea"/>
                  <a:cs typeface="Arial" panose="020B0604020202020204" pitchFamily="34" charset="0"/>
                </a:endParaRPr>
              </a:p>
            </p:txBody>
          </p:sp>
        </p:grpSp>
      </p:grpSp>
      <p:grpSp>
        <p:nvGrpSpPr>
          <p:cNvPr id="100360" name="组合 24">
            <a:extLst>
              <a:ext uri="{FF2B5EF4-FFF2-40B4-BE49-F238E27FC236}">
                <a16:creationId xmlns:a16="http://schemas.microsoft.com/office/drawing/2014/main" id="{DDA65EDA-5C01-4DB4-AA11-6B8110CF850A}"/>
              </a:ext>
            </a:extLst>
          </p:cNvPr>
          <p:cNvGrpSpPr>
            <a:grpSpLocks/>
          </p:cNvGrpSpPr>
          <p:nvPr/>
        </p:nvGrpSpPr>
        <p:grpSpPr bwMode="auto">
          <a:xfrm>
            <a:off x="4889500" y="2946400"/>
            <a:ext cx="642938" cy="642938"/>
            <a:chOff x="4684712" y="1948340"/>
            <a:chExt cx="858956" cy="858956"/>
          </a:xfrm>
        </p:grpSpPr>
        <p:grpSp>
          <p:nvGrpSpPr>
            <p:cNvPr id="20" name="组合 25">
              <a:extLst>
                <a:ext uri="{FF2B5EF4-FFF2-40B4-BE49-F238E27FC236}">
                  <a16:creationId xmlns:a16="http://schemas.microsoft.com/office/drawing/2014/main" id="{24CE29D7-BC5E-40E2-8A40-E710F93D6071}"/>
                </a:ext>
              </a:extLst>
            </p:cNvPr>
            <p:cNvGrpSpPr/>
            <p:nvPr/>
          </p:nvGrpSpPr>
          <p:grpSpPr>
            <a:xfrm>
              <a:off x="4684712" y="1948340"/>
              <a:ext cx="858956" cy="858956"/>
              <a:chOff x="304800" y="673100"/>
              <a:chExt cx="4000500" cy="4000500"/>
            </a:xfrm>
            <a:effectLst>
              <a:outerShdw blurRad="444500" dist="254000" dir="8100000" algn="tr" rotWithShape="0">
                <a:prstClr val="black">
                  <a:alpha val="50000"/>
                </a:prstClr>
              </a:outerShdw>
            </a:effectLst>
          </p:grpSpPr>
          <p:sp>
            <p:nvSpPr>
              <p:cNvPr id="28" name="同心圆 27">
                <a:extLst>
                  <a:ext uri="{FF2B5EF4-FFF2-40B4-BE49-F238E27FC236}">
                    <a16:creationId xmlns:a16="http://schemas.microsoft.com/office/drawing/2014/main" id="{663C9EAE-D83D-4304-A926-A0CEEE3CC85D}"/>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black"/>
                  </a:solidFill>
                  <a:latin typeface="+mj-ea"/>
                  <a:ea typeface="+mj-ea"/>
                </a:endParaRPr>
              </a:p>
            </p:txBody>
          </p:sp>
          <p:sp>
            <p:nvSpPr>
              <p:cNvPr id="29" name="椭圆 28">
                <a:extLst>
                  <a:ext uri="{FF2B5EF4-FFF2-40B4-BE49-F238E27FC236}">
                    <a16:creationId xmlns:a16="http://schemas.microsoft.com/office/drawing/2014/main" id="{8F72C8AB-6E8D-4F92-9F3C-943BB8EEAFF2}"/>
                  </a:ext>
                </a:extLst>
              </p:cNvPr>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solidFill>
                    <a:prstClr val="white"/>
                  </a:solidFill>
                  <a:latin typeface="+mj-ea"/>
                  <a:ea typeface="+mj-ea"/>
                </a:endParaRPr>
              </a:p>
            </p:txBody>
          </p:sp>
        </p:grpSp>
        <p:sp>
          <p:nvSpPr>
            <p:cNvPr id="27" name="Freeform 168">
              <a:extLst>
                <a:ext uri="{FF2B5EF4-FFF2-40B4-BE49-F238E27FC236}">
                  <a16:creationId xmlns:a16="http://schemas.microsoft.com/office/drawing/2014/main" id="{5E6B14A5-DB3C-48F7-9AA4-E05197531CE5}"/>
                </a:ext>
              </a:extLst>
            </p:cNvPr>
            <p:cNvSpPr>
              <a:spLocks noChangeAspect="1" noEditPoints="1"/>
            </p:cNvSpPr>
            <p:nvPr/>
          </p:nvSpPr>
          <p:spPr bwMode="auto">
            <a:xfrm>
              <a:off x="4918009" y="2221934"/>
              <a:ext cx="426297" cy="364791"/>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rgbClr val="0070C0"/>
            </a:solidFill>
            <a:ln>
              <a:noFill/>
            </a:ln>
          </p:spPr>
          <p:txBody>
            <a:bodyPr/>
            <a:lstStyle/>
            <a:p>
              <a:pPr defTabSz="913765">
                <a:defRPr/>
              </a:pPr>
              <a:endParaRPr lang="zh-CN" altLang="en-US" sz="2400">
                <a:solidFill>
                  <a:prstClr val="black"/>
                </a:solidFill>
                <a:latin typeface="+mj-ea"/>
                <a:ea typeface="+mj-ea"/>
                <a:cs typeface="Arial" panose="020B0604020202020204" pitchFamily="34" charset="0"/>
              </a:endParaRPr>
            </a:p>
          </p:txBody>
        </p:sp>
      </p:grpSp>
      <p:grpSp>
        <p:nvGrpSpPr>
          <p:cNvPr id="100361" name="组合 29">
            <a:extLst>
              <a:ext uri="{FF2B5EF4-FFF2-40B4-BE49-F238E27FC236}">
                <a16:creationId xmlns:a16="http://schemas.microsoft.com/office/drawing/2014/main" id="{2D4CFFEB-DCC6-4A50-A089-EE81878B8D52}"/>
              </a:ext>
            </a:extLst>
          </p:cNvPr>
          <p:cNvGrpSpPr>
            <a:grpSpLocks/>
          </p:cNvGrpSpPr>
          <p:nvPr/>
        </p:nvGrpSpPr>
        <p:grpSpPr bwMode="auto">
          <a:xfrm>
            <a:off x="4214814" y="4176714"/>
            <a:ext cx="644525" cy="644525"/>
            <a:chOff x="4716016" y="2993953"/>
            <a:chExt cx="858956" cy="858956"/>
          </a:xfrm>
        </p:grpSpPr>
        <p:grpSp>
          <p:nvGrpSpPr>
            <p:cNvPr id="26" name="组合 30">
              <a:extLst>
                <a:ext uri="{FF2B5EF4-FFF2-40B4-BE49-F238E27FC236}">
                  <a16:creationId xmlns:a16="http://schemas.microsoft.com/office/drawing/2014/main" id="{5E4C9A08-8B74-47BC-9782-440D3DB45B09}"/>
                </a:ext>
              </a:extLst>
            </p:cNvPr>
            <p:cNvGrpSpPr/>
            <p:nvPr/>
          </p:nvGrpSpPr>
          <p:grpSpPr>
            <a:xfrm>
              <a:off x="4716016" y="2993953"/>
              <a:ext cx="858956" cy="858956"/>
              <a:chOff x="304800" y="673100"/>
              <a:chExt cx="4000500" cy="4000500"/>
            </a:xfrm>
            <a:effectLst>
              <a:outerShdw blurRad="444500" dist="254000" dir="8100000" algn="tr" rotWithShape="0">
                <a:prstClr val="black">
                  <a:alpha val="50000"/>
                </a:prstClr>
              </a:outerShdw>
            </a:effectLst>
          </p:grpSpPr>
          <p:sp>
            <p:nvSpPr>
              <p:cNvPr id="33" name="同心圆 32">
                <a:extLst>
                  <a:ext uri="{FF2B5EF4-FFF2-40B4-BE49-F238E27FC236}">
                    <a16:creationId xmlns:a16="http://schemas.microsoft.com/office/drawing/2014/main" id="{BEA45CCF-56C1-42E4-B408-89618E79290A}"/>
                  </a:ext>
                </a:extLst>
              </p:cNvPr>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
                  <a:solidFill>
                    <a:prstClr val="black"/>
                  </a:solidFill>
                  <a:latin typeface="+mj-ea"/>
                  <a:ea typeface="+mj-ea"/>
                </a:endParaRPr>
              </a:p>
            </p:txBody>
          </p:sp>
          <p:sp>
            <p:nvSpPr>
              <p:cNvPr id="34" name="椭圆 33">
                <a:extLst>
                  <a:ext uri="{FF2B5EF4-FFF2-40B4-BE49-F238E27FC236}">
                    <a16:creationId xmlns:a16="http://schemas.microsoft.com/office/drawing/2014/main" id="{F667CE0B-A40F-4818-8C1E-9A7B5D37BC7D}"/>
                  </a:ext>
                </a:extLst>
              </p:cNvPr>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
                  <a:solidFill>
                    <a:prstClr val="white"/>
                  </a:solidFill>
                  <a:latin typeface="+mj-ea"/>
                  <a:ea typeface="+mj-ea"/>
                </a:endParaRPr>
              </a:p>
            </p:txBody>
          </p:sp>
        </p:grpSp>
        <p:sp>
          <p:nvSpPr>
            <p:cNvPr id="32" name="Freeform 203">
              <a:extLst>
                <a:ext uri="{FF2B5EF4-FFF2-40B4-BE49-F238E27FC236}">
                  <a16:creationId xmlns:a16="http://schemas.microsoft.com/office/drawing/2014/main" id="{6AB5B880-A77E-4460-8435-E299181FE13A}"/>
                </a:ext>
              </a:extLst>
            </p:cNvPr>
            <p:cNvSpPr>
              <a:spLocks noChangeAspect="1" noEditPoints="1"/>
            </p:cNvSpPr>
            <p:nvPr/>
          </p:nvSpPr>
          <p:spPr bwMode="auto">
            <a:xfrm>
              <a:off x="4972010" y="3241484"/>
              <a:ext cx="372355" cy="357546"/>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rgbClr val="0070C0"/>
            </a:solidFill>
            <a:ln>
              <a:noFill/>
            </a:ln>
          </p:spPr>
          <p:txBody>
            <a:bodyPr/>
            <a:lstStyle/>
            <a:p>
              <a:pPr defTabSz="913765">
                <a:defRPr/>
              </a:pPr>
              <a:endParaRPr lang="zh-CN" altLang="en-US" sz="1870">
                <a:solidFill>
                  <a:prstClr val="black"/>
                </a:solidFill>
                <a:latin typeface="+mj-ea"/>
                <a:ea typeface="+mj-ea"/>
                <a:cs typeface="Arial" panose="020B0604020202020204" pitchFamily="34" charset="0"/>
              </a:endParaRPr>
            </a:p>
          </p:txBody>
        </p:sp>
      </p:grpSp>
      <p:sp>
        <p:nvSpPr>
          <p:cNvPr id="40" name="矩形 39">
            <a:extLst>
              <a:ext uri="{FF2B5EF4-FFF2-40B4-BE49-F238E27FC236}">
                <a16:creationId xmlns:a16="http://schemas.microsoft.com/office/drawing/2014/main" id="{CB651D79-CDCA-40EE-BA6E-1483D61201CF}"/>
              </a:ext>
            </a:extLst>
          </p:cNvPr>
          <p:cNvSpPr/>
          <p:nvPr/>
        </p:nvSpPr>
        <p:spPr>
          <a:xfrm>
            <a:off x="5629276" y="3078163"/>
            <a:ext cx="2190329" cy="438576"/>
          </a:xfrm>
          <a:prstGeom prst="rect">
            <a:avLst/>
          </a:prstGeom>
        </p:spPr>
        <p:txBody>
          <a:bodyPr wrap="none" lIns="68573" tIns="34287" rIns="68573" bIns="34287">
            <a:spAutoFit/>
          </a:bodyPr>
          <a:lstStyle/>
          <a:p>
            <a:pPr>
              <a:defRPr/>
            </a:pPr>
            <a:r>
              <a:rPr lang="zh-CN" altLang="en-US" sz="2400" b="1" dirty="0">
                <a:solidFill>
                  <a:srgbClr val="FF0000"/>
                </a:solidFill>
                <a:latin typeface="+mj-ea"/>
                <a:ea typeface="+mj-ea"/>
                <a:sym typeface="+mn-ea"/>
              </a:rPr>
              <a:t>“课程思政”</a:t>
            </a:r>
            <a:r>
              <a:rPr lang="zh-CN" altLang="en-US" sz="2400" b="1" dirty="0">
                <a:solidFill>
                  <a:srgbClr val="0070C0"/>
                </a:solidFill>
                <a:latin typeface="+mj-ea"/>
                <a:ea typeface="+mj-ea"/>
                <a:sym typeface="+mn-ea"/>
              </a:rPr>
              <a:t>理念</a:t>
            </a:r>
          </a:p>
        </p:txBody>
      </p:sp>
      <p:sp>
        <p:nvSpPr>
          <p:cNvPr id="42" name="矩形 41">
            <a:extLst>
              <a:ext uri="{FF2B5EF4-FFF2-40B4-BE49-F238E27FC236}">
                <a16:creationId xmlns:a16="http://schemas.microsoft.com/office/drawing/2014/main" id="{2C047AA6-827F-435A-8113-3D29FFDA708F}"/>
              </a:ext>
            </a:extLst>
          </p:cNvPr>
          <p:cNvSpPr/>
          <p:nvPr/>
        </p:nvSpPr>
        <p:spPr>
          <a:xfrm>
            <a:off x="4992688" y="3910014"/>
            <a:ext cx="5675312" cy="654019"/>
          </a:xfrm>
          <a:prstGeom prst="rect">
            <a:avLst/>
          </a:prstGeom>
        </p:spPr>
        <p:txBody>
          <a:bodyPr lIns="68573" tIns="34287" rIns="68573" bIns="34287">
            <a:spAutoFit/>
          </a:bodyPr>
          <a:lstStyle/>
          <a:p>
            <a:pPr>
              <a:defRPr/>
            </a:pPr>
            <a:r>
              <a:rPr lang="zh-CN" altLang="en-US" sz="2000" b="1" dirty="0">
                <a:solidFill>
                  <a:srgbClr val="0070C0"/>
                </a:solidFill>
                <a:latin typeface="+mj-ea"/>
                <a:ea typeface="+mj-ea"/>
                <a:sym typeface="+mn-ea"/>
              </a:rPr>
              <a:t>全面从严治党，三大主体责任协同推进理念</a:t>
            </a:r>
            <a:endParaRPr lang="en-US" altLang="zh-CN" sz="2000" b="1" dirty="0">
              <a:solidFill>
                <a:srgbClr val="0070C0"/>
              </a:solidFill>
              <a:latin typeface="+mj-ea"/>
              <a:ea typeface="+mj-ea"/>
              <a:sym typeface="+mn-ea"/>
            </a:endParaRPr>
          </a:p>
          <a:p>
            <a:pPr>
              <a:defRPr/>
            </a:pPr>
            <a:r>
              <a:rPr lang="zh-CN" altLang="en-US" b="1" dirty="0">
                <a:solidFill>
                  <a:srgbClr val="FF0000"/>
                </a:solidFill>
                <a:latin typeface="+mj-ea"/>
                <a:ea typeface="+mj-ea"/>
                <a:sym typeface="+mn-ea"/>
              </a:rPr>
              <a:t>（基层党建、意识形态工作、党风廉政与党内监督）</a:t>
            </a:r>
            <a:endParaRPr lang="zh-CN" altLang="en-US" sz="2400" b="1" dirty="0">
              <a:solidFill>
                <a:srgbClr val="FF0000"/>
              </a:solidFill>
              <a:latin typeface="+mj-ea"/>
              <a:ea typeface="+mj-ea"/>
              <a:sym typeface="+mn-ea"/>
            </a:endParaRPr>
          </a:p>
        </p:txBody>
      </p:sp>
      <p:grpSp>
        <p:nvGrpSpPr>
          <p:cNvPr id="100364" name="组合 31759">
            <a:extLst>
              <a:ext uri="{FF2B5EF4-FFF2-40B4-BE49-F238E27FC236}">
                <a16:creationId xmlns:a16="http://schemas.microsoft.com/office/drawing/2014/main" id="{0672E8CF-4FCF-4448-B64A-EDB43753A5CA}"/>
              </a:ext>
            </a:extLst>
          </p:cNvPr>
          <p:cNvGrpSpPr>
            <a:grpSpLocks/>
          </p:cNvGrpSpPr>
          <p:nvPr/>
        </p:nvGrpSpPr>
        <p:grpSpPr bwMode="auto">
          <a:xfrm>
            <a:off x="2001838" y="2784475"/>
            <a:ext cx="1249362" cy="1169988"/>
            <a:chOff x="0" y="0"/>
            <a:chExt cx="901" cy="888"/>
          </a:xfrm>
        </p:grpSpPr>
        <p:pic>
          <p:nvPicPr>
            <p:cNvPr id="100371" name="Picture 24" descr="circuler_1">
              <a:extLst>
                <a:ext uri="{FF2B5EF4-FFF2-40B4-BE49-F238E27FC236}">
                  <a16:creationId xmlns:a16="http://schemas.microsoft.com/office/drawing/2014/main" id="{5B1BF686-94E7-4DE3-9006-5B8A02C490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1" cy="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72" name="Oval 25">
              <a:extLst>
                <a:ext uri="{FF2B5EF4-FFF2-40B4-BE49-F238E27FC236}">
                  <a16:creationId xmlns:a16="http://schemas.microsoft.com/office/drawing/2014/main" id="{62DAD9CD-B96A-4B94-92BB-8EC1FA046E76}"/>
                </a:ext>
              </a:extLst>
            </p:cNvPr>
            <p:cNvSpPr>
              <a:spLocks noChangeArrowheads="1"/>
            </p:cNvSpPr>
            <p:nvPr/>
          </p:nvSpPr>
          <p:spPr bwMode="auto">
            <a:xfrm>
              <a:off x="0" y="0"/>
              <a:ext cx="895" cy="888"/>
            </a:xfrm>
            <a:prstGeom prst="ellipse">
              <a:avLst/>
            </a:prstGeom>
            <a:gradFill rotWithShape="1">
              <a:gsLst>
                <a:gs pos="0">
                  <a:srgbClr val="404040"/>
                </a:gs>
                <a:gs pos="50000">
                  <a:srgbClr val="F8F8F8"/>
                </a:gs>
                <a:gs pos="100000">
                  <a:srgbClr val="40404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sz="100">
                <a:solidFill>
                  <a:srgbClr val="000000"/>
                </a:solidFill>
                <a:sym typeface="Arial" panose="020B0604020202020204" pitchFamily="34" charset="0"/>
              </a:endParaRPr>
            </a:p>
          </p:txBody>
        </p:sp>
        <p:sp>
          <p:nvSpPr>
            <p:cNvPr id="100373" name="Freeform 26">
              <a:extLst>
                <a:ext uri="{FF2B5EF4-FFF2-40B4-BE49-F238E27FC236}">
                  <a16:creationId xmlns:a16="http://schemas.microsoft.com/office/drawing/2014/main" id="{0EBA2EBF-0840-4D6D-AEDA-CF81854BA067}"/>
                </a:ext>
              </a:extLst>
            </p:cNvPr>
            <p:cNvSpPr>
              <a:spLocks noChangeArrowheads="1"/>
            </p:cNvSpPr>
            <p:nvPr/>
          </p:nvSpPr>
          <p:spPr bwMode="auto">
            <a:xfrm>
              <a:off x="93" y="18"/>
              <a:ext cx="703" cy="308"/>
            </a:xfrm>
            <a:custGeom>
              <a:avLst/>
              <a:gdLst>
                <a:gd name="T0" fmla="*/ 692 w 1321"/>
                <a:gd name="T1" fmla="*/ 173 h 712"/>
                <a:gd name="T2" fmla="*/ 701 w 1321"/>
                <a:gd name="T3" fmla="*/ 191 h 712"/>
                <a:gd name="T4" fmla="*/ 703 w 1321"/>
                <a:gd name="T5" fmla="*/ 208 h 712"/>
                <a:gd name="T6" fmla="*/ 700 w 1321"/>
                <a:gd name="T7" fmla="*/ 223 h 712"/>
                <a:gd name="T8" fmla="*/ 691 w 1321"/>
                <a:gd name="T9" fmla="*/ 238 h 712"/>
                <a:gd name="T10" fmla="*/ 677 w 1321"/>
                <a:gd name="T11" fmla="*/ 250 h 712"/>
                <a:gd name="T12" fmla="*/ 659 w 1321"/>
                <a:gd name="T13" fmla="*/ 261 h 712"/>
                <a:gd name="T14" fmla="*/ 636 w 1321"/>
                <a:gd name="T15" fmla="*/ 272 h 712"/>
                <a:gd name="T16" fmla="*/ 610 w 1321"/>
                <a:gd name="T17" fmla="*/ 281 h 712"/>
                <a:gd name="T18" fmla="*/ 581 w 1321"/>
                <a:gd name="T19" fmla="*/ 289 h 712"/>
                <a:gd name="T20" fmla="*/ 549 w 1321"/>
                <a:gd name="T21" fmla="*/ 295 h 712"/>
                <a:gd name="T22" fmla="*/ 515 w 1321"/>
                <a:gd name="T23" fmla="*/ 300 h 712"/>
                <a:gd name="T24" fmla="*/ 477 w 1321"/>
                <a:gd name="T25" fmla="*/ 305 h 712"/>
                <a:gd name="T26" fmla="*/ 439 w 1321"/>
                <a:gd name="T27" fmla="*/ 307 h 712"/>
                <a:gd name="T28" fmla="*/ 423 w 1321"/>
                <a:gd name="T29" fmla="*/ 308 h 712"/>
                <a:gd name="T30" fmla="*/ 253 w 1321"/>
                <a:gd name="T31" fmla="*/ 308 h 712"/>
                <a:gd name="T32" fmla="*/ 251 w 1321"/>
                <a:gd name="T33" fmla="*/ 308 h 712"/>
                <a:gd name="T34" fmla="*/ 218 w 1321"/>
                <a:gd name="T35" fmla="*/ 306 h 712"/>
                <a:gd name="T36" fmla="*/ 185 w 1321"/>
                <a:gd name="T37" fmla="*/ 305 h 712"/>
                <a:gd name="T38" fmla="*/ 154 w 1321"/>
                <a:gd name="T39" fmla="*/ 301 h 712"/>
                <a:gd name="T40" fmla="*/ 125 w 1321"/>
                <a:gd name="T41" fmla="*/ 298 h 712"/>
                <a:gd name="T42" fmla="*/ 99 w 1321"/>
                <a:gd name="T43" fmla="*/ 293 h 712"/>
                <a:gd name="T44" fmla="*/ 75 w 1321"/>
                <a:gd name="T45" fmla="*/ 287 h 712"/>
                <a:gd name="T46" fmla="*/ 54 w 1321"/>
                <a:gd name="T47" fmla="*/ 280 h 712"/>
                <a:gd name="T48" fmla="*/ 36 w 1321"/>
                <a:gd name="T49" fmla="*/ 273 h 712"/>
                <a:gd name="T50" fmla="*/ 21 w 1321"/>
                <a:gd name="T51" fmla="*/ 263 h 712"/>
                <a:gd name="T52" fmla="*/ 10 w 1321"/>
                <a:gd name="T53" fmla="*/ 252 h 712"/>
                <a:gd name="T54" fmla="*/ 3 w 1321"/>
                <a:gd name="T55" fmla="*/ 240 h 712"/>
                <a:gd name="T56" fmla="*/ 0 w 1321"/>
                <a:gd name="T57" fmla="*/ 227 h 712"/>
                <a:gd name="T58" fmla="*/ 0 w 1321"/>
                <a:gd name="T59" fmla="*/ 225 h 712"/>
                <a:gd name="T60" fmla="*/ 2 w 1321"/>
                <a:gd name="T61" fmla="*/ 211 h 712"/>
                <a:gd name="T62" fmla="*/ 9 w 1321"/>
                <a:gd name="T63" fmla="*/ 193 h 712"/>
                <a:gd name="T64" fmla="*/ 27 w 1321"/>
                <a:gd name="T65" fmla="*/ 160 h 712"/>
                <a:gd name="T66" fmla="*/ 50 w 1321"/>
                <a:gd name="T67" fmla="*/ 129 h 712"/>
                <a:gd name="T68" fmla="*/ 78 w 1321"/>
                <a:gd name="T69" fmla="*/ 102 h 712"/>
                <a:gd name="T70" fmla="*/ 109 w 1321"/>
                <a:gd name="T71" fmla="*/ 76 h 712"/>
                <a:gd name="T72" fmla="*/ 144 w 1321"/>
                <a:gd name="T73" fmla="*/ 54 h 712"/>
                <a:gd name="T74" fmla="*/ 181 w 1321"/>
                <a:gd name="T75" fmla="*/ 35 h 712"/>
                <a:gd name="T76" fmla="*/ 221 w 1321"/>
                <a:gd name="T77" fmla="*/ 20 h 712"/>
                <a:gd name="T78" fmla="*/ 264 w 1321"/>
                <a:gd name="T79" fmla="*/ 9 h 712"/>
                <a:gd name="T80" fmla="*/ 309 w 1321"/>
                <a:gd name="T81" fmla="*/ 3 h 712"/>
                <a:gd name="T82" fmla="*/ 355 w 1321"/>
                <a:gd name="T83" fmla="*/ 0 h 712"/>
                <a:gd name="T84" fmla="*/ 404 w 1321"/>
                <a:gd name="T85" fmla="*/ 3 h 712"/>
                <a:gd name="T86" fmla="*/ 451 w 1321"/>
                <a:gd name="T87" fmla="*/ 10 h 712"/>
                <a:gd name="T88" fmla="*/ 496 w 1321"/>
                <a:gd name="T89" fmla="*/ 23 h 712"/>
                <a:gd name="T90" fmla="*/ 537 w 1321"/>
                <a:gd name="T91" fmla="*/ 39 h 712"/>
                <a:gd name="T92" fmla="*/ 576 w 1321"/>
                <a:gd name="T93" fmla="*/ 59 h 712"/>
                <a:gd name="T94" fmla="*/ 611 w 1321"/>
                <a:gd name="T95" fmla="*/ 84 h 712"/>
                <a:gd name="T96" fmla="*/ 643 w 1321"/>
                <a:gd name="T97" fmla="*/ 111 h 712"/>
                <a:gd name="T98" fmla="*/ 669 w 1321"/>
                <a:gd name="T99" fmla="*/ 141 h 712"/>
                <a:gd name="T100" fmla="*/ 692 w 1321"/>
                <a:gd name="T101" fmla="*/ 173 h 71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DDDDDD"/>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100374" name="组合 31763">
              <a:extLst>
                <a:ext uri="{FF2B5EF4-FFF2-40B4-BE49-F238E27FC236}">
                  <a16:creationId xmlns:a16="http://schemas.microsoft.com/office/drawing/2014/main" id="{D06E6D7A-62A9-46A1-BAC0-BCCBE70533FE}"/>
                </a:ext>
              </a:extLst>
            </p:cNvPr>
            <p:cNvGrpSpPr>
              <a:grpSpLocks/>
            </p:cNvGrpSpPr>
            <p:nvPr/>
          </p:nvGrpSpPr>
          <p:grpSpPr bwMode="auto">
            <a:xfrm rot="-1297425" flipH="1" flipV="1">
              <a:off x="79" y="693"/>
              <a:ext cx="779" cy="184"/>
              <a:chOff x="-11" y="0"/>
              <a:chExt cx="892" cy="241"/>
            </a:xfrm>
          </p:grpSpPr>
          <p:grpSp>
            <p:nvGrpSpPr>
              <p:cNvPr id="100375" name="组合 31764">
                <a:extLst>
                  <a:ext uri="{FF2B5EF4-FFF2-40B4-BE49-F238E27FC236}">
                    <a16:creationId xmlns:a16="http://schemas.microsoft.com/office/drawing/2014/main" id="{D8CA8117-06C2-4D02-B2C9-50B61B834FBB}"/>
                  </a:ext>
                </a:extLst>
              </p:cNvPr>
              <p:cNvGrpSpPr>
                <a:grpSpLocks/>
              </p:cNvGrpSpPr>
              <p:nvPr/>
            </p:nvGrpSpPr>
            <p:grpSpPr bwMode="auto">
              <a:xfrm>
                <a:off x="-11" y="0"/>
                <a:ext cx="741" cy="186"/>
                <a:chOff x="-17" y="0"/>
                <a:chExt cx="1116" cy="279"/>
              </a:xfrm>
            </p:grpSpPr>
            <p:sp>
              <p:nvSpPr>
                <p:cNvPr id="100381" name="AutoShape 29">
                  <a:extLst>
                    <a:ext uri="{FF2B5EF4-FFF2-40B4-BE49-F238E27FC236}">
                      <a16:creationId xmlns:a16="http://schemas.microsoft.com/office/drawing/2014/main" id="{E12EC0AC-1B9F-477C-BF64-24525E902B60}"/>
                    </a:ext>
                  </a:extLst>
                </p:cNvPr>
                <p:cNvSpPr>
                  <a:spLocks noChangeArrowheads="1"/>
                </p:cNvSpPr>
                <p:nvPr/>
              </p:nvSpPr>
              <p:spPr bwMode="auto">
                <a:xfrm rot="5263130">
                  <a:off x="275" y="-294"/>
                  <a:ext cx="227" cy="816"/>
                </a:xfrm>
                <a:prstGeom prst="moon">
                  <a:avLst>
                    <a:gd name="adj" fmla="val 49769"/>
                  </a:avLst>
                </a:prstGeom>
                <a:solidFill>
                  <a:srgbClr val="F8F8F8">
                    <a:alpha val="313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sz="100">
                    <a:solidFill>
                      <a:srgbClr val="000000"/>
                    </a:solidFill>
                    <a:sym typeface="Arial" panose="020B0604020202020204" pitchFamily="34" charset="0"/>
                  </a:endParaRPr>
                </a:p>
              </p:txBody>
            </p:sp>
            <p:sp>
              <p:nvSpPr>
                <p:cNvPr id="100382" name="AutoShape 30">
                  <a:extLst>
                    <a:ext uri="{FF2B5EF4-FFF2-40B4-BE49-F238E27FC236}">
                      <a16:creationId xmlns:a16="http://schemas.microsoft.com/office/drawing/2014/main" id="{265277A2-9088-4325-B83C-86CB582CBCF7}"/>
                    </a:ext>
                  </a:extLst>
                </p:cNvPr>
                <p:cNvSpPr>
                  <a:spLocks noChangeArrowheads="1"/>
                </p:cNvSpPr>
                <p:nvPr/>
              </p:nvSpPr>
              <p:spPr bwMode="auto">
                <a:xfrm rot="6078281">
                  <a:off x="409" y="-294"/>
                  <a:ext cx="227" cy="816"/>
                </a:xfrm>
                <a:prstGeom prst="moon">
                  <a:avLst>
                    <a:gd name="adj" fmla="val 49769"/>
                  </a:avLst>
                </a:prstGeom>
                <a:solidFill>
                  <a:srgbClr val="F8F8F8">
                    <a:alpha val="313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sz="100">
                    <a:solidFill>
                      <a:srgbClr val="000000"/>
                    </a:solidFill>
                    <a:sym typeface="Arial" panose="020B0604020202020204" pitchFamily="34" charset="0"/>
                  </a:endParaRPr>
                </a:p>
              </p:txBody>
            </p:sp>
            <p:sp>
              <p:nvSpPr>
                <p:cNvPr id="100383" name="AutoShape 31">
                  <a:extLst>
                    <a:ext uri="{FF2B5EF4-FFF2-40B4-BE49-F238E27FC236}">
                      <a16:creationId xmlns:a16="http://schemas.microsoft.com/office/drawing/2014/main" id="{C9238D2F-CD3A-4C7B-97C0-A029A4BF8ED0}"/>
                    </a:ext>
                  </a:extLst>
                </p:cNvPr>
                <p:cNvSpPr>
                  <a:spLocks noChangeArrowheads="1"/>
                </p:cNvSpPr>
                <p:nvPr/>
              </p:nvSpPr>
              <p:spPr bwMode="auto">
                <a:xfrm rot="6373927">
                  <a:off x="485" y="-272"/>
                  <a:ext cx="227" cy="816"/>
                </a:xfrm>
                <a:prstGeom prst="moon">
                  <a:avLst>
                    <a:gd name="adj" fmla="val 49769"/>
                  </a:avLst>
                </a:prstGeom>
                <a:solidFill>
                  <a:srgbClr val="F8F8F8">
                    <a:alpha val="313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sz="100">
                    <a:solidFill>
                      <a:srgbClr val="000000"/>
                    </a:solidFill>
                    <a:sym typeface="Arial" panose="020B0604020202020204" pitchFamily="34" charset="0"/>
                  </a:endParaRPr>
                </a:p>
              </p:txBody>
            </p:sp>
            <p:sp>
              <p:nvSpPr>
                <p:cNvPr id="100384" name="AutoShape 32">
                  <a:extLst>
                    <a:ext uri="{FF2B5EF4-FFF2-40B4-BE49-F238E27FC236}">
                      <a16:creationId xmlns:a16="http://schemas.microsoft.com/office/drawing/2014/main" id="{5E03AA3C-E994-498D-BA20-294263C0B307}"/>
                    </a:ext>
                  </a:extLst>
                </p:cNvPr>
                <p:cNvSpPr>
                  <a:spLocks noChangeArrowheads="1"/>
                </p:cNvSpPr>
                <p:nvPr/>
              </p:nvSpPr>
              <p:spPr bwMode="auto">
                <a:xfrm rot="6906313">
                  <a:off x="575" y="-242"/>
                  <a:ext cx="227" cy="816"/>
                </a:xfrm>
                <a:prstGeom prst="moon">
                  <a:avLst>
                    <a:gd name="adj" fmla="val 49769"/>
                  </a:avLst>
                </a:prstGeom>
                <a:solidFill>
                  <a:srgbClr val="F8F8F8">
                    <a:alpha val="313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sz="100">
                    <a:solidFill>
                      <a:srgbClr val="000000"/>
                    </a:solidFill>
                    <a:sym typeface="Arial" panose="020B0604020202020204" pitchFamily="34" charset="0"/>
                  </a:endParaRPr>
                </a:p>
              </p:txBody>
            </p:sp>
          </p:grpSp>
          <p:grpSp>
            <p:nvGrpSpPr>
              <p:cNvPr id="100376" name="组合 31769">
                <a:extLst>
                  <a:ext uri="{FF2B5EF4-FFF2-40B4-BE49-F238E27FC236}">
                    <a16:creationId xmlns:a16="http://schemas.microsoft.com/office/drawing/2014/main" id="{B58DA99E-9B71-4B2C-984A-59446087D476}"/>
                  </a:ext>
                </a:extLst>
              </p:cNvPr>
              <p:cNvGrpSpPr>
                <a:grpSpLocks/>
              </p:cNvGrpSpPr>
              <p:nvPr/>
            </p:nvGrpSpPr>
            <p:grpSpPr bwMode="auto">
              <a:xfrm rot="1353540">
                <a:off x="140" y="55"/>
                <a:ext cx="741" cy="186"/>
                <a:chOff x="-17" y="0"/>
                <a:chExt cx="1116" cy="279"/>
              </a:xfrm>
            </p:grpSpPr>
            <p:sp>
              <p:nvSpPr>
                <p:cNvPr id="100377" name="AutoShape 34">
                  <a:extLst>
                    <a:ext uri="{FF2B5EF4-FFF2-40B4-BE49-F238E27FC236}">
                      <a16:creationId xmlns:a16="http://schemas.microsoft.com/office/drawing/2014/main" id="{58E68664-6606-40AF-B001-01A9F193AD1B}"/>
                    </a:ext>
                  </a:extLst>
                </p:cNvPr>
                <p:cNvSpPr>
                  <a:spLocks noChangeArrowheads="1"/>
                </p:cNvSpPr>
                <p:nvPr/>
              </p:nvSpPr>
              <p:spPr bwMode="auto">
                <a:xfrm rot="5263130">
                  <a:off x="275" y="-294"/>
                  <a:ext cx="227" cy="816"/>
                </a:xfrm>
                <a:prstGeom prst="moon">
                  <a:avLst>
                    <a:gd name="adj" fmla="val 49769"/>
                  </a:avLst>
                </a:prstGeom>
                <a:solidFill>
                  <a:srgbClr val="F8F8F8">
                    <a:alpha val="313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sz="100">
                    <a:solidFill>
                      <a:srgbClr val="000000"/>
                    </a:solidFill>
                    <a:sym typeface="Arial" panose="020B0604020202020204" pitchFamily="34" charset="0"/>
                  </a:endParaRPr>
                </a:p>
              </p:txBody>
            </p:sp>
            <p:sp>
              <p:nvSpPr>
                <p:cNvPr id="100378" name="AutoShape 35">
                  <a:extLst>
                    <a:ext uri="{FF2B5EF4-FFF2-40B4-BE49-F238E27FC236}">
                      <a16:creationId xmlns:a16="http://schemas.microsoft.com/office/drawing/2014/main" id="{6352522E-AD00-4B60-93A2-AE160A9350FB}"/>
                    </a:ext>
                  </a:extLst>
                </p:cNvPr>
                <p:cNvSpPr>
                  <a:spLocks noChangeArrowheads="1"/>
                </p:cNvSpPr>
                <p:nvPr/>
              </p:nvSpPr>
              <p:spPr bwMode="auto">
                <a:xfrm rot="6078281">
                  <a:off x="409" y="-294"/>
                  <a:ext cx="227" cy="816"/>
                </a:xfrm>
                <a:prstGeom prst="moon">
                  <a:avLst>
                    <a:gd name="adj" fmla="val 49769"/>
                  </a:avLst>
                </a:prstGeom>
                <a:solidFill>
                  <a:srgbClr val="F8F8F8">
                    <a:alpha val="313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sz="100">
                    <a:solidFill>
                      <a:srgbClr val="000000"/>
                    </a:solidFill>
                    <a:sym typeface="Arial" panose="020B0604020202020204" pitchFamily="34" charset="0"/>
                  </a:endParaRPr>
                </a:p>
              </p:txBody>
            </p:sp>
            <p:sp>
              <p:nvSpPr>
                <p:cNvPr id="100379" name="AutoShape 36">
                  <a:extLst>
                    <a:ext uri="{FF2B5EF4-FFF2-40B4-BE49-F238E27FC236}">
                      <a16:creationId xmlns:a16="http://schemas.microsoft.com/office/drawing/2014/main" id="{18971994-BF75-485A-8EA4-4832D72182F1}"/>
                    </a:ext>
                  </a:extLst>
                </p:cNvPr>
                <p:cNvSpPr>
                  <a:spLocks noChangeArrowheads="1"/>
                </p:cNvSpPr>
                <p:nvPr/>
              </p:nvSpPr>
              <p:spPr bwMode="auto">
                <a:xfrm rot="6373927">
                  <a:off x="485" y="-272"/>
                  <a:ext cx="227" cy="816"/>
                </a:xfrm>
                <a:prstGeom prst="moon">
                  <a:avLst>
                    <a:gd name="adj" fmla="val 49769"/>
                  </a:avLst>
                </a:prstGeom>
                <a:solidFill>
                  <a:srgbClr val="F8F8F8">
                    <a:alpha val="313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sz="100">
                    <a:solidFill>
                      <a:srgbClr val="000000"/>
                    </a:solidFill>
                    <a:sym typeface="Arial" panose="020B0604020202020204" pitchFamily="34" charset="0"/>
                  </a:endParaRPr>
                </a:p>
              </p:txBody>
            </p:sp>
            <p:sp>
              <p:nvSpPr>
                <p:cNvPr id="100380" name="AutoShape 37">
                  <a:extLst>
                    <a:ext uri="{FF2B5EF4-FFF2-40B4-BE49-F238E27FC236}">
                      <a16:creationId xmlns:a16="http://schemas.microsoft.com/office/drawing/2014/main" id="{853B9756-6838-486E-B38C-9A0DD0AE103E}"/>
                    </a:ext>
                  </a:extLst>
                </p:cNvPr>
                <p:cNvSpPr>
                  <a:spLocks noChangeArrowheads="1"/>
                </p:cNvSpPr>
                <p:nvPr/>
              </p:nvSpPr>
              <p:spPr bwMode="auto">
                <a:xfrm rot="6906313">
                  <a:off x="575" y="-242"/>
                  <a:ext cx="227" cy="816"/>
                </a:xfrm>
                <a:prstGeom prst="moon">
                  <a:avLst>
                    <a:gd name="adj" fmla="val 49769"/>
                  </a:avLst>
                </a:prstGeom>
                <a:solidFill>
                  <a:srgbClr val="F8F8F8">
                    <a:alpha val="313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en-US" sz="100">
                    <a:solidFill>
                      <a:srgbClr val="000000"/>
                    </a:solidFill>
                    <a:sym typeface="Arial" panose="020B0604020202020204" pitchFamily="34" charset="0"/>
                  </a:endParaRPr>
                </a:p>
              </p:txBody>
            </p:sp>
          </p:grpSp>
        </p:grpSp>
      </p:grpSp>
      <p:sp>
        <p:nvSpPr>
          <p:cNvPr id="61" name="Text Box 42">
            <a:extLst>
              <a:ext uri="{FF2B5EF4-FFF2-40B4-BE49-F238E27FC236}">
                <a16:creationId xmlns:a16="http://schemas.microsoft.com/office/drawing/2014/main" id="{EA9160DF-18BD-43B1-882E-89CCD5EA349D}"/>
              </a:ext>
            </a:extLst>
          </p:cNvPr>
          <p:cNvSpPr>
            <a:spLocks noChangeArrowheads="1"/>
          </p:cNvSpPr>
          <p:nvPr/>
        </p:nvSpPr>
        <p:spPr bwMode="auto">
          <a:xfrm>
            <a:off x="1984376" y="3313114"/>
            <a:ext cx="1266825" cy="257891"/>
          </a:xfrm>
          <a:prstGeom prst="rect">
            <a:avLst/>
          </a:prstGeom>
          <a:noFill/>
          <a:ln w="9525">
            <a:noFill/>
            <a:miter lim="800000"/>
          </a:ln>
        </p:spPr>
        <p:txBody>
          <a:bodyPr>
            <a:spAutoFit/>
          </a:bodyPr>
          <a:lstStyle/>
          <a:p>
            <a:pPr algn="ctr">
              <a:lnSpc>
                <a:spcPct val="50000"/>
              </a:lnSpc>
              <a:spcBef>
                <a:spcPct val="50000"/>
              </a:spcBef>
              <a:defRPr/>
            </a:pPr>
            <a:r>
              <a:rPr lang="zh-CN" altLang="en-US" dirty="0">
                <a:solidFill>
                  <a:srgbClr val="000000"/>
                </a:solidFill>
                <a:latin typeface="+mj-ea"/>
                <a:ea typeface="+mj-ea"/>
                <a:sym typeface="Arial" panose="020B0604020202020204" pitchFamily="34" charset="0"/>
              </a:rPr>
              <a:t>三个率先</a:t>
            </a:r>
          </a:p>
        </p:txBody>
      </p:sp>
      <p:sp>
        <p:nvSpPr>
          <p:cNvPr id="15" name="椭圆 14">
            <a:extLst>
              <a:ext uri="{FF2B5EF4-FFF2-40B4-BE49-F238E27FC236}">
                <a16:creationId xmlns:a16="http://schemas.microsoft.com/office/drawing/2014/main" id="{DB8BBC20-C4F3-4D98-A19C-DC9020EC9791}"/>
              </a:ext>
            </a:extLst>
          </p:cNvPr>
          <p:cNvSpPr/>
          <p:nvPr/>
        </p:nvSpPr>
        <p:spPr>
          <a:xfrm>
            <a:off x="3724275" y="3162300"/>
            <a:ext cx="279400" cy="279400"/>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00" dirty="0">
                <a:solidFill>
                  <a:prstClr val="white"/>
                </a:solidFill>
                <a:latin typeface="+mj-ea"/>
                <a:ea typeface="+mj-ea"/>
                <a:sym typeface="+mn-ea"/>
              </a:rPr>
              <a:t>2</a:t>
            </a:r>
            <a:endParaRPr lang="zh-CN" altLang="en-US" sz="100" dirty="0">
              <a:solidFill>
                <a:prstClr val="white"/>
              </a:solidFill>
              <a:latin typeface="+mj-ea"/>
              <a:ea typeface="+mj-ea"/>
              <a:sym typeface="+mn-ea"/>
            </a:endParaRPr>
          </a:p>
        </p:txBody>
      </p:sp>
      <p:cxnSp>
        <p:nvCxnSpPr>
          <p:cNvPr id="8" name="直接连接符 7">
            <a:extLst>
              <a:ext uri="{FF2B5EF4-FFF2-40B4-BE49-F238E27FC236}">
                <a16:creationId xmlns:a16="http://schemas.microsoft.com/office/drawing/2014/main" id="{6A6D284B-DB4E-4EC7-99A4-E9958CC09F00}"/>
              </a:ext>
            </a:extLst>
          </p:cNvPr>
          <p:cNvCxnSpPr/>
          <p:nvPr/>
        </p:nvCxnSpPr>
        <p:spPr bwMode="auto">
          <a:xfrm>
            <a:off x="3336926" y="4495800"/>
            <a:ext cx="892175"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16" name="椭圆 15">
            <a:extLst>
              <a:ext uri="{FF2B5EF4-FFF2-40B4-BE49-F238E27FC236}">
                <a16:creationId xmlns:a16="http://schemas.microsoft.com/office/drawing/2014/main" id="{4AC76219-5230-420B-8AB3-3AD909DACBAF}"/>
              </a:ext>
            </a:extLst>
          </p:cNvPr>
          <p:cNvSpPr/>
          <p:nvPr/>
        </p:nvSpPr>
        <p:spPr>
          <a:xfrm>
            <a:off x="3143250" y="4338639"/>
            <a:ext cx="280988" cy="280987"/>
          </a:xfrm>
          <a:prstGeom prst="ellipse">
            <a:avLst/>
          </a:prstGeom>
          <a:solidFill>
            <a:srgbClr val="0070C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00" dirty="0">
                <a:solidFill>
                  <a:prstClr val="white"/>
                </a:solidFill>
                <a:latin typeface="+mj-ea"/>
                <a:ea typeface="+mj-ea"/>
                <a:sym typeface="+mn-ea"/>
              </a:rPr>
              <a:t>3</a:t>
            </a:r>
            <a:endParaRPr lang="zh-CN" altLang="en-US" sz="100" dirty="0">
              <a:solidFill>
                <a:prstClr val="white"/>
              </a:solidFill>
              <a:latin typeface="+mj-ea"/>
              <a:ea typeface="+mj-ea"/>
              <a:sym typeface="+mn-ea"/>
            </a:endParaRPr>
          </a:p>
        </p:txBody>
      </p:sp>
      <p:sp>
        <p:nvSpPr>
          <p:cNvPr id="43011" name="矩形 52">
            <a:extLst>
              <a:ext uri="{FF2B5EF4-FFF2-40B4-BE49-F238E27FC236}">
                <a16:creationId xmlns:a16="http://schemas.microsoft.com/office/drawing/2014/main" id="{582FE2C8-0F8E-4B0A-9EA8-825450D9B945}"/>
              </a:ext>
            </a:extLst>
          </p:cNvPr>
          <p:cNvSpPr/>
          <p:nvPr/>
        </p:nvSpPr>
        <p:spPr>
          <a:xfrm>
            <a:off x="1838326" y="663576"/>
            <a:ext cx="8201025" cy="669925"/>
          </a:xfrm>
          <a:prstGeom prst="rect">
            <a:avLst/>
          </a:prstGeom>
          <a:noFill/>
          <a:ln w="9525">
            <a:noFill/>
          </a:ln>
        </p:spPr>
        <p:txBody>
          <a:bodyPr>
            <a:spAutoFit/>
          </a:bodyPr>
          <a:lstStyle/>
          <a:p>
            <a:pPr algn="ctr">
              <a:lnSpc>
                <a:spcPct val="150000"/>
              </a:lnSpc>
              <a:buFont typeface="Wingdings" panose="05000000000000000000" pitchFamily="2" charset="2"/>
              <a:buNone/>
              <a:defRPr/>
            </a:pPr>
            <a:r>
              <a:rPr lang="zh-CN" altLang="en-US" sz="2800" dirty="0">
                <a:solidFill>
                  <a:schemeClr val="accent1"/>
                </a:solidFill>
                <a:effectLst>
                  <a:outerShdw blurRad="38100" dist="25400" dir="5400000" algn="ctr" rotWithShape="0">
                    <a:srgbClr val="6E747A">
                      <a:alpha val="43000"/>
                    </a:srgbClr>
                  </a:outerShdw>
                </a:effectLst>
                <a:latin typeface="+mj-lt"/>
                <a:ea typeface="+mj-ea"/>
                <a:cs typeface="+mj-cs"/>
                <a:sym typeface="+mn-ea"/>
              </a:rPr>
              <a:t>高校思政教育工作实现</a:t>
            </a:r>
            <a:r>
              <a:rPr lang="en-US" altLang="zh-CN" sz="2800" dirty="0">
                <a:solidFill>
                  <a:schemeClr val="accent1"/>
                </a:solidFill>
                <a:effectLst>
                  <a:outerShdw blurRad="38100" dist="25400" dir="5400000" algn="ctr" rotWithShape="0">
                    <a:srgbClr val="6E747A">
                      <a:alpha val="43000"/>
                    </a:srgbClr>
                  </a:outerShdw>
                </a:effectLst>
                <a:latin typeface="+mj-lt"/>
                <a:ea typeface="+mj-ea"/>
                <a:cs typeface="+mj-cs"/>
                <a:sym typeface="+mn-ea"/>
              </a:rPr>
              <a:t>“</a:t>
            </a:r>
            <a:r>
              <a:rPr lang="zh-CN" altLang="en-US" sz="2800" dirty="0">
                <a:solidFill>
                  <a:schemeClr val="accent1"/>
                </a:solidFill>
                <a:effectLst>
                  <a:outerShdw blurRad="38100" dist="25400" dir="5400000" algn="ctr" rotWithShape="0">
                    <a:srgbClr val="6E747A">
                      <a:alpha val="43000"/>
                    </a:srgbClr>
                  </a:outerShdw>
                </a:effectLst>
                <a:latin typeface="+mj-lt"/>
                <a:ea typeface="+mj-ea"/>
                <a:cs typeface="+mj-cs"/>
                <a:sym typeface="+mn-ea"/>
              </a:rPr>
              <a:t>三个创新</a:t>
            </a:r>
            <a:r>
              <a:rPr lang="en-US" altLang="zh-CN" sz="2800" dirty="0">
                <a:solidFill>
                  <a:schemeClr val="accent1"/>
                </a:solidFill>
                <a:effectLst>
                  <a:outerShdw blurRad="38100" dist="25400" dir="5400000" algn="ctr" rotWithShape="0">
                    <a:srgbClr val="6E747A">
                      <a:alpha val="43000"/>
                    </a:srgbClr>
                  </a:outerShdw>
                </a:effectLst>
                <a:latin typeface="+mj-lt"/>
                <a:ea typeface="+mj-ea"/>
                <a:cs typeface="+mj-cs"/>
                <a:sym typeface="+mn-ea"/>
              </a:rPr>
              <a:t>”</a:t>
            </a:r>
            <a:r>
              <a:rPr lang="zh-CN" altLang="en-US" sz="2800" dirty="0">
                <a:solidFill>
                  <a:schemeClr val="accent1"/>
                </a:solidFill>
                <a:effectLst>
                  <a:outerShdw blurRad="38100" dist="25400" dir="5400000" algn="ctr" rotWithShape="0">
                    <a:srgbClr val="6E747A">
                      <a:alpha val="43000"/>
                    </a:srgbClr>
                  </a:outerShdw>
                </a:effectLst>
                <a:latin typeface="+mj-lt"/>
                <a:ea typeface="+mj-ea"/>
                <a:cs typeface="+mj-cs"/>
                <a:sym typeface="+mn-ea"/>
              </a:rPr>
              <a:t>：</a:t>
            </a:r>
          </a:p>
        </p:txBody>
      </p:sp>
      <p:sp>
        <p:nvSpPr>
          <p:cNvPr id="2" name="TextBox 1">
            <a:extLst>
              <a:ext uri="{FF2B5EF4-FFF2-40B4-BE49-F238E27FC236}">
                <a16:creationId xmlns:a16="http://schemas.microsoft.com/office/drawing/2014/main" id="{67A1F25C-1834-490F-B75A-FAB8725583C0}"/>
              </a:ext>
            </a:extLst>
          </p:cNvPr>
          <p:cNvSpPr txBox="1"/>
          <p:nvPr/>
        </p:nvSpPr>
        <p:spPr>
          <a:xfrm>
            <a:off x="2676526" y="6019800"/>
            <a:ext cx="6481763" cy="431800"/>
          </a:xfrm>
          <a:prstGeom prst="rect">
            <a:avLst/>
          </a:prstGeom>
          <a:noFill/>
        </p:spPr>
        <p:txBody>
          <a:bodyPr lIns="0" tIns="0" rIns="0" bIns="0">
            <a:spAutoFit/>
          </a:bodyPr>
          <a:lstStyle/>
          <a:p>
            <a:pPr>
              <a:defRPr/>
            </a:pPr>
            <a:r>
              <a:rPr lang="zh-CN" altLang="en-US" sz="2800" dirty="0">
                <a:solidFill>
                  <a:schemeClr val="accent1"/>
                </a:solidFill>
                <a:effectLst>
                  <a:outerShdw blurRad="38100" dist="25400" dir="5400000" algn="ctr" rotWithShape="0">
                    <a:srgbClr val="6E747A">
                      <a:alpha val="43000"/>
                    </a:srgbClr>
                  </a:outerShdw>
                </a:effectLst>
                <a:latin typeface="+mj-lt"/>
                <a:ea typeface="+mj-ea"/>
                <a:cs typeface="+mj-cs"/>
                <a:sym typeface="+mn-ea"/>
              </a:rPr>
              <a:t>创新：</a:t>
            </a:r>
            <a:r>
              <a:rPr lang="zh-CN" altLang="en-US" sz="2800" b="1" dirty="0">
                <a:solidFill>
                  <a:srgbClr val="FF0000"/>
                </a:solidFill>
                <a:latin typeface="微软雅黑" panose="020B0503020204020204" pitchFamily="34" charset="-122"/>
                <a:ea typeface="微软雅黑" panose="020B0503020204020204" pitchFamily="34" charset="-122"/>
                <a:sym typeface="+mn-ea"/>
              </a:rPr>
              <a:t>三圈三全十育人 </a:t>
            </a:r>
            <a:r>
              <a:rPr lang="zh-CN" altLang="en-US" sz="2800" dirty="0">
                <a:solidFill>
                  <a:schemeClr val="accent1"/>
                </a:solidFill>
                <a:effectLst>
                  <a:outerShdw blurRad="38100" dist="25400" dir="5400000" algn="ctr" rotWithShape="0">
                    <a:srgbClr val="6E747A">
                      <a:alpha val="43000"/>
                    </a:srgbClr>
                  </a:outerShdw>
                </a:effectLst>
                <a:latin typeface="+mj-lt"/>
                <a:ea typeface="+mj-ea"/>
                <a:cs typeface="+mj-cs"/>
                <a:sym typeface="+mn-ea"/>
              </a:rPr>
              <a:t>理念</a:t>
            </a:r>
          </a:p>
        </p:txBody>
      </p:sp>
    </p:spTree>
    <p:custDataLst>
      <p:tags r:id="rId1"/>
    </p:custDataLst>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图片 3" descr="上海三圈三全十育人图.jpg">
            <a:extLst>
              <a:ext uri="{FF2B5EF4-FFF2-40B4-BE49-F238E27FC236}">
                <a16:creationId xmlns:a16="http://schemas.microsoft.com/office/drawing/2014/main" id="{001F5AB4-21F3-4E6D-8183-21C5822C9B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矩形 1">
            <a:extLst>
              <a:ext uri="{FF2B5EF4-FFF2-40B4-BE49-F238E27FC236}">
                <a16:creationId xmlns:a16="http://schemas.microsoft.com/office/drawing/2014/main" id="{B541F34F-F473-4248-86ED-AAC0F073460A}"/>
              </a:ext>
            </a:extLst>
          </p:cNvPr>
          <p:cNvSpPr>
            <a:spLocks noChangeArrowheads="1"/>
          </p:cNvSpPr>
          <p:nvPr/>
        </p:nvSpPr>
        <p:spPr bwMode="auto">
          <a:xfrm>
            <a:off x="6311901" y="5949951"/>
            <a:ext cx="32877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600" b="1">
                <a:solidFill>
                  <a:srgbClr val="C00000"/>
                </a:solidFill>
                <a:latin typeface="微软雅黑" panose="020B0503020204020204" pitchFamily="34" charset="-122"/>
                <a:ea typeface="微软雅黑" panose="020B0503020204020204" pitchFamily="34" charset="-122"/>
              </a:rPr>
              <a:t>三圈三全十育人 理念</a:t>
            </a:r>
          </a:p>
        </p:txBody>
      </p:sp>
    </p:spTree>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378" name="组合 54">
            <a:extLst>
              <a:ext uri="{FF2B5EF4-FFF2-40B4-BE49-F238E27FC236}">
                <a16:creationId xmlns:a16="http://schemas.microsoft.com/office/drawing/2014/main" id="{ED8D5BED-EDFF-4B56-9E6F-8DFB66602466}"/>
              </a:ext>
            </a:extLst>
          </p:cNvPr>
          <p:cNvGrpSpPr>
            <a:grpSpLocks/>
          </p:cNvGrpSpPr>
          <p:nvPr/>
        </p:nvGrpSpPr>
        <p:grpSpPr bwMode="auto">
          <a:xfrm>
            <a:off x="1917701" y="1047751"/>
            <a:ext cx="8431213" cy="690563"/>
            <a:chOff x="310193" y="1072819"/>
            <a:chExt cx="8119493" cy="921118"/>
          </a:xfrm>
        </p:grpSpPr>
        <p:cxnSp>
          <p:nvCxnSpPr>
            <p:cNvPr id="48" name="直接连接符​​ 14">
              <a:extLst>
                <a:ext uri="{FF2B5EF4-FFF2-40B4-BE49-F238E27FC236}">
                  <a16:creationId xmlns:a16="http://schemas.microsoft.com/office/drawing/2014/main" id="{B663DC48-0456-418C-9120-8B744BDF2561}"/>
                </a:ext>
              </a:extLst>
            </p:cNvPr>
            <p:cNvCxnSpPr/>
            <p:nvPr/>
          </p:nvCxnSpPr>
          <p:spPr>
            <a:xfrm>
              <a:off x="310193" y="1072819"/>
              <a:ext cx="4260785"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101383" name="TextBox 9">
              <a:extLst>
                <a:ext uri="{FF2B5EF4-FFF2-40B4-BE49-F238E27FC236}">
                  <a16:creationId xmlns:a16="http://schemas.microsoft.com/office/drawing/2014/main" id="{B70AA180-B7D7-42FF-8091-019763E0F3A8}"/>
                </a:ext>
              </a:extLst>
            </p:cNvPr>
            <p:cNvSpPr txBox="1">
              <a:spLocks noChangeArrowheads="1"/>
            </p:cNvSpPr>
            <p:nvPr/>
          </p:nvSpPr>
          <p:spPr bwMode="auto">
            <a:xfrm>
              <a:off x="379371" y="1298072"/>
              <a:ext cx="8050315" cy="69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a:latin typeface="仿宋" panose="02010609060101010101" pitchFamily="49" charset="-122"/>
                  <a:ea typeface="仿宋" panose="02010609060101010101" pitchFamily="49" charset="-122"/>
                </a:rPr>
                <a:t>一是“大中小德育一体化”理念</a:t>
              </a:r>
            </a:p>
          </p:txBody>
        </p:sp>
      </p:grpSp>
      <p:sp>
        <p:nvSpPr>
          <p:cNvPr id="101379" name="TextBox 9">
            <a:extLst>
              <a:ext uri="{FF2B5EF4-FFF2-40B4-BE49-F238E27FC236}">
                <a16:creationId xmlns:a16="http://schemas.microsoft.com/office/drawing/2014/main" id="{CD27FFA4-6CEB-4FEE-BBA0-B67085E49141}"/>
              </a:ext>
            </a:extLst>
          </p:cNvPr>
          <p:cNvSpPr txBox="1">
            <a:spLocks noChangeArrowheads="1"/>
          </p:cNvSpPr>
          <p:nvPr/>
        </p:nvSpPr>
        <p:spPr bwMode="auto">
          <a:xfrm>
            <a:off x="1985963" y="533400"/>
            <a:ext cx="70596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800" b="1">
                <a:solidFill>
                  <a:srgbClr val="0070C0"/>
                </a:solidFill>
                <a:latin typeface="微软雅黑" panose="020B0503020204020204" pitchFamily="34" charset="-122"/>
                <a:ea typeface="微软雅黑" panose="020B0503020204020204" pitchFamily="34" charset="-122"/>
                <a:sym typeface="Arial" panose="020B0604020202020204" pitchFamily="34" charset="0"/>
              </a:rPr>
              <a:t>2. </a:t>
            </a:r>
            <a:r>
              <a:rPr lang="zh-CN" altLang="en-US" sz="2800" b="1">
                <a:solidFill>
                  <a:srgbClr val="0070C0"/>
                </a:solidFill>
                <a:latin typeface="微软雅黑" panose="020B0503020204020204" pitchFamily="34" charset="-122"/>
                <a:ea typeface="微软雅黑" panose="020B0503020204020204" pitchFamily="34" charset="-122"/>
                <a:sym typeface="Arial" panose="020B0604020202020204" pitchFamily="34" charset="0"/>
              </a:rPr>
              <a:t>推进</a:t>
            </a:r>
            <a:r>
              <a:rPr lang="en-US" altLang="zh-CN" sz="2800" b="1">
                <a:solidFill>
                  <a:srgbClr val="0070C0"/>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800" b="1">
                <a:solidFill>
                  <a:srgbClr val="0070C0"/>
                </a:solidFill>
                <a:latin typeface="微软雅黑" panose="020B0503020204020204" pitchFamily="34" charset="-122"/>
                <a:ea typeface="微软雅黑" panose="020B0503020204020204" pitchFamily="34" charset="-122"/>
                <a:sym typeface="Arial" panose="020B0604020202020204" pitchFamily="34" charset="0"/>
              </a:rPr>
              <a:t>三圈三全十育人</a:t>
            </a:r>
            <a:r>
              <a:rPr lang="en-US" altLang="zh-CN" sz="2800" b="1">
                <a:solidFill>
                  <a:srgbClr val="0070C0"/>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800" b="1">
                <a:solidFill>
                  <a:srgbClr val="0070C0"/>
                </a:solidFill>
                <a:latin typeface="微软雅黑" panose="020B0503020204020204" pitchFamily="34" charset="-122"/>
                <a:ea typeface="微软雅黑" panose="020B0503020204020204" pitchFamily="34" charset="-122"/>
                <a:sym typeface="Arial" panose="020B0604020202020204" pitchFamily="34" charset="0"/>
              </a:rPr>
              <a:t>的现实逻辑</a:t>
            </a:r>
          </a:p>
        </p:txBody>
      </p:sp>
      <p:sp>
        <p:nvSpPr>
          <p:cNvPr id="101380" name="矩形 2">
            <a:extLst>
              <a:ext uri="{FF2B5EF4-FFF2-40B4-BE49-F238E27FC236}">
                <a16:creationId xmlns:a16="http://schemas.microsoft.com/office/drawing/2014/main" id="{D4E46098-4F02-4221-B3B1-47EAA3559C93}"/>
              </a:ext>
            </a:extLst>
          </p:cNvPr>
          <p:cNvSpPr>
            <a:spLocks noChangeArrowheads="1"/>
          </p:cNvSpPr>
          <p:nvPr/>
        </p:nvSpPr>
        <p:spPr bwMode="auto">
          <a:xfrm>
            <a:off x="1985964" y="1882775"/>
            <a:ext cx="8213725"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en-US" altLang="zh-CN" sz="2800" b="1">
                <a:latin typeface="微软雅黑" panose="020B0503020204020204" pitchFamily="34" charset="-122"/>
                <a:ea typeface="微软雅黑" panose="020B0503020204020204" pitchFamily="34" charset="-122"/>
              </a:rPr>
              <a:t>      </a:t>
            </a:r>
            <a:r>
              <a:rPr lang="en-US" altLang="zh-CN" sz="2000">
                <a:latin typeface="微软雅黑" panose="020B0503020204020204" pitchFamily="34" charset="-122"/>
                <a:ea typeface="微软雅黑" panose="020B0503020204020204" pitchFamily="34" charset="-122"/>
              </a:rPr>
              <a:t> </a:t>
            </a:r>
            <a:r>
              <a:rPr lang="zh-CN" altLang="en-US" sz="2400" b="1">
                <a:latin typeface="楷体" panose="02010609060101010101" pitchFamily="49" charset="-122"/>
                <a:ea typeface="楷体" panose="02010609060101010101" pitchFamily="49" charset="-122"/>
              </a:rPr>
              <a:t>构建了以“政治认同、国家意识、文化自信、公民人格”为重点的</a:t>
            </a:r>
            <a:r>
              <a:rPr lang="zh-CN" altLang="en-US" sz="2400" b="1">
                <a:solidFill>
                  <a:srgbClr val="FF0000"/>
                </a:solidFill>
                <a:latin typeface="楷体" panose="02010609060101010101" pitchFamily="49" charset="-122"/>
                <a:ea typeface="楷体" panose="02010609060101010101" pitchFamily="49" charset="-122"/>
              </a:rPr>
              <a:t>内容体系</a:t>
            </a:r>
            <a:r>
              <a:rPr lang="zh-CN" altLang="en-US" sz="2400" b="1">
                <a:latin typeface="楷体" panose="02010609060101010101" pitchFamily="49" charset="-122"/>
                <a:ea typeface="楷体" panose="02010609060101010101" pitchFamily="49" charset="-122"/>
              </a:rPr>
              <a:t>和以“进教材、进课堂、进课外、进网络、进队伍建设、进评价体系”（六进）为抓手的</a:t>
            </a:r>
            <a:r>
              <a:rPr lang="zh-CN" altLang="en-US" sz="2400" b="1">
                <a:solidFill>
                  <a:srgbClr val="FF0000"/>
                </a:solidFill>
                <a:latin typeface="楷体" panose="02010609060101010101" pitchFamily="49" charset="-122"/>
                <a:ea typeface="楷体" panose="02010609060101010101" pitchFamily="49" charset="-122"/>
              </a:rPr>
              <a:t>工作体系</a:t>
            </a:r>
            <a:r>
              <a:rPr lang="zh-CN" altLang="en-US" sz="2400" b="1">
                <a:latin typeface="楷体" panose="02010609060101010101" pitchFamily="49" charset="-122"/>
                <a:ea typeface="楷体" panose="02010609060101010101" pitchFamily="49" charset="-122"/>
              </a:rPr>
              <a:t>，推动大中小学不同学段德育</a:t>
            </a:r>
            <a:r>
              <a:rPr lang="zh-CN" altLang="en-US" sz="2400" b="1">
                <a:solidFill>
                  <a:srgbClr val="FF0000"/>
                </a:solidFill>
                <a:latin typeface="楷体" panose="02010609060101010101" pitchFamily="49" charset="-122"/>
                <a:ea typeface="楷体" panose="02010609060101010101" pitchFamily="49" charset="-122"/>
              </a:rPr>
              <a:t>纵向协同</a:t>
            </a:r>
            <a:r>
              <a:rPr lang="zh-CN" altLang="en-US" sz="2400" b="1">
                <a:latin typeface="楷体" panose="02010609060101010101" pitchFamily="49" charset="-122"/>
                <a:ea typeface="楷体" panose="02010609060101010101" pitchFamily="49" charset="-122"/>
              </a:rPr>
              <a:t>，推动德育与智育、体育、美育</a:t>
            </a:r>
            <a:r>
              <a:rPr lang="zh-CN" altLang="en-US" sz="2400" b="1">
                <a:solidFill>
                  <a:srgbClr val="FF0000"/>
                </a:solidFill>
                <a:latin typeface="楷体" panose="02010609060101010101" pitchFamily="49" charset="-122"/>
                <a:ea typeface="楷体" panose="02010609060101010101" pitchFamily="49" charset="-122"/>
              </a:rPr>
              <a:t>横向融合</a:t>
            </a:r>
            <a:r>
              <a:rPr lang="zh-CN" altLang="en-US" sz="2400" b="1">
                <a:latin typeface="楷体" panose="02010609060101010101" pitchFamily="49" charset="-122"/>
                <a:ea typeface="楷体" panose="02010609060101010101" pitchFamily="49" charset="-122"/>
              </a:rPr>
              <a:t>。</a:t>
            </a:r>
          </a:p>
        </p:txBody>
      </p:sp>
      <p:sp>
        <p:nvSpPr>
          <p:cNvPr id="101381" name="灯片编号占位符 3">
            <a:extLst>
              <a:ext uri="{FF2B5EF4-FFF2-40B4-BE49-F238E27FC236}">
                <a16:creationId xmlns:a16="http://schemas.microsoft.com/office/drawing/2014/main" id="{FCA602E7-6973-4FD1-9430-13ABB6F63AFF}"/>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Char char="•"/>
            </a:pPr>
            <a:fld id="{AD649D23-C7A4-4F8B-9B7F-E16364FF7C94}" type="slidenum">
              <a:rPr lang="zh-CN" altLang="en-US" smtClean="0"/>
              <a:pPr>
                <a:buFont typeface="Arial" panose="020B0604020202020204" pitchFamily="34" charset="0"/>
                <a:buChar char="•"/>
              </a:pPr>
              <a:t>79</a:t>
            </a:fld>
            <a:endParaRPr lang="zh-CN" altLang="en-US"/>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内容占位符 2">
            <a:extLst>
              <a:ext uri="{FF2B5EF4-FFF2-40B4-BE49-F238E27FC236}">
                <a16:creationId xmlns:a16="http://schemas.microsoft.com/office/drawing/2014/main" id="{0F449A29-2428-4B98-914E-C2BA803FB59F}"/>
              </a:ext>
            </a:extLst>
          </p:cNvPr>
          <p:cNvSpPr>
            <a:spLocks noGrp="1" noChangeArrowheads="1"/>
          </p:cNvSpPr>
          <p:nvPr>
            <p:ph idx="1"/>
          </p:nvPr>
        </p:nvSpPr>
        <p:spPr bwMode="auto">
          <a:xfrm>
            <a:off x="1279426" y="2447461"/>
            <a:ext cx="5707162" cy="19630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buFont typeface="Arial" panose="020B0604020202020204" pitchFamily="34" charset="0"/>
              <a:buNone/>
            </a:pPr>
            <a:r>
              <a:rPr lang="zh-CN" altLang="en-US" b="1" dirty="0">
                <a:solidFill>
                  <a:srgbClr val="0000CC"/>
                </a:solidFill>
                <a:latin typeface="楷体" panose="02010609060101010101" pitchFamily="49" charset="-122"/>
                <a:ea typeface="楷体" panose="02010609060101010101" pitchFamily="49" charset="-122"/>
              </a:rPr>
              <a:t>    建设教育强国是中华民族伟大复兴的基础工程，必须把教育事业放在优先位置，加快教育现代化，办好人民满意的教育。</a:t>
            </a:r>
          </a:p>
        </p:txBody>
      </p:sp>
      <p:sp>
        <p:nvSpPr>
          <p:cNvPr id="17411" name="灯片编号占位符 3">
            <a:extLst>
              <a:ext uri="{FF2B5EF4-FFF2-40B4-BE49-F238E27FC236}">
                <a16:creationId xmlns:a16="http://schemas.microsoft.com/office/drawing/2014/main" id="{A268E193-3F03-4F7A-B1BB-AD6C70104D8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Char char="•"/>
            </a:pPr>
            <a:fld id="{66D54C8D-141E-419D-A366-DD658D8835BF}" type="slidenum">
              <a:rPr lang="zh-CN" altLang="en-US" smtClean="0"/>
              <a:pPr>
                <a:buFont typeface="Arial" panose="020B0604020202020204" pitchFamily="34" charset="0"/>
                <a:buChar char="•"/>
              </a:pPr>
              <a:t>8</a:t>
            </a:fld>
            <a:endParaRPr lang="zh-CN" altLang="en-US"/>
          </a:p>
        </p:txBody>
      </p:sp>
      <p:pic>
        <p:nvPicPr>
          <p:cNvPr id="17412" name="图片 3">
            <a:extLst>
              <a:ext uri="{FF2B5EF4-FFF2-40B4-BE49-F238E27FC236}">
                <a16:creationId xmlns:a16="http://schemas.microsoft.com/office/drawing/2014/main" id="{D27BE47E-224B-4C31-8C90-9FBCD21748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6309" y="2130458"/>
            <a:ext cx="404666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a:extLst>
              <a:ext uri="{FF2B5EF4-FFF2-40B4-BE49-F238E27FC236}">
                <a16:creationId xmlns:a16="http://schemas.microsoft.com/office/drawing/2014/main" id="{239CC45C-614A-4F9E-A924-393D5257963B}"/>
              </a:ext>
            </a:extLst>
          </p:cNvPr>
          <p:cNvSpPr txBox="1"/>
          <p:nvPr/>
        </p:nvSpPr>
        <p:spPr>
          <a:xfrm>
            <a:off x="1858963" y="1060713"/>
            <a:ext cx="5127625" cy="492125"/>
          </a:xfrm>
          <a:prstGeom prst="rect">
            <a:avLst/>
          </a:prstGeom>
          <a:noFill/>
        </p:spPr>
        <p:txBody>
          <a:bodyPr lIns="0" tIns="0" rIns="0" bIns="0">
            <a:spAutoFit/>
          </a:bodyPr>
          <a:lstStyle/>
          <a:p>
            <a:pPr>
              <a:defRPr/>
            </a:pPr>
            <a:r>
              <a:rPr lang="en-US" altLang="zh-CN" sz="3200" b="1" dirty="0">
                <a:solidFill>
                  <a:srgbClr val="7030A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B  </a:t>
            </a:r>
            <a:r>
              <a:rPr lang="zh-CN" altLang="en-US" sz="3200" b="1" dirty="0">
                <a:solidFill>
                  <a:srgbClr val="7030A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中共“十九大” 精神</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426" name="组合 54">
            <a:extLst>
              <a:ext uri="{FF2B5EF4-FFF2-40B4-BE49-F238E27FC236}">
                <a16:creationId xmlns:a16="http://schemas.microsoft.com/office/drawing/2014/main" id="{A4E465B2-AD6B-4E10-9181-5429BFA830E8}"/>
              </a:ext>
            </a:extLst>
          </p:cNvPr>
          <p:cNvGrpSpPr>
            <a:grpSpLocks/>
          </p:cNvGrpSpPr>
          <p:nvPr/>
        </p:nvGrpSpPr>
        <p:grpSpPr bwMode="auto">
          <a:xfrm>
            <a:off x="1974851" y="982664"/>
            <a:ext cx="8048625" cy="676275"/>
            <a:chOff x="310193" y="1072819"/>
            <a:chExt cx="8119493" cy="902687"/>
          </a:xfrm>
        </p:grpSpPr>
        <p:cxnSp>
          <p:nvCxnSpPr>
            <p:cNvPr id="48" name="直接连接符​​ 14">
              <a:extLst>
                <a:ext uri="{FF2B5EF4-FFF2-40B4-BE49-F238E27FC236}">
                  <a16:creationId xmlns:a16="http://schemas.microsoft.com/office/drawing/2014/main" id="{9149039D-5FD9-4608-AA02-663173D79F53}"/>
                </a:ext>
              </a:extLst>
            </p:cNvPr>
            <p:cNvCxnSpPr/>
            <p:nvPr/>
          </p:nvCxnSpPr>
          <p:spPr>
            <a:xfrm>
              <a:off x="310193" y="1072819"/>
              <a:ext cx="4261533"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103431" name="TextBox 9">
              <a:extLst>
                <a:ext uri="{FF2B5EF4-FFF2-40B4-BE49-F238E27FC236}">
                  <a16:creationId xmlns:a16="http://schemas.microsoft.com/office/drawing/2014/main" id="{47336569-EB74-4E5F-9AA7-B8376A223B10}"/>
                </a:ext>
              </a:extLst>
            </p:cNvPr>
            <p:cNvSpPr txBox="1">
              <a:spLocks noChangeArrowheads="1"/>
            </p:cNvSpPr>
            <p:nvPr/>
          </p:nvSpPr>
          <p:spPr bwMode="auto">
            <a:xfrm>
              <a:off x="379371" y="1279641"/>
              <a:ext cx="8050315" cy="69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a:latin typeface="仿宋" panose="02010609060101010101" pitchFamily="49" charset="-122"/>
                  <a:ea typeface="仿宋" panose="02010609060101010101" pitchFamily="49" charset="-122"/>
                </a:rPr>
                <a:t>二是“课程思政”理念。</a:t>
              </a:r>
            </a:p>
          </p:txBody>
        </p:sp>
      </p:grpSp>
      <p:sp>
        <p:nvSpPr>
          <p:cNvPr id="103427" name="TextBox 9">
            <a:extLst>
              <a:ext uri="{FF2B5EF4-FFF2-40B4-BE49-F238E27FC236}">
                <a16:creationId xmlns:a16="http://schemas.microsoft.com/office/drawing/2014/main" id="{B80A0340-E72D-45FC-94A3-8F9E4CD657C9}"/>
              </a:ext>
            </a:extLst>
          </p:cNvPr>
          <p:cNvSpPr txBox="1">
            <a:spLocks noChangeArrowheads="1"/>
          </p:cNvSpPr>
          <p:nvPr/>
        </p:nvSpPr>
        <p:spPr bwMode="auto">
          <a:xfrm>
            <a:off x="1993901" y="288925"/>
            <a:ext cx="70596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800" b="1">
                <a:solidFill>
                  <a:srgbClr val="0070C0"/>
                </a:solidFill>
                <a:latin typeface="微软雅黑" panose="020B0503020204020204" pitchFamily="34" charset="-122"/>
                <a:ea typeface="微软雅黑" panose="020B0503020204020204" pitchFamily="34" charset="-122"/>
                <a:sym typeface="Arial" panose="020B0604020202020204" pitchFamily="34" charset="0"/>
              </a:rPr>
              <a:t>2. </a:t>
            </a:r>
            <a:r>
              <a:rPr lang="zh-CN" altLang="en-US" sz="2800" b="1">
                <a:solidFill>
                  <a:srgbClr val="0070C0"/>
                </a:solidFill>
                <a:latin typeface="微软雅黑" panose="020B0503020204020204" pitchFamily="34" charset="-122"/>
                <a:ea typeface="微软雅黑" panose="020B0503020204020204" pitchFamily="34" charset="-122"/>
                <a:sym typeface="Arial" panose="020B0604020202020204" pitchFamily="34" charset="0"/>
              </a:rPr>
              <a:t>推进</a:t>
            </a:r>
            <a:r>
              <a:rPr lang="en-US" altLang="zh-CN" sz="2800" b="1">
                <a:solidFill>
                  <a:srgbClr val="0070C0"/>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800" b="1">
                <a:solidFill>
                  <a:srgbClr val="0070C0"/>
                </a:solidFill>
                <a:latin typeface="微软雅黑" panose="020B0503020204020204" pitchFamily="34" charset="-122"/>
                <a:ea typeface="微软雅黑" panose="020B0503020204020204" pitchFamily="34" charset="-122"/>
                <a:sym typeface="Arial" panose="020B0604020202020204" pitchFamily="34" charset="0"/>
              </a:rPr>
              <a:t>三圈三全十育人</a:t>
            </a:r>
            <a:r>
              <a:rPr lang="en-US" altLang="zh-CN" sz="2800" b="1">
                <a:solidFill>
                  <a:srgbClr val="0070C0"/>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800" b="1">
                <a:solidFill>
                  <a:srgbClr val="0070C0"/>
                </a:solidFill>
                <a:latin typeface="微软雅黑" panose="020B0503020204020204" pitchFamily="34" charset="-122"/>
                <a:ea typeface="微软雅黑" panose="020B0503020204020204" pitchFamily="34" charset="-122"/>
                <a:sym typeface="Arial" panose="020B0604020202020204" pitchFamily="34" charset="0"/>
              </a:rPr>
              <a:t>的现实逻辑</a:t>
            </a:r>
          </a:p>
        </p:txBody>
      </p:sp>
      <p:sp>
        <p:nvSpPr>
          <p:cNvPr id="103428" name="矩形 2">
            <a:extLst>
              <a:ext uri="{FF2B5EF4-FFF2-40B4-BE49-F238E27FC236}">
                <a16:creationId xmlns:a16="http://schemas.microsoft.com/office/drawing/2014/main" id="{64DE0835-655C-4365-9619-40377022890D}"/>
              </a:ext>
            </a:extLst>
          </p:cNvPr>
          <p:cNvSpPr>
            <a:spLocks noChangeArrowheads="1"/>
          </p:cNvSpPr>
          <p:nvPr/>
        </p:nvSpPr>
        <p:spPr bwMode="auto">
          <a:xfrm>
            <a:off x="893135" y="1831976"/>
            <a:ext cx="10460665" cy="2346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lnSpc>
                <a:spcPct val="150000"/>
              </a:lnSpc>
              <a:buFont typeface="Arial" panose="020B0604020202020204" pitchFamily="34" charset="0"/>
              <a:buChar char="•"/>
            </a:pPr>
            <a:r>
              <a:rPr lang="zh-CN" altLang="zh-CN" sz="2000" b="1" dirty="0">
                <a:latin typeface="微软雅黑" panose="020B0503020204020204" pitchFamily="34" charset="-122"/>
                <a:ea typeface="微软雅黑" panose="020B0503020204020204" pitchFamily="34" charset="-122"/>
              </a:rPr>
              <a:t>全市推广“课程思政”，启动整体试点校12所、重点培育校12所，实现全市高校全覆盖</a:t>
            </a:r>
            <a:endParaRPr lang="en-US" altLang="zh-CN" sz="2000" b="1" dirty="0">
              <a:latin typeface="微软雅黑" panose="020B0503020204020204" pitchFamily="34" charset="-122"/>
              <a:ea typeface="微软雅黑" panose="020B0503020204020204" pitchFamily="34" charset="-122"/>
            </a:endParaRPr>
          </a:p>
          <a:p>
            <a:pPr algn="just">
              <a:lnSpc>
                <a:spcPct val="150000"/>
              </a:lnSpc>
              <a:buFont typeface="Arial" panose="020B0604020202020204" pitchFamily="34" charset="0"/>
              <a:buChar char="•"/>
            </a:pPr>
            <a:r>
              <a:rPr lang="zh-CN" altLang="zh-CN" sz="2000" b="1" dirty="0">
                <a:latin typeface="微软雅黑" panose="020B0503020204020204" pitchFamily="34" charset="-122"/>
                <a:ea typeface="微软雅黑" panose="020B0503020204020204" pitchFamily="34" charset="-122"/>
              </a:rPr>
              <a:t>打造20门思想政治理论课示范课程、</a:t>
            </a:r>
            <a:r>
              <a:rPr lang="en-US" altLang="zh-CN" sz="2000" b="1" dirty="0">
                <a:latin typeface="微软雅黑" panose="020B0503020204020204" pitchFamily="34" charset="-122"/>
                <a:ea typeface="微软雅黑" panose="020B0503020204020204" pitchFamily="34" charset="-122"/>
              </a:rPr>
              <a:t>600</a:t>
            </a:r>
            <a:r>
              <a:rPr lang="zh-CN" altLang="zh-CN" sz="2000" b="1" dirty="0">
                <a:latin typeface="微软雅黑" panose="020B0503020204020204" pitchFamily="34" charset="-122"/>
                <a:ea typeface="微软雅黑" panose="020B0503020204020204" pitchFamily="34" charset="-122"/>
              </a:rPr>
              <a:t>余门综合素养课、</a:t>
            </a:r>
            <a:r>
              <a:rPr lang="en-US" altLang="zh-CN" sz="2000" b="1" dirty="0">
                <a:latin typeface="微软雅黑" panose="020B0503020204020204" pitchFamily="34" charset="-122"/>
                <a:ea typeface="微软雅黑" panose="020B0503020204020204" pitchFamily="34" charset="-122"/>
              </a:rPr>
              <a:t> 2000</a:t>
            </a:r>
            <a:r>
              <a:rPr lang="zh-CN" altLang="zh-CN" sz="2000" b="1" dirty="0">
                <a:latin typeface="微软雅黑" panose="020B0503020204020204" pitchFamily="34" charset="-122"/>
                <a:ea typeface="微软雅黑" panose="020B0503020204020204" pitchFamily="34" charset="-122"/>
              </a:rPr>
              <a:t>余门专业课</a:t>
            </a:r>
            <a:endParaRPr lang="en-US" altLang="zh-CN" sz="2000" b="1" dirty="0">
              <a:latin typeface="微软雅黑" panose="020B0503020204020204" pitchFamily="34" charset="-122"/>
              <a:ea typeface="微软雅黑" panose="020B0503020204020204" pitchFamily="34" charset="-122"/>
            </a:endParaRPr>
          </a:p>
          <a:p>
            <a:pPr algn="just">
              <a:lnSpc>
                <a:spcPct val="150000"/>
              </a:lnSpc>
              <a:buFont typeface="Arial" panose="020B0604020202020204" pitchFamily="34" charset="0"/>
              <a:buChar char="•"/>
            </a:pPr>
            <a:r>
              <a:rPr lang="zh-CN" altLang="zh-CN" sz="2000" b="1" dirty="0">
                <a:latin typeface="微软雅黑" panose="020B0503020204020204" pitchFamily="34" charset="-122"/>
                <a:ea typeface="微软雅黑" panose="020B0503020204020204" pitchFamily="34" charset="-122"/>
              </a:rPr>
              <a:t>高校书记校长纷纷走上讲台，推动</a:t>
            </a:r>
            <a:r>
              <a:rPr lang="en-US" altLang="zh-CN" sz="2000" b="1" dirty="0">
                <a:latin typeface="微软雅黑" panose="020B0503020204020204" pitchFamily="34" charset="-122"/>
                <a:ea typeface="微软雅黑" panose="020B0503020204020204" pitchFamily="34" charset="-122"/>
              </a:rPr>
              <a:t>60</a:t>
            </a:r>
            <a:r>
              <a:rPr lang="zh-CN" altLang="zh-CN" sz="2000" b="1" dirty="0">
                <a:latin typeface="微软雅黑" panose="020B0503020204020204" pitchFamily="34" charset="-122"/>
                <a:ea typeface="微软雅黑" panose="020B0503020204020204" pitchFamily="34" charset="-122"/>
              </a:rPr>
              <a:t>余门“中国系列”课程创新</a:t>
            </a:r>
            <a:endParaRPr lang="en-US" altLang="zh-CN" sz="2000" b="1" dirty="0">
              <a:latin typeface="微软雅黑" panose="020B0503020204020204" pitchFamily="34" charset="-122"/>
              <a:ea typeface="微软雅黑" panose="020B0503020204020204" pitchFamily="34" charset="-122"/>
            </a:endParaRPr>
          </a:p>
          <a:p>
            <a:pPr algn="just">
              <a:lnSpc>
                <a:spcPct val="150000"/>
              </a:lnSpc>
              <a:buFont typeface="Arial" panose="020B0604020202020204" pitchFamily="34" charset="0"/>
              <a:buChar char="•"/>
            </a:pPr>
            <a:r>
              <a:rPr lang="zh-CN" altLang="zh-CN" sz="2000" b="1" dirty="0">
                <a:latin typeface="微软雅黑" panose="020B0503020204020204" pitchFamily="34" charset="-122"/>
                <a:ea typeface="微软雅黑" panose="020B0503020204020204" pitchFamily="34" charset="-122"/>
              </a:rPr>
              <a:t>形成以</a:t>
            </a:r>
            <a:r>
              <a:rPr lang="zh-CN" altLang="zh-CN" sz="2000" b="1" dirty="0">
                <a:solidFill>
                  <a:srgbClr val="C00000"/>
                </a:solidFill>
                <a:latin typeface="微软雅黑" panose="020B0503020204020204" pitchFamily="34" charset="-122"/>
                <a:ea typeface="微软雅黑" panose="020B0503020204020204" pitchFamily="34" charset="-122"/>
              </a:rPr>
              <a:t>思政必修课为核心、“中国系列”思政选修课为骨干、综合素养课为支撑、专业课为辐射</a:t>
            </a:r>
            <a:r>
              <a:rPr lang="zh-CN" altLang="zh-CN" sz="2000" b="1" dirty="0">
                <a:latin typeface="微软雅黑" panose="020B0503020204020204" pitchFamily="34" charset="-122"/>
                <a:ea typeface="微软雅黑" panose="020B0503020204020204" pitchFamily="34" charset="-122"/>
              </a:rPr>
              <a:t>的“课程思政”育人同心圆，形成从“思政课程”到“课程思政”的圈层效应。</a:t>
            </a:r>
          </a:p>
        </p:txBody>
      </p:sp>
      <p:sp>
        <p:nvSpPr>
          <p:cNvPr id="103429" name="灯片编号占位符 3">
            <a:extLst>
              <a:ext uri="{FF2B5EF4-FFF2-40B4-BE49-F238E27FC236}">
                <a16:creationId xmlns:a16="http://schemas.microsoft.com/office/drawing/2014/main" id="{375E2C9E-71EA-480B-971F-C63DB20F83F7}"/>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Char char="•"/>
            </a:pPr>
            <a:fld id="{62EF7DD5-2888-42E0-A21E-B57DD49EDC3D}" type="slidenum">
              <a:rPr lang="zh-CN" altLang="en-US" smtClean="0"/>
              <a:pPr>
                <a:buFont typeface="Arial" panose="020B0604020202020204" pitchFamily="34" charset="0"/>
                <a:buChar char="•"/>
              </a:pPr>
              <a:t>80</a:t>
            </a:fld>
            <a:endParaRPr lang="zh-CN" altLang="en-US"/>
          </a:p>
        </p:txBody>
      </p:sp>
    </p:spTree>
    <p:custDataLst>
      <p:tags r:id="rId1"/>
    </p:custData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474" name="组合 54">
            <a:extLst>
              <a:ext uri="{FF2B5EF4-FFF2-40B4-BE49-F238E27FC236}">
                <a16:creationId xmlns:a16="http://schemas.microsoft.com/office/drawing/2014/main" id="{4C53A63E-2366-4433-A432-680D6C5BB70C}"/>
              </a:ext>
            </a:extLst>
          </p:cNvPr>
          <p:cNvGrpSpPr>
            <a:grpSpLocks/>
          </p:cNvGrpSpPr>
          <p:nvPr/>
        </p:nvGrpSpPr>
        <p:grpSpPr bwMode="auto">
          <a:xfrm>
            <a:off x="1917701" y="1047750"/>
            <a:ext cx="8048625" cy="693738"/>
            <a:chOff x="310193" y="1072819"/>
            <a:chExt cx="8119493" cy="924667"/>
          </a:xfrm>
        </p:grpSpPr>
        <p:cxnSp>
          <p:nvCxnSpPr>
            <p:cNvPr id="48" name="直接连接符​​ 14">
              <a:extLst>
                <a:ext uri="{FF2B5EF4-FFF2-40B4-BE49-F238E27FC236}">
                  <a16:creationId xmlns:a16="http://schemas.microsoft.com/office/drawing/2014/main" id="{4142E499-9DC7-42DE-9F83-83126BAB2CA3}"/>
                </a:ext>
              </a:extLst>
            </p:cNvPr>
            <p:cNvCxnSpPr/>
            <p:nvPr/>
          </p:nvCxnSpPr>
          <p:spPr>
            <a:xfrm>
              <a:off x="310193" y="1072819"/>
              <a:ext cx="4261533"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105479" name="TextBox 9">
              <a:extLst>
                <a:ext uri="{FF2B5EF4-FFF2-40B4-BE49-F238E27FC236}">
                  <a16:creationId xmlns:a16="http://schemas.microsoft.com/office/drawing/2014/main" id="{CD12A7C2-82A0-45F7-9E7D-154F9FA943AE}"/>
                </a:ext>
              </a:extLst>
            </p:cNvPr>
            <p:cNvSpPr txBox="1">
              <a:spLocks noChangeArrowheads="1"/>
            </p:cNvSpPr>
            <p:nvPr/>
          </p:nvSpPr>
          <p:spPr bwMode="auto">
            <a:xfrm>
              <a:off x="379371" y="1300141"/>
              <a:ext cx="8050315" cy="697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2800" b="1">
                  <a:latin typeface="仿宋" panose="02010609060101010101" pitchFamily="49" charset="-122"/>
                  <a:ea typeface="仿宋" panose="02010609060101010101" pitchFamily="49" charset="-122"/>
                </a:rPr>
                <a:t>三是高校党委全面从严治党三大主体责任理念。</a:t>
              </a:r>
            </a:p>
          </p:txBody>
        </p:sp>
      </p:grpSp>
      <p:sp>
        <p:nvSpPr>
          <p:cNvPr id="105475" name="TextBox 9">
            <a:extLst>
              <a:ext uri="{FF2B5EF4-FFF2-40B4-BE49-F238E27FC236}">
                <a16:creationId xmlns:a16="http://schemas.microsoft.com/office/drawing/2014/main" id="{82A6FB14-C1FC-474A-A4BF-E4DBBE2B6D2C}"/>
              </a:ext>
            </a:extLst>
          </p:cNvPr>
          <p:cNvSpPr txBox="1">
            <a:spLocks noChangeArrowheads="1"/>
          </p:cNvSpPr>
          <p:nvPr/>
        </p:nvSpPr>
        <p:spPr bwMode="auto">
          <a:xfrm>
            <a:off x="1985963" y="533400"/>
            <a:ext cx="70596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2800" b="1">
                <a:solidFill>
                  <a:srgbClr val="0070C0"/>
                </a:solidFill>
                <a:latin typeface="微软雅黑" panose="020B0503020204020204" pitchFamily="34" charset="-122"/>
                <a:ea typeface="微软雅黑" panose="020B0503020204020204" pitchFamily="34" charset="-122"/>
                <a:sym typeface="Arial" panose="020B0604020202020204" pitchFamily="34" charset="0"/>
              </a:rPr>
              <a:t>2. </a:t>
            </a:r>
            <a:r>
              <a:rPr lang="zh-CN" altLang="en-US" sz="2800" b="1">
                <a:solidFill>
                  <a:srgbClr val="0070C0"/>
                </a:solidFill>
                <a:latin typeface="微软雅黑" panose="020B0503020204020204" pitchFamily="34" charset="-122"/>
                <a:ea typeface="微软雅黑" panose="020B0503020204020204" pitchFamily="34" charset="-122"/>
                <a:sym typeface="Arial" panose="020B0604020202020204" pitchFamily="34" charset="0"/>
              </a:rPr>
              <a:t>推进</a:t>
            </a:r>
            <a:r>
              <a:rPr lang="en-US" altLang="zh-CN" sz="2800" b="1">
                <a:solidFill>
                  <a:srgbClr val="0070C0"/>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800" b="1">
                <a:solidFill>
                  <a:srgbClr val="0070C0"/>
                </a:solidFill>
                <a:latin typeface="微软雅黑" panose="020B0503020204020204" pitchFamily="34" charset="-122"/>
                <a:ea typeface="微软雅黑" panose="020B0503020204020204" pitchFamily="34" charset="-122"/>
                <a:sym typeface="Arial" panose="020B0604020202020204" pitchFamily="34" charset="0"/>
              </a:rPr>
              <a:t>三圈三全十育人</a:t>
            </a:r>
            <a:r>
              <a:rPr lang="en-US" altLang="zh-CN" sz="2800" b="1">
                <a:solidFill>
                  <a:srgbClr val="0070C0"/>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2800" b="1">
                <a:solidFill>
                  <a:srgbClr val="0070C0"/>
                </a:solidFill>
                <a:latin typeface="微软雅黑" panose="020B0503020204020204" pitchFamily="34" charset="-122"/>
                <a:ea typeface="微软雅黑" panose="020B0503020204020204" pitchFamily="34" charset="-122"/>
                <a:sym typeface="Arial" panose="020B0604020202020204" pitchFamily="34" charset="0"/>
              </a:rPr>
              <a:t>的现实逻辑</a:t>
            </a:r>
          </a:p>
        </p:txBody>
      </p:sp>
      <p:sp>
        <p:nvSpPr>
          <p:cNvPr id="105476" name="矩形 2">
            <a:extLst>
              <a:ext uri="{FF2B5EF4-FFF2-40B4-BE49-F238E27FC236}">
                <a16:creationId xmlns:a16="http://schemas.microsoft.com/office/drawing/2014/main" id="{203D5E45-D9E1-4446-9042-CFA46DB7B1C7}"/>
              </a:ext>
            </a:extLst>
          </p:cNvPr>
          <p:cNvSpPr>
            <a:spLocks noChangeArrowheads="1"/>
          </p:cNvSpPr>
          <p:nvPr/>
        </p:nvSpPr>
        <p:spPr bwMode="auto">
          <a:xfrm>
            <a:off x="1985964" y="2060575"/>
            <a:ext cx="8358187"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en-US" altLang="zh-CN" sz="2800" b="1">
                <a:latin typeface="微软雅黑" panose="020B0503020204020204" pitchFamily="34" charset="-122"/>
                <a:ea typeface="微软雅黑" panose="020B0503020204020204" pitchFamily="34" charset="-122"/>
              </a:rPr>
              <a:t>      </a:t>
            </a:r>
            <a:r>
              <a:rPr lang="en-US" altLang="zh-CN" sz="2000">
                <a:latin typeface="微软雅黑" panose="020B0503020204020204" pitchFamily="34" charset="-122"/>
                <a:ea typeface="微软雅黑" panose="020B0503020204020204" pitchFamily="34" charset="-122"/>
              </a:rPr>
              <a:t> </a:t>
            </a:r>
            <a:r>
              <a:rPr lang="zh-CN" altLang="en-US" sz="2400">
                <a:latin typeface="微软雅黑" panose="020B0503020204020204" pitchFamily="34" charset="-122"/>
                <a:ea typeface="微软雅黑" panose="020B0503020204020204" pitchFamily="34" charset="-122"/>
              </a:rPr>
              <a:t>推动高校党委切实履行基层党建工作主体责任、意识形态工作主体责任、党风廉政建设和党内监督主体责任，并通过年初印发“责任清单”“问题清单”、年中开展督查、年末开展述职考核的方式，实现三大主体责任</a:t>
            </a:r>
            <a:r>
              <a:rPr lang="zh-CN" altLang="en-US" sz="2400" b="1">
                <a:solidFill>
                  <a:srgbClr val="FF0000"/>
                </a:solidFill>
                <a:latin typeface="微软雅黑" panose="020B0503020204020204" pitchFamily="34" charset="-122"/>
                <a:ea typeface="微软雅黑" panose="020B0503020204020204" pitchFamily="34" charset="-122"/>
              </a:rPr>
              <a:t>“同部署、同落实、同考核”。</a:t>
            </a:r>
          </a:p>
        </p:txBody>
      </p:sp>
      <p:sp>
        <p:nvSpPr>
          <p:cNvPr id="105477" name="灯片编号占位符 3">
            <a:extLst>
              <a:ext uri="{FF2B5EF4-FFF2-40B4-BE49-F238E27FC236}">
                <a16:creationId xmlns:a16="http://schemas.microsoft.com/office/drawing/2014/main" id="{064FD1B5-B12C-4902-A924-CF4043748A9F}"/>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Char char="•"/>
            </a:pPr>
            <a:fld id="{E841657C-8E79-46F5-B48C-1BE3718FFA9C}" type="slidenum">
              <a:rPr lang="zh-CN" altLang="en-US" smtClean="0"/>
              <a:pPr>
                <a:buFont typeface="Arial" panose="020B0604020202020204" pitchFamily="34" charset="0"/>
                <a:buChar char="•"/>
              </a:pPr>
              <a:t>81</a:t>
            </a:fld>
            <a:endParaRPr lang="zh-CN" altLang="en-US"/>
          </a:p>
        </p:txBody>
      </p:sp>
    </p:spTree>
    <p:custDataLst>
      <p:tags r:id="rId1"/>
    </p:custData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73F02C84-F86C-4BA9-9E38-D5C3DB0B5484}"/>
              </a:ext>
            </a:extLst>
          </p:cNvPr>
          <p:cNvSpPr txBox="1"/>
          <p:nvPr/>
        </p:nvSpPr>
        <p:spPr>
          <a:xfrm>
            <a:off x="2351088" y="2133600"/>
            <a:ext cx="7561262" cy="584200"/>
          </a:xfrm>
          <a:prstGeom prst="rect">
            <a:avLst/>
          </a:prstGeom>
          <a:noFill/>
        </p:spPr>
        <p:txBody>
          <a:bodyPr>
            <a:spAutoFit/>
          </a:bodyPr>
          <a:lstStyle/>
          <a:p>
            <a:pPr marL="0" lvl="1">
              <a:defRPr/>
            </a:pPr>
            <a:r>
              <a:rPr lang="en-US" altLang="zh-CN" sz="3200" b="1" dirty="0">
                <a:solidFill>
                  <a:srgbClr val="0070C0"/>
                </a:solidFill>
                <a:latin typeface="+mj-ea"/>
                <a:ea typeface="+mj-ea"/>
                <a:sym typeface="+mn-ea"/>
              </a:rPr>
              <a:t>3.  </a:t>
            </a:r>
            <a:r>
              <a:rPr lang="zh-CN" altLang="en-US" sz="3200" b="1" dirty="0">
                <a:solidFill>
                  <a:srgbClr val="0070C0"/>
                </a:solidFill>
                <a:latin typeface="+mj-ea"/>
                <a:ea typeface="+mj-ea"/>
                <a:sym typeface="+mn-ea"/>
              </a:rPr>
              <a:t>构建“三圈三全十育人”体系的实践</a:t>
            </a:r>
          </a:p>
        </p:txBody>
      </p:sp>
    </p:spTree>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矩形 52">
            <a:extLst>
              <a:ext uri="{FF2B5EF4-FFF2-40B4-BE49-F238E27FC236}">
                <a16:creationId xmlns:a16="http://schemas.microsoft.com/office/drawing/2014/main" id="{40BA5C2F-448D-48D9-B01D-4A7A21EC63A8}"/>
              </a:ext>
            </a:extLst>
          </p:cNvPr>
          <p:cNvSpPr/>
          <p:nvPr/>
        </p:nvSpPr>
        <p:spPr>
          <a:xfrm>
            <a:off x="1774825" y="1916113"/>
            <a:ext cx="8497888" cy="2601912"/>
          </a:xfrm>
          <a:prstGeom prst="rect">
            <a:avLst/>
          </a:prstGeom>
          <a:noFill/>
          <a:ln w="9525">
            <a:noFill/>
          </a:ln>
        </p:spPr>
        <p:txBody>
          <a:bodyPr>
            <a:spAutoFit/>
          </a:bodyPr>
          <a:lstStyle/>
          <a:p>
            <a:pPr marL="457200" indent="-457200">
              <a:lnSpc>
                <a:spcPct val="150000"/>
              </a:lnSpc>
              <a:buFont typeface="Wingdings" panose="05000000000000000000" pitchFamily="2" charset="2"/>
              <a:buChar char="Ø"/>
              <a:defRPr/>
            </a:pPr>
            <a:r>
              <a:rPr lang="en-US" altLang="zh-CN" sz="2800" b="1" dirty="0" err="1">
                <a:solidFill>
                  <a:srgbClr val="C00000"/>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cs typeface="+mn-ea"/>
                <a:sym typeface="Arial" panose="020B0604020202020204" pitchFamily="34" charset="0"/>
              </a:rPr>
              <a:t>抓核心，</a:t>
            </a:r>
            <a:r>
              <a:rPr lang="en-US" altLang="zh-CN" sz="2800" b="1" dirty="0" err="1">
                <a:solidFill>
                  <a:srgbClr val="0070C0"/>
                </a:solidFill>
                <a:latin typeface="楷体" panose="02010609060101010101" pitchFamily="49" charset="-122"/>
                <a:ea typeface="楷体" panose="02010609060101010101" pitchFamily="49" charset="-122"/>
                <a:cs typeface="+mn-ea"/>
                <a:sym typeface="Arial" panose="020B0604020202020204" pitchFamily="34" charset="0"/>
              </a:rPr>
              <a:t>扎实深化</a:t>
            </a:r>
            <a:r>
              <a:rPr lang="zh-CN" altLang="en-US" sz="2800" b="1" dirty="0">
                <a:solidFill>
                  <a:srgbClr val="0070C0"/>
                </a:solidFill>
                <a:latin typeface="楷体" panose="02010609060101010101" pitchFamily="49" charset="-122"/>
                <a:ea typeface="楷体" panose="02010609060101010101" pitchFamily="49" charset="-122"/>
                <a:cs typeface="+mn-ea"/>
                <a:sym typeface="Arial" panose="020B0604020202020204" pitchFamily="34" charset="0"/>
              </a:rPr>
              <a:t>思政课和</a:t>
            </a:r>
            <a:r>
              <a:rPr lang="en-US" altLang="zh-CN" sz="2800" b="1" dirty="0">
                <a:solidFill>
                  <a:srgbClr val="0070C0"/>
                </a:solidFill>
                <a:latin typeface="楷体" panose="02010609060101010101" pitchFamily="49" charset="-122"/>
                <a:ea typeface="楷体" panose="02010609060101010101" pitchFamily="49" charset="-122"/>
                <a:cs typeface="+mn-ea"/>
                <a:sym typeface="Arial" panose="020B0604020202020204" pitchFamily="34" charset="0"/>
              </a:rPr>
              <a:t>“课程思政”教学改革</a:t>
            </a:r>
            <a:r>
              <a:rPr lang="en-US" altLang="zh-CN" sz="2800" b="1" dirty="0">
                <a:latin typeface="楷体" panose="02010609060101010101" pitchFamily="49" charset="-122"/>
                <a:ea typeface="楷体" panose="02010609060101010101" pitchFamily="49" charset="-122"/>
                <a:sym typeface="Arial" panose="020B0604020202020204" pitchFamily="34" charset="0"/>
              </a:rPr>
              <a:t> </a:t>
            </a:r>
          </a:p>
          <a:p>
            <a:pPr marL="457200" indent="-457200">
              <a:lnSpc>
                <a:spcPct val="150000"/>
              </a:lnSpc>
              <a:buFont typeface="Wingdings" panose="05000000000000000000" pitchFamily="2" charset="2"/>
              <a:buChar char="u"/>
              <a:defRPr/>
            </a:pPr>
            <a:r>
              <a:rPr lang="zh-CN" altLang="en-US" sz="2800" dirty="0">
                <a:latin typeface="+mn-ea"/>
                <a:cs typeface="+mn-ea"/>
                <a:sym typeface="Arial" panose="020B0604020202020204" pitchFamily="34" charset="0"/>
              </a:rPr>
              <a:t>进一步发挥思政课的核心作用和教学水平</a:t>
            </a:r>
            <a:endParaRPr lang="en-US" altLang="zh-CN" sz="2800" dirty="0">
              <a:latin typeface="+mn-ea"/>
              <a:cs typeface="+mn-ea"/>
              <a:sym typeface="Arial" panose="020B0604020202020204" pitchFamily="34" charset="0"/>
            </a:endParaRPr>
          </a:p>
          <a:p>
            <a:pPr marL="457200" indent="-457200">
              <a:lnSpc>
                <a:spcPct val="150000"/>
              </a:lnSpc>
              <a:buFont typeface="Wingdings" panose="05000000000000000000" pitchFamily="2" charset="2"/>
              <a:buChar char="u"/>
              <a:defRPr/>
            </a:pPr>
            <a:r>
              <a:rPr lang="en-US" altLang="zh-CN" sz="2800" dirty="0" err="1">
                <a:latin typeface="+mn-ea"/>
                <a:cs typeface="+mn-ea"/>
                <a:sym typeface="Arial" panose="020B0604020202020204" pitchFamily="34" charset="0"/>
              </a:rPr>
              <a:t>进一步</a:t>
            </a:r>
            <a:r>
              <a:rPr lang="zh-CN" altLang="en-US" sz="2800" dirty="0">
                <a:latin typeface="+mn-ea"/>
                <a:cs typeface="+mn-ea"/>
                <a:sym typeface="Arial" panose="020B0604020202020204" pitchFamily="34" charset="0"/>
              </a:rPr>
              <a:t>提升</a:t>
            </a:r>
            <a:r>
              <a:rPr lang="en-US" altLang="zh-CN" sz="2800" dirty="0">
                <a:latin typeface="+mn-ea"/>
                <a:cs typeface="+mn-ea"/>
                <a:sym typeface="Arial" panose="020B0604020202020204" pitchFamily="34" charset="0"/>
              </a:rPr>
              <a:t>“</a:t>
            </a:r>
            <a:r>
              <a:rPr lang="en-US" altLang="zh-CN" sz="2800" dirty="0" err="1">
                <a:latin typeface="+mn-ea"/>
                <a:cs typeface="+mn-ea"/>
                <a:sym typeface="Arial" panose="020B0604020202020204" pitchFamily="34" charset="0"/>
              </a:rPr>
              <a:t>课程思政</a:t>
            </a:r>
            <a:r>
              <a:rPr lang="en-US" altLang="zh-CN" sz="2800" dirty="0">
                <a:latin typeface="+mn-ea"/>
                <a:cs typeface="+mn-ea"/>
                <a:sym typeface="Arial" panose="020B0604020202020204" pitchFamily="34" charset="0"/>
              </a:rPr>
              <a:t>”</a:t>
            </a:r>
            <a:r>
              <a:rPr lang="zh-CN" altLang="en-US" sz="2800" dirty="0">
                <a:latin typeface="+mn-ea"/>
                <a:cs typeface="+mn-ea"/>
                <a:sym typeface="Arial" panose="020B0604020202020204" pitchFamily="34" charset="0"/>
              </a:rPr>
              <a:t>建设水平和</a:t>
            </a:r>
            <a:r>
              <a:rPr lang="zh-CN" altLang="en-US" sz="2800" dirty="0">
                <a:latin typeface="+mn-ea"/>
                <a:cs typeface="+mn-ea"/>
                <a:sym typeface="+mn-ea"/>
              </a:rPr>
              <a:t>打造精品课程</a:t>
            </a:r>
          </a:p>
          <a:p>
            <a:pPr marL="457200" indent="-457200">
              <a:lnSpc>
                <a:spcPct val="150000"/>
              </a:lnSpc>
              <a:buFont typeface="Wingdings" panose="05000000000000000000" pitchFamily="2" charset="2"/>
              <a:buChar char="u"/>
              <a:defRPr/>
            </a:pPr>
            <a:r>
              <a:rPr lang="zh-CN" altLang="en-US" sz="2800" dirty="0">
                <a:latin typeface="+mn-ea"/>
                <a:cs typeface="+mn-ea"/>
                <a:sym typeface="+mn-ea"/>
              </a:rPr>
              <a:t>进一步深化制度供给和加大评价考核激励</a:t>
            </a:r>
          </a:p>
        </p:txBody>
      </p:sp>
      <p:sp>
        <p:nvSpPr>
          <p:cNvPr id="3" name="TextBox 9">
            <a:extLst>
              <a:ext uri="{FF2B5EF4-FFF2-40B4-BE49-F238E27FC236}">
                <a16:creationId xmlns:a16="http://schemas.microsoft.com/office/drawing/2014/main" id="{D1E8E505-0005-461F-8EAE-79DE1EEFA1CF}"/>
              </a:ext>
            </a:extLst>
          </p:cNvPr>
          <p:cNvSpPr txBox="1"/>
          <p:nvPr/>
        </p:nvSpPr>
        <p:spPr>
          <a:xfrm>
            <a:off x="1985964" y="533400"/>
            <a:ext cx="7926387" cy="954088"/>
          </a:xfrm>
          <a:prstGeom prst="rect">
            <a:avLst/>
          </a:prstGeom>
          <a:noFill/>
        </p:spPr>
        <p:txBody>
          <a:bodyPr>
            <a:spAutoFit/>
          </a:bodyPr>
          <a:lstStyle/>
          <a:p>
            <a:pPr>
              <a:defRPr/>
            </a:pPr>
            <a:r>
              <a:rPr lang="zh-CN" altLang="en-US" sz="2800" b="1" dirty="0">
                <a:solidFill>
                  <a:srgbClr val="0070C0"/>
                </a:solidFill>
                <a:latin typeface="+mn-ea"/>
                <a:sym typeface="Arial" panose="020B0604020202020204" pitchFamily="34" charset="0"/>
              </a:rPr>
              <a:t>（</a:t>
            </a:r>
            <a:r>
              <a:rPr lang="en-US" altLang="zh-CN" sz="2800" b="1" dirty="0">
                <a:solidFill>
                  <a:srgbClr val="0070C0"/>
                </a:solidFill>
                <a:latin typeface="+mn-ea"/>
                <a:sym typeface="Arial" panose="020B0604020202020204" pitchFamily="34" charset="0"/>
              </a:rPr>
              <a:t>1</a:t>
            </a:r>
            <a:r>
              <a:rPr lang="zh-CN" altLang="en-US" sz="2800" b="1" dirty="0">
                <a:solidFill>
                  <a:srgbClr val="0070C0"/>
                </a:solidFill>
                <a:latin typeface="+mn-ea"/>
                <a:sym typeface="Arial" panose="020B0604020202020204" pitchFamily="34" charset="0"/>
              </a:rPr>
              <a:t>）</a:t>
            </a:r>
            <a:r>
              <a:rPr lang="zh-CN" altLang="en-US" sz="2800" b="1" dirty="0">
                <a:solidFill>
                  <a:srgbClr val="C00000"/>
                </a:solidFill>
                <a:effectLst>
                  <a:outerShdw blurRad="38100" dist="38100" dir="2700000" algn="tl">
                    <a:srgbClr val="000000">
                      <a:alpha val="43137"/>
                    </a:srgbClr>
                  </a:outerShdw>
                </a:effectLst>
                <a:latin typeface="+mn-ea"/>
                <a:sym typeface="Arial" panose="020B0604020202020204" pitchFamily="34" charset="0"/>
              </a:rPr>
              <a:t>内圈</a:t>
            </a:r>
            <a:r>
              <a:rPr lang="zh-CN" altLang="en-US" sz="2800" b="1" dirty="0">
                <a:solidFill>
                  <a:srgbClr val="0070C0"/>
                </a:solidFill>
                <a:latin typeface="+mn-ea"/>
                <a:sym typeface="Arial" panose="020B0604020202020204" pitchFamily="34" charset="0"/>
              </a:rPr>
              <a:t>：</a:t>
            </a:r>
            <a:r>
              <a:rPr lang="zh-CN" altLang="en-US" sz="2800" b="1" dirty="0">
                <a:solidFill>
                  <a:srgbClr val="0070C0"/>
                </a:solidFill>
                <a:latin typeface="+mn-ea"/>
                <a:sym typeface="+mn-ea"/>
              </a:rPr>
              <a:t>着力深化高校思政课和“课程思政”</a:t>
            </a:r>
          </a:p>
          <a:p>
            <a:pPr>
              <a:defRPr/>
            </a:pPr>
            <a:r>
              <a:rPr lang="zh-CN" altLang="en-US" sz="2800" b="1" dirty="0">
                <a:solidFill>
                  <a:srgbClr val="0070C0"/>
                </a:solidFill>
                <a:latin typeface="+mn-ea"/>
                <a:sym typeface="+mn-ea"/>
              </a:rPr>
              <a:t>   教学改革，实施全员育人</a:t>
            </a:r>
            <a:endParaRPr lang="zh-CN" altLang="en-US" sz="2800" b="1" dirty="0">
              <a:solidFill>
                <a:srgbClr val="0070C0"/>
              </a:solidFill>
              <a:latin typeface="+mn-ea"/>
              <a:sym typeface="Arial" panose="020B0604020202020204" pitchFamily="34" charset="0"/>
            </a:endParaRPr>
          </a:p>
        </p:txBody>
      </p:sp>
    </p:spTree>
  </p:cSld>
  <p:clrMapOvr>
    <a:masterClrMapping/>
  </p:clrMapOvr>
  <p:transition spd="med"/>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矩形 52">
            <a:extLst>
              <a:ext uri="{FF2B5EF4-FFF2-40B4-BE49-F238E27FC236}">
                <a16:creationId xmlns:a16="http://schemas.microsoft.com/office/drawing/2014/main" id="{C0BE8E51-E85A-4074-AD1F-286A4AAE4D0F}"/>
              </a:ext>
            </a:extLst>
          </p:cNvPr>
          <p:cNvSpPr/>
          <p:nvPr/>
        </p:nvSpPr>
        <p:spPr>
          <a:xfrm>
            <a:off x="935665" y="1916113"/>
            <a:ext cx="10058400" cy="2739211"/>
          </a:xfrm>
          <a:prstGeom prst="rect">
            <a:avLst/>
          </a:prstGeom>
          <a:noFill/>
          <a:ln w="9525">
            <a:noFill/>
          </a:ln>
        </p:spPr>
        <p:txBody>
          <a:bodyPr wrap="square">
            <a:spAutoFit/>
          </a:bodyPr>
          <a:lstStyle/>
          <a:p>
            <a:pPr marL="457200" indent="-457200">
              <a:buFont typeface="Wingdings" panose="05000000000000000000" pitchFamily="2" charset="2"/>
              <a:buChar char="Ø"/>
              <a:defRPr/>
            </a:pPr>
            <a:r>
              <a:rPr lang="en-US" altLang="zh-CN" sz="2800" b="1" dirty="0" err="1">
                <a:solidFill>
                  <a:srgbClr val="C00000"/>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cs typeface="+mn-ea"/>
                <a:sym typeface="Arial" panose="020B0604020202020204" pitchFamily="34" charset="0"/>
              </a:rPr>
              <a:t>抓重点</a:t>
            </a:r>
            <a:r>
              <a:rPr lang="en-US" altLang="zh-CN" sz="2800" b="1" dirty="0">
                <a:solidFill>
                  <a:srgbClr val="C00000"/>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cs typeface="+mn-ea"/>
                <a:sym typeface="Arial" panose="020B0604020202020204" pitchFamily="34" charset="0"/>
              </a:rPr>
              <a:t>，</a:t>
            </a:r>
            <a:r>
              <a:rPr lang="zh-CN" altLang="en-US" sz="2800" b="1" dirty="0">
                <a:solidFill>
                  <a:srgbClr val="0070C0"/>
                </a:solidFill>
                <a:latin typeface="楷体" panose="02010609060101010101" pitchFamily="49" charset="-122"/>
                <a:ea typeface="楷体" panose="02010609060101010101" pitchFamily="49" charset="-122"/>
                <a:cs typeface="+mn-ea"/>
                <a:sym typeface="Arial" panose="020B0604020202020204" pitchFamily="34" charset="0"/>
              </a:rPr>
              <a:t>扎实</a:t>
            </a:r>
            <a:r>
              <a:rPr lang="en-US" altLang="zh-CN" sz="2800" b="1" dirty="0" err="1">
                <a:solidFill>
                  <a:srgbClr val="0070C0"/>
                </a:solidFill>
                <a:latin typeface="楷体" panose="02010609060101010101" pitchFamily="49" charset="-122"/>
                <a:ea typeface="楷体" panose="02010609060101010101" pitchFamily="49" charset="-122"/>
                <a:cs typeface="+mn-ea"/>
                <a:sym typeface="Arial" panose="020B0604020202020204" pitchFamily="34" charset="0"/>
              </a:rPr>
              <a:t>推进马克思主义学科</a:t>
            </a:r>
            <a:r>
              <a:rPr lang="zh-CN" altLang="en-US" sz="2800" b="1" dirty="0">
                <a:solidFill>
                  <a:srgbClr val="0070C0"/>
                </a:solidFill>
                <a:latin typeface="楷体" panose="02010609060101010101" pitchFamily="49" charset="-122"/>
                <a:ea typeface="楷体" panose="02010609060101010101" pitchFamily="49" charset="-122"/>
                <a:cs typeface="+mn-ea"/>
                <a:sym typeface="Arial" panose="020B0604020202020204" pitchFamily="34" charset="0"/>
              </a:rPr>
              <a:t>和</a:t>
            </a:r>
            <a:r>
              <a:rPr lang="en-US" altLang="zh-CN" sz="2800" b="1" dirty="0" err="1">
                <a:solidFill>
                  <a:srgbClr val="0070C0"/>
                </a:solidFill>
                <a:latin typeface="楷体" panose="02010609060101010101" pitchFamily="49" charset="-122"/>
                <a:ea typeface="楷体" panose="02010609060101010101" pitchFamily="49" charset="-122"/>
                <a:cs typeface="+mn-ea"/>
                <a:sym typeface="Arial" panose="020B0604020202020204" pitchFamily="34" charset="0"/>
              </a:rPr>
              <a:t>学院建设</a:t>
            </a:r>
            <a:r>
              <a:rPr lang="en-US" altLang="zh-CN" sz="2800" b="1" dirty="0">
                <a:solidFill>
                  <a:srgbClr val="0070C0"/>
                </a:solidFill>
                <a:latin typeface="楷体" panose="02010609060101010101" pitchFamily="49" charset="-122"/>
                <a:ea typeface="楷体" panose="02010609060101010101" pitchFamily="49" charset="-122"/>
                <a:sym typeface="Arial" panose="020B0604020202020204" pitchFamily="34" charset="0"/>
              </a:rPr>
              <a:t> </a:t>
            </a:r>
            <a:endParaRPr lang="en-US" altLang="zh-CN" sz="2800" b="1" dirty="0">
              <a:latin typeface="楷体" panose="02010609060101010101" pitchFamily="49" charset="-122"/>
              <a:ea typeface="楷体" panose="02010609060101010101" pitchFamily="49" charset="-122"/>
              <a:sym typeface="Arial" panose="020B0604020202020204" pitchFamily="34" charset="0"/>
            </a:endParaRPr>
          </a:p>
          <a:p>
            <a:pPr marL="457200" indent="-457200">
              <a:buFont typeface="Wingdings" panose="05000000000000000000" pitchFamily="2" charset="2"/>
              <a:buChar char="u"/>
              <a:defRPr/>
            </a:pPr>
            <a:r>
              <a:rPr lang="en-US" altLang="zh-CN" sz="2400" b="1" dirty="0">
                <a:latin typeface="楷体" panose="02010609060101010101" pitchFamily="49" charset="-122"/>
                <a:ea typeface="楷体" panose="02010609060101010101" pitchFamily="49" charset="-122"/>
                <a:cs typeface="+mn-ea"/>
                <a:sym typeface="Arial" panose="020B0604020202020204" pitchFamily="34" charset="0"/>
              </a:rPr>
              <a:t>建复旦和华师大全国</a:t>
            </a:r>
            <a:r>
              <a:rPr lang="en-US" altLang="zh-CN" sz="2400" b="1" dirty="0">
                <a:solidFill>
                  <a:srgbClr val="FF0000"/>
                </a:solidFill>
                <a:latin typeface="楷体" panose="02010609060101010101" pitchFamily="49" charset="-122"/>
                <a:ea typeface="楷体" panose="02010609060101010101" pitchFamily="49" charset="-122"/>
                <a:cs typeface="+mn-ea"/>
                <a:sym typeface="Arial" panose="020B0604020202020204" pitchFamily="34" charset="0"/>
              </a:rPr>
              <a:t>“重点马院”</a:t>
            </a:r>
            <a:r>
              <a:rPr lang="en-US" altLang="zh-CN" sz="2400" b="1" dirty="0">
                <a:latin typeface="楷体" panose="02010609060101010101" pitchFamily="49" charset="-122"/>
                <a:ea typeface="楷体" panose="02010609060101010101" pitchFamily="49" charset="-122"/>
                <a:cs typeface="+mn-ea"/>
                <a:sym typeface="Arial" panose="020B0604020202020204" pitchFamily="34" charset="0"/>
              </a:rPr>
              <a:t>和15所市级</a:t>
            </a:r>
            <a:r>
              <a:rPr lang="en-US" altLang="zh-CN" sz="2400" b="1" dirty="0">
                <a:solidFill>
                  <a:srgbClr val="FF0000"/>
                </a:solidFill>
                <a:latin typeface="楷体" panose="02010609060101010101" pitchFamily="49" charset="-122"/>
                <a:ea typeface="楷体" panose="02010609060101010101" pitchFamily="49" charset="-122"/>
                <a:cs typeface="+mn-ea"/>
                <a:sym typeface="Arial" panose="020B0604020202020204" pitchFamily="34" charset="0"/>
              </a:rPr>
              <a:t>“示范马院”</a:t>
            </a:r>
          </a:p>
          <a:p>
            <a:pPr marL="457200" indent="-457200">
              <a:buFont typeface="Wingdings" panose="05000000000000000000" pitchFamily="2" charset="2"/>
              <a:buChar char="u"/>
              <a:defRPr/>
            </a:pPr>
            <a:r>
              <a:rPr lang="en-US" altLang="zh-CN" sz="2400" b="1" dirty="0" err="1">
                <a:latin typeface="楷体" panose="02010609060101010101" pitchFamily="49" charset="-122"/>
                <a:ea typeface="楷体" panose="02010609060101010101" pitchFamily="49" charset="-122"/>
                <a:cs typeface="+mn-ea"/>
                <a:sym typeface="Arial" panose="020B0604020202020204" pitchFamily="34" charset="0"/>
              </a:rPr>
              <a:t>推进</a:t>
            </a:r>
            <a:r>
              <a:rPr lang="zh-CN" altLang="en-US" sz="2400" b="1" dirty="0">
                <a:latin typeface="楷体" panose="02010609060101010101" pitchFamily="49" charset="-122"/>
                <a:ea typeface="楷体" panose="02010609060101010101" pitchFamily="49" charset="-122"/>
                <a:cs typeface="+mn-ea"/>
                <a:sym typeface="Arial" panose="020B0604020202020204" pitchFamily="34" charset="0"/>
              </a:rPr>
              <a:t>四个</a:t>
            </a:r>
            <a:r>
              <a:rPr lang="en-US" altLang="zh-CN" sz="2400" b="1" dirty="0" err="1">
                <a:solidFill>
                  <a:srgbClr val="FF0000"/>
                </a:solidFill>
                <a:latin typeface="楷体" panose="02010609060101010101" pitchFamily="49" charset="-122"/>
                <a:ea typeface="楷体" panose="02010609060101010101" pitchFamily="49" charset="-122"/>
                <a:cs typeface="+mn-ea"/>
                <a:sym typeface="Arial" panose="020B0604020202020204" pitchFamily="34" charset="0"/>
              </a:rPr>
              <a:t>高峰学科</a:t>
            </a:r>
            <a:r>
              <a:rPr lang="en-US" altLang="zh-CN" sz="2400" b="1" dirty="0">
                <a:latin typeface="楷体" panose="02010609060101010101" pitchFamily="49" charset="-122"/>
                <a:ea typeface="楷体" panose="02010609060101010101" pitchFamily="49" charset="-122"/>
                <a:cs typeface="+mn-ea"/>
                <a:sym typeface="Arial" panose="020B0604020202020204" pitchFamily="34" charset="0"/>
              </a:rPr>
              <a:t>、</a:t>
            </a:r>
            <a:r>
              <a:rPr lang="zh-CN" altLang="en-US" sz="2400" b="1" dirty="0">
                <a:latin typeface="楷体" panose="02010609060101010101" pitchFamily="49" charset="-122"/>
                <a:ea typeface="楷体" panose="02010609060101010101" pitchFamily="49" charset="-122"/>
                <a:cs typeface="+mn-ea"/>
                <a:sym typeface="Arial" panose="020B0604020202020204" pitchFamily="34" charset="0"/>
              </a:rPr>
              <a:t>四个</a:t>
            </a:r>
            <a:r>
              <a:rPr lang="en-US" altLang="zh-CN" sz="2400" b="1" dirty="0">
                <a:solidFill>
                  <a:srgbClr val="FF0000"/>
                </a:solidFill>
                <a:latin typeface="楷体" panose="02010609060101010101" pitchFamily="49" charset="-122"/>
                <a:ea typeface="楷体" panose="02010609060101010101" pitchFamily="49" charset="-122"/>
                <a:cs typeface="+mn-ea"/>
                <a:sym typeface="Arial" panose="020B0604020202020204" pitchFamily="34" charset="0"/>
              </a:rPr>
              <a:t>研究院</a:t>
            </a:r>
            <a:r>
              <a:rPr lang="en-US" altLang="zh-CN" sz="2400" b="1" dirty="0">
                <a:latin typeface="楷体" panose="02010609060101010101" pitchFamily="49" charset="-122"/>
                <a:ea typeface="楷体" panose="02010609060101010101" pitchFamily="49" charset="-122"/>
                <a:cs typeface="+mn-ea"/>
                <a:sym typeface="Arial" panose="020B0604020202020204" pitchFamily="34" charset="0"/>
              </a:rPr>
              <a:t>、25</a:t>
            </a:r>
            <a:r>
              <a:rPr lang="zh-CN" altLang="en-US" sz="2400" b="1" dirty="0">
                <a:latin typeface="楷体" panose="02010609060101010101" pitchFamily="49" charset="-122"/>
                <a:ea typeface="楷体" panose="02010609060101010101" pitchFamily="49" charset="-122"/>
                <a:cs typeface="+mn-ea"/>
                <a:sym typeface="Arial" panose="020B0604020202020204" pitchFamily="34" charset="0"/>
              </a:rPr>
              <a:t>个</a:t>
            </a:r>
            <a:r>
              <a:rPr lang="en-US" altLang="zh-CN" sz="2400" b="1" dirty="0">
                <a:solidFill>
                  <a:srgbClr val="FF0000"/>
                </a:solidFill>
                <a:latin typeface="楷体" panose="02010609060101010101" pitchFamily="49" charset="-122"/>
                <a:ea typeface="楷体" panose="02010609060101010101" pitchFamily="49" charset="-122"/>
                <a:cs typeface="+mn-ea"/>
                <a:sym typeface="Arial" panose="020B0604020202020204" pitchFamily="34" charset="0"/>
              </a:rPr>
              <a:t>智库</a:t>
            </a:r>
            <a:r>
              <a:rPr lang="en-US" altLang="zh-CN" sz="2400" b="1" dirty="0">
                <a:latin typeface="楷体" panose="02010609060101010101" pitchFamily="49" charset="-122"/>
                <a:ea typeface="楷体" panose="02010609060101010101" pitchFamily="49" charset="-122"/>
                <a:cs typeface="+mn-ea"/>
                <a:sym typeface="Arial" panose="020B0604020202020204" pitchFamily="34" charset="0"/>
              </a:rPr>
              <a:t>建设，设立300</a:t>
            </a:r>
            <a:r>
              <a:rPr lang="zh-CN" altLang="en-US" sz="2400" b="1" dirty="0">
                <a:latin typeface="楷体" panose="02010609060101010101" pitchFamily="49" charset="-122"/>
                <a:ea typeface="楷体" panose="02010609060101010101" pitchFamily="49" charset="-122"/>
                <a:cs typeface="+mn-ea"/>
                <a:sym typeface="Arial" panose="020B0604020202020204" pitchFamily="34" charset="0"/>
              </a:rPr>
              <a:t>多</a:t>
            </a:r>
            <a:r>
              <a:rPr lang="en-US" altLang="zh-CN" sz="2400" b="1" dirty="0" err="1">
                <a:latin typeface="楷体" panose="02010609060101010101" pitchFamily="49" charset="-122"/>
                <a:ea typeface="楷体" panose="02010609060101010101" pitchFamily="49" charset="-122"/>
                <a:cs typeface="+mn-ea"/>
                <a:sym typeface="Arial" panose="020B0604020202020204" pitchFamily="34" charset="0"/>
              </a:rPr>
              <a:t>研究项目</a:t>
            </a:r>
            <a:r>
              <a:rPr lang="zh-CN" altLang="en-US" sz="2400" b="1" dirty="0">
                <a:latin typeface="楷体" panose="02010609060101010101" pitchFamily="49" charset="-122"/>
                <a:ea typeface="楷体" panose="02010609060101010101" pitchFamily="49" charset="-122"/>
                <a:cs typeface="+mn-ea"/>
                <a:sym typeface="Arial" panose="020B0604020202020204" pitchFamily="34" charset="0"/>
              </a:rPr>
              <a:t>和</a:t>
            </a:r>
            <a:r>
              <a:rPr lang="en-US" altLang="zh-CN" sz="2400" b="1" dirty="0" err="1">
                <a:latin typeface="楷体" panose="02010609060101010101" pitchFamily="49" charset="-122"/>
                <a:ea typeface="楷体" panose="02010609060101010101" pitchFamily="49" charset="-122"/>
                <a:cs typeface="+mn-ea"/>
                <a:sym typeface="Arial" panose="020B0604020202020204" pitchFamily="34" charset="0"/>
              </a:rPr>
              <a:t>产出重要理论成果</a:t>
            </a:r>
            <a:r>
              <a:rPr lang="zh-CN" altLang="en-US" sz="2400" b="1" dirty="0">
                <a:latin typeface="楷体" panose="02010609060101010101" pitchFamily="49" charset="-122"/>
                <a:ea typeface="楷体" panose="02010609060101010101" pitchFamily="49" charset="-122"/>
                <a:cs typeface="+mn-ea"/>
                <a:sym typeface="Arial" panose="020B0604020202020204" pitchFamily="34" charset="0"/>
              </a:rPr>
              <a:t>，</a:t>
            </a:r>
            <a:r>
              <a:rPr lang="en-US" altLang="zh-CN" sz="2400" b="1" dirty="0" err="1">
                <a:latin typeface="楷体" panose="02010609060101010101" pitchFamily="49" charset="-122"/>
                <a:ea typeface="楷体" panose="02010609060101010101" pitchFamily="49" charset="-122"/>
                <a:cs typeface="+mn-ea"/>
                <a:sym typeface="Arial" panose="020B0604020202020204" pitchFamily="34" charset="0"/>
              </a:rPr>
              <a:t>提升马学科全国影响力和话语权</a:t>
            </a:r>
            <a:r>
              <a:rPr lang="en-US" altLang="zh-CN" sz="2400" b="1" dirty="0">
                <a:latin typeface="楷体" panose="02010609060101010101" pitchFamily="49" charset="-122"/>
                <a:ea typeface="楷体" panose="02010609060101010101" pitchFamily="49" charset="-122"/>
                <a:cs typeface="+mn-ea"/>
                <a:sym typeface="Arial" panose="020B0604020202020204" pitchFamily="34" charset="0"/>
              </a:rPr>
              <a:t>。</a:t>
            </a:r>
          </a:p>
          <a:p>
            <a:pPr marL="457200" indent="-457200">
              <a:buFont typeface="Wingdings" panose="05000000000000000000" pitchFamily="2" charset="2"/>
              <a:buChar char="u"/>
              <a:defRPr/>
            </a:pPr>
            <a:r>
              <a:rPr lang="en-US" altLang="zh-CN" sz="2400" b="1" dirty="0" err="1">
                <a:latin typeface="楷体" panose="02010609060101010101" pitchFamily="49" charset="-122"/>
                <a:ea typeface="楷体" panose="02010609060101010101" pitchFamily="49" charset="-122"/>
                <a:cs typeface="+mn-ea"/>
                <a:sym typeface="Arial" panose="020B0604020202020204" pitchFamily="34" charset="0"/>
              </a:rPr>
              <a:t>培养学科领军人才</a:t>
            </a:r>
            <a:r>
              <a:rPr lang="en-US" altLang="zh-CN" sz="2400" b="1" dirty="0">
                <a:latin typeface="楷体" panose="02010609060101010101" pitchFamily="49" charset="-122"/>
                <a:ea typeface="楷体" panose="02010609060101010101" pitchFamily="49" charset="-122"/>
                <a:cs typeface="+mn-ea"/>
                <a:sym typeface="Arial" panose="020B0604020202020204" pitchFamily="34" charset="0"/>
              </a:rPr>
              <a:t>，</a:t>
            </a:r>
            <a:r>
              <a:rPr lang="zh-CN" altLang="en-US" sz="2400" b="1" dirty="0">
                <a:latin typeface="楷体" panose="02010609060101010101" pitchFamily="49" charset="-122"/>
                <a:ea typeface="楷体" panose="02010609060101010101" pitchFamily="49" charset="-122"/>
                <a:cs typeface="+mn-ea"/>
                <a:sym typeface="Arial" panose="020B0604020202020204" pitchFamily="34" charset="0"/>
              </a:rPr>
              <a:t>百名教学名师、中青年拔尖人才计划。</a:t>
            </a:r>
            <a:endParaRPr lang="en-US" altLang="zh-CN" sz="2400" b="1" dirty="0">
              <a:latin typeface="楷体" panose="02010609060101010101" pitchFamily="49" charset="-122"/>
              <a:ea typeface="楷体" panose="02010609060101010101" pitchFamily="49" charset="-122"/>
              <a:cs typeface="+mn-ea"/>
              <a:sym typeface="Arial" panose="020B0604020202020204" pitchFamily="34" charset="0"/>
            </a:endParaRPr>
          </a:p>
          <a:p>
            <a:pPr marL="457200" indent="-457200">
              <a:buFont typeface="Wingdings" panose="05000000000000000000" pitchFamily="2" charset="2"/>
              <a:buChar char="u"/>
              <a:defRPr/>
            </a:pPr>
            <a:r>
              <a:rPr lang="en-US" altLang="zh-CN" sz="2400" b="1" dirty="0" err="1">
                <a:latin typeface="楷体" panose="02010609060101010101" pitchFamily="49" charset="-122"/>
                <a:ea typeface="楷体" panose="02010609060101010101" pitchFamily="49" charset="-122"/>
                <a:cs typeface="+mn-ea"/>
                <a:sym typeface="Arial" panose="020B0604020202020204" pitchFamily="34" charset="0"/>
              </a:rPr>
              <a:t>马克思主义人才培养</a:t>
            </a:r>
            <a:r>
              <a:rPr lang="en-US" altLang="zh-CN" sz="2400" b="1" dirty="0">
                <a:latin typeface="楷体" panose="02010609060101010101" pitchFamily="49" charset="-122"/>
                <a:ea typeface="楷体" panose="02010609060101010101" pitchFamily="49" charset="-122"/>
                <a:cs typeface="+mn-ea"/>
                <a:sym typeface="Arial" panose="020B0604020202020204" pitchFamily="34" charset="0"/>
              </a:rPr>
              <a:t>，</a:t>
            </a:r>
            <a:r>
              <a:rPr lang="zh-CN" altLang="en-US" sz="2400" b="1" dirty="0">
                <a:latin typeface="楷体" panose="02010609060101010101" pitchFamily="49" charset="-122"/>
                <a:ea typeface="楷体" panose="02010609060101010101" pitchFamily="49" charset="-122"/>
                <a:cs typeface="+mn-ea"/>
                <a:sym typeface="Arial" panose="020B0604020202020204" pitchFamily="34" charset="0"/>
              </a:rPr>
              <a:t>实施“百博计划”、“登峰计划”、“阳光计划”、“特聘教授同城平台计划” 、“季度马学科论坛”等</a:t>
            </a:r>
            <a:r>
              <a:rPr lang="en-US" altLang="zh-CN" sz="2400" b="1" dirty="0">
                <a:latin typeface="楷体" panose="02010609060101010101" pitchFamily="49" charset="-122"/>
                <a:ea typeface="楷体" panose="02010609060101010101" pitchFamily="49" charset="-122"/>
                <a:cs typeface="+mn-ea"/>
                <a:sym typeface="Arial" panose="020B0604020202020204" pitchFamily="34" charset="0"/>
              </a:rPr>
              <a:t>。</a:t>
            </a:r>
          </a:p>
        </p:txBody>
      </p:sp>
      <p:sp>
        <p:nvSpPr>
          <p:cNvPr id="3" name="TextBox 9">
            <a:extLst>
              <a:ext uri="{FF2B5EF4-FFF2-40B4-BE49-F238E27FC236}">
                <a16:creationId xmlns:a16="http://schemas.microsoft.com/office/drawing/2014/main" id="{C94713EB-E020-448C-B7A1-6D942084B3FE}"/>
              </a:ext>
            </a:extLst>
          </p:cNvPr>
          <p:cNvSpPr txBox="1"/>
          <p:nvPr/>
        </p:nvSpPr>
        <p:spPr>
          <a:xfrm>
            <a:off x="1985964" y="533400"/>
            <a:ext cx="7926387" cy="954088"/>
          </a:xfrm>
          <a:prstGeom prst="rect">
            <a:avLst/>
          </a:prstGeom>
          <a:noFill/>
        </p:spPr>
        <p:txBody>
          <a:bodyPr>
            <a:spAutoFit/>
          </a:bodyPr>
          <a:lstStyle/>
          <a:p>
            <a:pPr>
              <a:defRPr/>
            </a:pPr>
            <a:r>
              <a:rPr lang="zh-CN" altLang="en-US" sz="2800" b="1" dirty="0">
                <a:solidFill>
                  <a:srgbClr val="0070C0"/>
                </a:solidFill>
                <a:latin typeface="+mn-ea"/>
                <a:sym typeface="Arial" panose="020B0604020202020204" pitchFamily="34" charset="0"/>
              </a:rPr>
              <a:t>（</a:t>
            </a:r>
            <a:r>
              <a:rPr lang="en-US" altLang="zh-CN" sz="2800" b="1" dirty="0">
                <a:solidFill>
                  <a:srgbClr val="0070C0"/>
                </a:solidFill>
                <a:latin typeface="+mn-ea"/>
                <a:sym typeface="Arial" panose="020B0604020202020204" pitchFamily="34" charset="0"/>
              </a:rPr>
              <a:t>1</a:t>
            </a:r>
            <a:r>
              <a:rPr lang="zh-CN" altLang="en-US" sz="2800" b="1" dirty="0">
                <a:solidFill>
                  <a:srgbClr val="0070C0"/>
                </a:solidFill>
                <a:latin typeface="+mn-ea"/>
                <a:sym typeface="Arial" panose="020B0604020202020204" pitchFamily="34" charset="0"/>
              </a:rPr>
              <a:t>）</a:t>
            </a:r>
            <a:r>
              <a:rPr lang="zh-CN" altLang="en-US" sz="2800" b="1" dirty="0">
                <a:solidFill>
                  <a:srgbClr val="C00000"/>
                </a:solidFill>
                <a:effectLst>
                  <a:outerShdw blurRad="38100" dist="38100" dir="2700000" algn="tl">
                    <a:srgbClr val="000000">
                      <a:alpha val="43137"/>
                    </a:srgbClr>
                  </a:outerShdw>
                </a:effectLst>
                <a:latin typeface="+mn-ea"/>
                <a:sym typeface="Arial" panose="020B0604020202020204" pitchFamily="34" charset="0"/>
              </a:rPr>
              <a:t>内圈</a:t>
            </a:r>
            <a:r>
              <a:rPr lang="zh-CN" altLang="en-US" sz="2800" b="1" dirty="0">
                <a:solidFill>
                  <a:srgbClr val="0070C0"/>
                </a:solidFill>
                <a:latin typeface="+mn-ea"/>
                <a:sym typeface="Arial" panose="020B0604020202020204" pitchFamily="34" charset="0"/>
              </a:rPr>
              <a:t>：</a:t>
            </a:r>
            <a:r>
              <a:rPr lang="zh-CN" altLang="en-US" sz="2800" b="1" dirty="0">
                <a:solidFill>
                  <a:srgbClr val="0070C0"/>
                </a:solidFill>
                <a:latin typeface="+mn-ea"/>
                <a:sym typeface="+mn-ea"/>
              </a:rPr>
              <a:t>着力深化高校思政课和“课程思政”  </a:t>
            </a:r>
          </a:p>
          <a:p>
            <a:pPr>
              <a:defRPr/>
            </a:pPr>
            <a:r>
              <a:rPr lang="zh-CN" altLang="en-US" sz="2800" b="1" dirty="0">
                <a:solidFill>
                  <a:srgbClr val="0070C0"/>
                </a:solidFill>
                <a:latin typeface="+mn-ea"/>
                <a:sym typeface="+mn-ea"/>
              </a:rPr>
              <a:t>   教学改革，实施全员育人</a:t>
            </a:r>
            <a:endParaRPr lang="zh-CN" altLang="en-US" sz="2800" b="1" dirty="0">
              <a:solidFill>
                <a:srgbClr val="0070C0"/>
              </a:solidFill>
              <a:latin typeface="+mn-ea"/>
              <a:sym typeface="Arial" panose="020B0604020202020204" pitchFamily="34" charset="0"/>
            </a:endParaRPr>
          </a:p>
        </p:txBody>
      </p:sp>
    </p:spTree>
  </p:cSld>
  <p:clrMapOvr>
    <a:masterClrMapping/>
  </p:clrMapOvr>
  <p:transition spd="med"/>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矩形 52">
            <a:extLst>
              <a:ext uri="{FF2B5EF4-FFF2-40B4-BE49-F238E27FC236}">
                <a16:creationId xmlns:a16="http://schemas.microsoft.com/office/drawing/2014/main" id="{60511FE6-7508-4A52-ADC2-0515DF6CB326}"/>
              </a:ext>
            </a:extLst>
          </p:cNvPr>
          <p:cNvSpPr/>
          <p:nvPr/>
        </p:nvSpPr>
        <p:spPr>
          <a:xfrm>
            <a:off x="1752600" y="1766889"/>
            <a:ext cx="8686800" cy="3324225"/>
          </a:xfrm>
          <a:prstGeom prst="rect">
            <a:avLst/>
          </a:prstGeom>
          <a:noFill/>
          <a:ln w="9525">
            <a:noFill/>
          </a:ln>
        </p:spPr>
        <p:txBody>
          <a:bodyPr>
            <a:spAutoFit/>
          </a:bodyPr>
          <a:lstStyle/>
          <a:p>
            <a:pPr marL="457200" indent="-457200">
              <a:lnSpc>
                <a:spcPct val="150000"/>
              </a:lnSpc>
              <a:buFont typeface="Wingdings" panose="05000000000000000000" pitchFamily="2" charset="2"/>
              <a:buChar char="Ø"/>
              <a:defRPr/>
            </a:pPr>
            <a:r>
              <a:rPr lang="en-US" altLang="zh-CN" sz="2800" b="1" dirty="0" err="1">
                <a:solidFill>
                  <a:srgbClr val="C00000"/>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cs typeface="+mn-ea"/>
                <a:sym typeface="Arial" panose="020B0604020202020204" pitchFamily="34" charset="0"/>
              </a:rPr>
              <a:t>抓关键，</a:t>
            </a:r>
            <a:r>
              <a:rPr lang="en-US" altLang="zh-CN" sz="2800" b="1" dirty="0" err="1">
                <a:solidFill>
                  <a:srgbClr val="0070C0"/>
                </a:solidFill>
                <a:latin typeface="楷体" panose="02010609060101010101" pitchFamily="49" charset="-122"/>
                <a:ea typeface="楷体" panose="02010609060101010101" pitchFamily="49" charset="-122"/>
                <a:cs typeface="+mn-ea"/>
                <a:sym typeface="Arial" panose="020B0604020202020204" pitchFamily="34" charset="0"/>
              </a:rPr>
              <a:t>扎实做好高校教师思政工作</a:t>
            </a:r>
            <a:r>
              <a:rPr lang="en-US" altLang="zh-CN" sz="2800" b="1" dirty="0">
                <a:latin typeface="楷体" panose="02010609060101010101" pitchFamily="49" charset="-122"/>
                <a:ea typeface="楷体" panose="02010609060101010101" pitchFamily="49" charset="-122"/>
                <a:sym typeface="Arial" panose="020B0604020202020204" pitchFamily="34" charset="0"/>
              </a:rPr>
              <a:t> </a:t>
            </a:r>
          </a:p>
          <a:p>
            <a:pPr marL="457200" indent="-457200">
              <a:lnSpc>
                <a:spcPct val="150000"/>
              </a:lnSpc>
              <a:buFont typeface="Wingdings" panose="05000000000000000000" pitchFamily="2" charset="2"/>
              <a:buChar char="u"/>
              <a:defRPr/>
            </a:pPr>
            <a:r>
              <a:rPr lang="en-US" altLang="zh-CN" sz="2800" dirty="0" err="1">
                <a:latin typeface="+mn-ea"/>
                <a:cs typeface="+mn-ea"/>
                <a:sym typeface="Arial" panose="020B0604020202020204" pitchFamily="34" charset="0"/>
              </a:rPr>
              <a:t>加强教师</a:t>
            </a:r>
            <a:r>
              <a:rPr lang="zh-CN" altLang="en-US" sz="2800" dirty="0">
                <a:latin typeface="+mn-ea"/>
                <a:cs typeface="+mn-ea"/>
                <a:sym typeface="Arial" panose="020B0604020202020204" pitchFamily="34" charset="0"/>
              </a:rPr>
              <a:t>育德意识和育德能力建设</a:t>
            </a:r>
            <a:endParaRPr lang="zh-CN" altLang="en-US" sz="2800" b="1" dirty="0">
              <a:solidFill>
                <a:srgbClr val="0070C0"/>
              </a:solidFill>
              <a:latin typeface="+mn-ea"/>
              <a:cs typeface="+mn-ea"/>
              <a:sym typeface="Arial" panose="020B0604020202020204" pitchFamily="34" charset="0"/>
            </a:endParaRPr>
          </a:p>
          <a:p>
            <a:pPr marL="457200" indent="-457200">
              <a:lnSpc>
                <a:spcPct val="150000"/>
              </a:lnSpc>
              <a:buFont typeface="Wingdings" panose="05000000000000000000" pitchFamily="2" charset="2"/>
              <a:buChar char="u"/>
              <a:defRPr/>
            </a:pPr>
            <a:r>
              <a:rPr lang="zh-CN" altLang="en-US" sz="2800" dirty="0">
                <a:latin typeface="+mn-ea"/>
                <a:cs typeface="+mn-ea"/>
                <a:sym typeface="+mn-ea"/>
              </a:rPr>
              <a:t>健全师德建设长效机制</a:t>
            </a:r>
            <a:r>
              <a:rPr lang="en-US" altLang="zh-CN" sz="2800" dirty="0">
                <a:latin typeface="+mn-ea"/>
                <a:cs typeface="+mn-ea"/>
                <a:sym typeface="+mn-ea"/>
              </a:rPr>
              <a:t>-</a:t>
            </a:r>
            <a:r>
              <a:rPr lang="zh-CN" altLang="en-US" sz="2800" dirty="0">
                <a:latin typeface="+mn-ea"/>
                <a:cs typeface="+mn-ea"/>
                <a:sym typeface="+mn-ea"/>
              </a:rPr>
              <a:t>激励计划和师德规范</a:t>
            </a:r>
          </a:p>
          <a:p>
            <a:pPr marL="457200" indent="-457200">
              <a:lnSpc>
                <a:spcPct val="150000"/>
              </a:lnSpc>
              <a:buFont typeface="Wingdings" panose="05000000000000000000" pitchFamily="2" charset="2"/>
              <a:buChar char="u"/>
              <a:defRPr/>
            </a:pPr>
            <a:r>
              <a:rPr lang="zh-CN" altLang="en-US" sz="2800" dirty="0">
                <a:latin typeface="+mn-ea"/>
                <a:cs typeface="+mn-ea"/>
                <a:sym typeface="+mn-ea"/>
              </a:rPr>
              <a:t>创新教师思想政治工作方式方法</a:t>
            </a:r>
          </a:p>
          <a:p>
            <a:pPr marL="457200" indent="-457200">
              <a:lnSpc>
                <a:spcPct val="150000"/>
              </a:lnSpc>
              <a:buFont typeface="Wingdings" panose="05000000000000000000" pitchFamily="2" charset="2"/>
              <a:buChar char="u"/>
              <a:defRPr/>
            </a:pPr>
            <a:r>
              <a:rPr lang="zh-CN" altLang="en-US" sz="2800" dirty="0">
                <a:latin typeface="+mn-ea"/>
                <a:cs typeface="+mn-ea"/>
                <a:sym typeface="+mn-ea"/>
              </a:rPr>
              <a:t>加强对教师思想政治素质、师德师风等的监督考评</a:t>
            </a:r>
          </a:p>
        </p:txBody>
      </p:sp>
      <p:sp>
        <p:nvSpPr>
          <p:cNvPr id="3" name="TextBox 9">
            <a:extLst>
              <a:ext uri="{FF2B5EF4-FFF2-40B4-BE49-F238E27FC236}">
                <a16:creationId xmlns:a16="http://schemas.microsoft.com/office/drawing/2014/main" id="{C449A9BE-705A-4511-8442-95B5E2C8A726}"/>
              </a:ext>
            </a:extLst>
          </p:cNvPr>
          <p:cNvSpPr txBox="1"/>
          <p:nvPr/>
        </p:nvSpPr>
        <p:spPr>
          <a:xfrm>
            <a:off x="1985964" y="533400"/>
            <a:ext cx="8142287" cy="954088"/>
          </a:xfrm>
          <a:prstGeom prst="rect">
            <a:avLst/>
          </a:prstGeom>
          <a:noFill/>
        </p:spPr>
        <p:txBody>
          <a:bodyPr>
            <a:spAutoFit/>
          </a:bodyPr>
          <a:lstStyle/>
          <a:p>
            <a:pPr>
              <a:defRPr/>
            </a:pPr>
            <a:r>
              <a:rPr lang="zh-CN" altLang="en-US" sz="2800" b="1" dirty="0">
                <a:solidFill>
                  <a:srgbClr val="0070C0"/>
                </a:solidFill>
                <a:latin typeface="+mn-ea"/>
                <a:sym typeface="Arial" panose="020B0604020202020204" pitchFamily="34" charset="0"/>
              </a:rPr>
              <a:t>（</a:t>
            </a:r>
            <a:r>
              <a:rPr lang="en-US" altLang="zh-CN" sz="2800" b="1" dirty="0">
                <a:solidFill>
                  <a:srgbClr val="0070C0"/>
                </a:solidFill>
                <a:latin typeface="+mn-ea"/>
                <a:sym typeface="Arial" panose="020B0604020202020204" pitchFamily="34" charset="0"/>
              </a:rPr>
              <a:t>1</a:t>
            </a:r>
            <a:r>
              <a:rPr lang="zh-CN" altLang="en-US" sz="2800" b="1" dirty="0">
                <a:solidFill>
                  <a:srgbClr val="0070C0"/>
                </a:solidFill>
                <a:latin typeface="+mn-ea"/>
                <a:sym typeface="Arial" panose="020B0604020202020204" pitchFamily="34" charset="0"/>
              </a:rPr>
              <a:t>）</a:t>
            </a:r>
            <a:r>
              <a:rPr lang="zh-CN" altLang="en-US" sz="2800" b="1" dirty="0">
                <a:solidFill>
                  <a:srgbClr val="C00000"/>
                </a:solidFill>
                <a:effectLst>
                  <a:outerShdw blurRad="38100" dist="38100" dir="2700000" algn="tl">
                    <a:srgbClr val="000000">
                      <a:alpha val="43137"/>
                    </a:srgbClr>
                  </a:outerShdw>
                </a:effectLst>
                <a:latin typeface="+mn-ea"/>
                <a:sym typeface="Arial" panose="020B0604020202020204" pitchFamily="34" charset="0"/>
              </a:rPr>
              <a:t>内圈</a:t>
            </a:r>
            <a:r>
              <a:rPr lang="zh-CN" altLang="en-US" sz="2800" b="1" dirty="0">
                <a:solidFill>
                  <a:srgbClr val="0070C0"/>
                </a:solidFill>
                <a:latin typeface="+mn-ea"/>
                <a:sym typeface="Arial" panose="020B0604020202020204" pitchFamily="34" charset="0"/>
              </a:rPr>
              <a:t>：</a:t>
            </a:r>
            <a:r>
              <a:rPr lang="zh-CN" altLang="en-US" sz="2800" b="1" dirty="0">
                <a:solidFill>
                  <a:srgbClr val="0070C0"/>
                </a:solidFill>
                <a:latin typeface="+mn-ea"/>
                <a:sym typeface="+mn-ea"/>
              </a:rPr>
              <a:t>着力深化高校思政课和“课程思政”</a:t>
            </a:r>
          </a:p>
          <a:p>
            <a:pPr>
              <a:defRPr/>
            </a:pPr>
            <a:r>
              <a:rPr lang="zh-CN" altLang="en-US" sz="2800" b="1" dirty="0">
                <a:solidFill>
                  <a:srgbClr val="0070C0"/>
                </a:solidFill>
                <a:latin typeface="+mn-ea"/>
                <a:sym typeface="+mn-ea"/>
              </a:rPr>
              <a:t>   教学改革，实施全员育人</a:t>
            </a:r>
            <a:endParaRPr lang="zh-CN" altLang="en-US" sz="2800" b="1" dirty="0">
              <a:solidFill>
                <a:srgbClr val="0070C0"/>
              </a:solidFill>
              <a:latin typeface="+mn-ea"/>
              <a:sym typeface="Arial" panose="020B0604020202020204" pitchFamily="34" charset="0"/>
            </a:endParaRPr>
          </a:p>
        </p:txBody>
      </p:sp>
    </p:spTree>
  </p:cSld>
  <p:clrMapOvr>
    <a:masterClrMapping/>
  </p:clrMapOvr>
  <p:transition spd="med"/>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矩形 52">
            <a:extLst>
              <a:ext uri="{FF2B5EF4-FFF2-40B4-BE49-F238E27FC236}">
                <a16:creationId xmlns:a16="http://schemas.microsoft.com/office/drawing/2014/main" id="{29C773A5-BF3C-4430-A71B-0D8306258C6A}"/>
              </a:ext>
            </a:extLst>
          </p:cNvPr>
          <p:cNvSpPr/>
          <p:nvPr/>
        </p:nvSpPr>
        <p:spPr>
          <a:xfrm>
            <a:off x="1847850" y="1700214"/>
            <a:ext cx="8686800" cy="3894137"/>
          </a:xfrm>
          <a:prstGeom prst="rect">
            <a:avLst/>
          </a:prstGeom>
          <a:noFill/>
          <a:ln w="9525">
            <a:noFill/>
          </a:ln>
        </p:spPr>
        <p:txBody>
          <a:bodyPr>
            <a:spAutoFit/>
          </a:bodyPr>
          <a:lstStyle/>
          <a:p>
            <a:pPr marL="457200" indent="-457200">
              <a:lnSpc>
                <a:spcPct val="150000"/>
              </a:lnSpc>
              <a:buFont typeface="Wingdings" panose="05000000000000000000" pitchFamily="2" charset="2"/>
              <a:buChar char="Ø"/>
              <a:defRPr/>
            </a:pPr>
            <a:r>
              <a:rPr lang="en-US" altLang="zh-CN" sz="2800" b="1" dirty="0" err="1">
                <a:solidFill>
                  <a:srgbClr val="C00000"/>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cs typeface="+mn-ea"/>
                <a:sym typeface="Arial" panose="020B0604020202020204" pitchFamily="34" charset="0"/>
              </a:rPr>
              <a:t>抓基础，</a:t>
            </a:r>
            <a:r>
              <a:rPr lang="en-US" altLang="zh-CN" sz="2800" b="1" dirty="0" err="1">
                <a:solidFill>
                  <a:srgbClr val="0070C0"/>
                </a:solidFill>
                <a:latin typeface="楷体" panose="02010609060101010101" pitchFamily="49" charset="-122"/>
                <a:ea typeface="楷体" panose="02010609060101010101" pitchFamily="49" charset="-122"/>
                <a:cs typeface="+mn-ea"/>
                <a:sym typeface="Arial" panose="020B0604020202020204" pitchFamily="34" charset="0"/>
              </a:rPr>
              <a:t>加强高校二级院系党建</a:t>
            </a:r>
            <a:r>
              <a:rPr lang="en-US" altLang="zh-CN" sz="2800" b="1" dirty="0">
                <a:latin typeface="楷体" panose="02010609060101010101" pitchFamily="49" charset="-122"/>
                <a:ea typeface="楷体" panose="02010609060101010101" pitchFamily="49" charset="-122"/>
                <a:sym typeface="Arial" panose="020B0604020202020204" pitchFamily="34" charset="0"/>
              </a:rPr>
              <a:t> </a:t>
            </a:r>
          </a:p>
          <a:p>
            <a:pPr marL="457200" indent="-457200">
              <a:lnSpc>
                <a:spcPct val="150000"/>
              </a:lnSpc>
              <a:buFont typeface="Wingdings" panose="05000000000000000000" pitchFamily="2" charset="2"/>
              <a:buChar char="u"/>
              <a:defRPr/>
            </a:pPr>
            <a:r>
              <a:rPr lang="en-US" altLang="zh-CN" sz="2800" dirty="0" err="1">
                <a:latin typeface="+mn-ea"/>
                <a:cs typeface="+mn-ea"/>
                <a:sym typeface="Arial" panose="020B0604020202020204" pitchFamily="34" charset="0"/>
              </a:rPr>
              <a:t>二级院系</a:t>
            </a:r>
            <a:r>
              <a:rPr lang="zh-CN" altLang="en-US" sz="2800" dirty="0">
                <a:latin typeface="+mn-ea"/>
                <a:cs typeface="+mn-ea"/>
                <a:sym typeface="Arial" panose="020B0604020202020204" pitchFamily="34" charset="0"/>
              </a:rPr>
              <a:t>重要</a:t>
            </a:r>
            <a:r>
              <a:rPr lang="en-US" altLang="zh-CN" sz="2800" dirty="0" err="1">
                <a:latin typeface="+mn-ea"/>
                <a:cs typeface="+mn-ea"/>
                <a:sym typeface="Arial" panose="020B0604020202020204" pitchFamily="34" charset="0"/>
              </a:rPr>
              <a:t>议事决策机制</a:t>
            </a:r>
            <a:r>
              <a:rPr lang="en-US" altLang="zh-CN" sz="2800" dirty="0">
                <a:latin typeface="+mn-ea"/>
                <a:cs typeface="+mn-ea"/>
                <a:sym typeface="Arial" panose="020B0604020202020204" pitchFamily="34" charset="0"/>
              </a:rPr>
              <a:t>—</a:t>
            </a:r>
            <a:r>
              <a:rPr lang="zh-CN" altLang="en-US" sz="2800" dirty="0">
                <a:latin typeface="+mn-ea"/>
                <a:cs typeface="+mn-ea"/>
                <a:sym typeface="Arial" panose="020B0604020202020204" pitchFamily="34" charset="0"/>
              </a:rPr>
              <a:t>党政联席会议</a:t>
            </a:r>
            <a:endParaRPr lang="en-US" altLang="zh-CN" sz="2800" dirty="0">
              <a:latin typeface="+mn-ea"/>
              <a:cs typeface="+mn-ea"/>
              <a:sym typeface="Arial" panose="020B0604020202020204" pitchFamily="34" charset="0"/>
            </a:endParaRPr>
          </a:p>
          <a:p>
            <a:pPr marL="457200" indent="-457200">
              <a:lnSpc>
                <a:spcPct val="150000"/>
              </a:lnSpc>
              <a:buFont typeface="Wingdings" panose="05000000000000000000" pitchFamily="2" charset="2"/>
              <a:buChar char="u"/>
              <a:defRPr/>
            </a:pPr>
            <a:r>
              <a:rPr lang="zh-CN" altLang="en-US" sz="2800" dirty="0">
                <a:latin typeface="+mn-ea"/>
                <a:cs typeface="+mn-ea"/>
                <a:sym typeface="+mn-ea"/>
              </a:rPr>
              <a:t>党政领导交叉任职</a:t>
            </a:r>
            <a:endParaRPr lang="en-US" altLang="zh-CN" sz="2800" dirty="0">
              <a:latin typeface="+mn-ea"/>
              <a:cs typeface="+mn-ea"/>
              <a:sym typeface="+mn-ea"/>
            </a:endParaRPr>
          </a:p>
          <a:p>
            <a:pPr marL="457200" indent="-457200">
              <a:lnSpc>
                <a:spcPct val="150000"/>
              </a:lnSpc>
              <a:buFont typeface="Wingdings" panose="05000000000000000000" pitchFamily="2" charset="2"/>
              <a:buChar char="u"/>
              <a:defRPr/>
            </a:pPr>
            <a:r>
              <a:rPr lang="zh-CN" altLang="en-US" sz="2800" dirty="0">
                <a:latin typeface="+mn-ea"/>
                <a:cs typeface="+mn-ea"/>
                <a:sym typeface="+mn-ea"/>
              </a:rPr>
              <a:t>专职党务干部配备和培养制度</a:t>
            </a:r>
          </a:p>
          <a:p>
            <a:pPr marL="457200" indent="-457200">
              <a:lnSpc>
                <a:spcPct val="150000"/>
              </a:lnSpc>
              <a:buFont typeface="Wingdings" panose="05000000000000000000" pitchFamily="2" charset="2"/>
              <a:buChar char="u"/>
              <a:defRPr/>
            </a:pPr>
            <a:r>
              <a:rPr lang="zh-CN" altLang="en-US" sz="2800" dirty="0">
                <a:latin typeface="+mn-ea"/>
                <a:cs typeface="+mn-ea"/>
                <a:sym typeface="+mn-ea"/>
              </a:rPr>
              <a:t>基层党组织建设体制机制</a:t>
            </a:r>
            <a:endParaRPr lang="en-US" altLang="zh-CN" sz="2800" dirty="0">
              <a:latin typeface="+mn-ea"/>
              <a:cs typeface="+mn-ea"/>
              <a:sym typeface="+mn-ea"/>
            </a:endParaRPr>
          </a:p>
          <a:p>
            <a:pPr marL="457200" indent="-457200">
              <a:lnSpc>
                <a:spcPct val="150000"/>
              </a:lnSpc>
              <a:buFont typeface="Wingdings" panose="05000000000000000000" pitchFamily="2" charset="2"/>
              <a:buChar char="u"/>
              <a:defRPr/>
            </a:pPr>
            <a:r>
              <a:rPr lang="zh-CN" altLang="en-US" sz="2800" dirty="0">
                <a:latin typeface="+mn-ea"/>
                <a:cs typeface="+mn-ea"/>
                <a:sym typeface="+mn-ea"/>
              </a:rPr>
              <a:t>民办高校和中外合作办学机构党建和思政工作</a:t>
            </a:r>
          </a:p>
        </p:txBody>
      </p:sp>
      <p:sp>
        <p:nvSpPr>
          <p:cNvPr id="3" name="TextBox 9">
            <a:extLst>
              <a:ext uri="{FF2B5EF4-FFF2-40B4-BE49-F238E27FC236}">
                <a16:creationId xmlns:a16="http://schemas.microsoft.com/office/drawing/2014/main" id="{929C6714-7260-4A17-9BC2-9034DB103E20}"/>
              </a:ext>
            </a:extLst>
          </p:cNvPr>
          <p:cNvSpPr txBox="1"/>
          <p:nvPr/>
        </p:nvSpPr>
        <p:spPr>
          <a:xfrm>
            <a:off x="1985963" y="533400"/>
            <a:ext cx="8070850" cy="954088"/>
          </a:xfrm>
          <a:prstGeom prst="rect">
            <a:avLst/>
          </a:prstGeom>
          <a:noFill/>
        </p:spPr>
        <p:txBody>
          <a:bodyPr>
            <a:spAutoFit/>
          </a:bodyPr>
          <a:lstStyle/>
          <a:p>
            <a:pPr>
              <a:defRPr/>
            </a:pPr>
            <a:r>
              <a:rPr lang="zh-CN" altLang="en-US" sz="2800" b="1" dirty="0">
                <a:solidFill>
                  <a:srgbClr val="0070C0"/>
                </a:solidFill>
                <a:latin typeface="+mn-ea"/>
                <a:sym typeface="Arial" panose="020B0604020202020204" pitchFamily="34" charset="0"/>
              </a:rPr>
              <a:t>（</a:t>
            </a:r>
            <a:r>
              <a:rPr lang="en-US" altLang="zh-CN" sz="2800" b="1" dirty="0">
                <a:solidFill>
                  <a:srgbClr val="0070C0"/>
                </a:solidFill>
                <a:latin typeface="+mn-ea"/>
                <a:sym typeface="Arial" panose="020B0604020202020204" pitchFamily="34" charset="0"/>
              </a:rPr>
              <a:t>1</a:t>
            </a:r>
            <a:r>
              <a:rPr lang="zh-CN" altLang="en-US" sz="2800" b="1" dirty="0">
                <a:solidFill>
                  <a:srgbClr val="0070C0"/>
                </a:solidFill>
                <a:latin typeface="+mn-ea"/>
                <a:sym typeface="Arial" panose="020B0604020202020204" pitchFamily="34" charset="0"/>
              </a:rPr>
              <a:t>）</a:t>
            </a:r>
            <a:r>
              <a:rPr lang="zh-CN" altLang="en-US" sz="2800" b="1" dirty="0">
                <a:solidFill>
                  <a:srgbClr val="C00000"/>
                </a:solidFill>
                <a:effectLst>
                  <a:outerShdw blurRad="38100" dist="38100" dir="2700000" algn="tl">
                    <a:srgbClr val="000000">
                      <a:alpha val="43137"/>
                    </a:srgbClr>
                  </a:outerShdw>
                </a:effectLst>
                <a:latin typeface="+mn-ea"/>
                <a:sym typeface="Arial" panose="020B0604020202020204" pitchFamily="34" charset="0"/>
              </a:rPr>
              <a:t>内圈</a:t>
            </a:r>
            <a:r>
              <a:rPr lang="zh-CN" altLang="en-US" sz="2800" b="1" dirty="0">
                <a:solidFill>
                  <a:srgbClr val="0070C0"/>
                </a:solidFill>
                <a:latin typeface="+mn-ea"/>
                <a:sym typeface="Arial" panose="020B0604020202020204" pitchFamily="34" charset="0"/>
              </a:rPr>
              <a:t>：</a:t>
            </a:r>
            <a:r>
              <a:rPr lang="zh-CN" altLang="en-US" sz="2800" b="1" dirty="0">
                <a:solidFill>
                  <a:srgbClr val="0070C0"/>
                </a:solidFill>
                <a:latin typeface="+mn-ea"/>
                <a:sym typeface="+mn-ea"/>
              </a:rPr>
              <a:t>着力深化高校思政课和“课程思政”</a:t>
            </a:r>
          </a:p>
          <a:p>
            <a:pPr>
              <a:defRPr/>
            </a:pPr>
            <a:r>
              <a:rPr lang="zh-CN" altLang="en-US" sz="2800" b="1" dirty="0">
                <a:solidFill>
                  <a:srgbClr val="0070C0"/>
                </a:solidFill>
                <a:latin typeface="+mn-ea"/>
                <a:sym typeface="+mn-ea"/>
              </a:rPr>
              <a:t>   教学改革，实施全员育人</a:t>
            </a:r>
            <a:endParaRPr lang="zh-CN" altLang="en-US" sz="2800" b="1" dirty="0">
              <a:solidFill>
                <a:srgbClr val="0070C0"/>
              </a:solidFill>
              <a:latin typeface="+mn-ea"/>
              <a:sym typeface="Arial" panose="020B0604020202020204" pitchFamily="34" charset="0"/>
            </a:endParaRPr>
          </a:p>
        </p:txBody>
      </p:sp>
    </p:spTree>
  </p:cSld>
  <p:clrMapOvr>
    <a:masterClrMapping/>
  </p:clrMapOvr>
  <p:transition spd="med"/>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矩形 52">
            <a:extLst>
              <a:ext uri="{FF2B5EF4-FFF2-40B4-BE49-F238E27FC236}">
                <a16:creationId xmlns:a16="http://schemas.microsoft.com/office/drawing/2014/main" id="{8A8C33CC-2112-41C1-807A-B19D18692D81}"/>
              </a:ext>
            </a:extLst>
          </p:cNvPr>
          <p:cNvSpPr/>
          <p:nvPr/>
        </p:nvSpPr>
        <p:spPr>
          <a:xfrm>
            <a:off x="1774825" y="1917700"/>
            <a:ext cx="8686800" cy="1955800"/>
          </a:xfrm>
          <a:prstGeom prst="rect">
            <a:avLst/>
          </a:prstGeom>
          <a:noFill/>
          <a:ln w="9525">
            <a:noFill/>
          </a:ln>
        </p:spPr>
        <p:txBody>
          <a:bodyPr>
            <a:spAutoFit/>
          </a:bodyPr>
          <a:lstStyle/>
          <a:p>
            <a:pPr marL="457200" indent="-457200">
              <a:lnSpc>
                <a:spcPct val="150000"/>
              </a:lnSpc>
              <a:buFont typeface="Wingdings" panose="05000000000000000000" pitchFamily="2" charset="2"/>
              <a:buChar char="Ø"/>
              <a:defRPr/>
            </a:pPr>
            <a:r>
              <a:rPr lang="en-US" altLang="zh-CN" sz="2800" b="1" dirty="0" err="1">
                <a:solidFill>
                  <a:srgbClr val="C00000"/>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cs typeface="+mn-ea"/>
                <a:sym typeface="Arial" panose="020B0604020202020204" pitchFamily="34" charset="0"/>
              </a:rPr>
              <a:t>抓短板，</a:t>
            </a:r>
            <a:r>
              <a:rPr lang="en-US" altLang="zh-CN" sz="2800" dirty="0" err="1">
                <a:solidFill>
                  <a:srgbClr val="0070C0"/>
                </a:solidFill>
                <a:latin typeface="楷体" panose="02010609060101010101" pitchFamily="49" charset="-122"/>
                <a:ea typeface="楷体" panose="02010609060101010101" pitchFamily="49" charset="-122"/>
                <a:cs typeface="+mn-ea"/>
                <a:sym typeface="Arial" panose="020B0604020202020204" pitchFamily="34" charset="0"/>
              </a:rPr>
              <a:t>扎实</a:t>
            </a:r>
            <a:r>
              <a:rPr lang="zh-CN" altLang="en-US" sz="2800" dirty="0">
                <a:solidFill>
                  <a:srgbClr val="0070C0"/>
                </a:solidFill>
                <a:latin typeface="楷体" panose="02010609060101010101" pitchFamily="49" charset="-122"/>
                <a:ea typeface="楷体" panose="02010609060101010101" pitchFamily="49" charset="-122"/>
                <a:cs typeface="+mn-ea"/>
                <a:sym typeface="Arial" panose="020B0604020202020204" pitchFamily="34" charset="0"/>
              </a:rPr>
              <a:t>配强思政和党</a:t>
            </a:r>
            <a:r>
              <a:rPr lang="en-US" altLang="zh-CN" sz="2800" dirty="0">
                <a:solidFill>
                  <a:srgbClr val="0070C0"/>
                </a:solidFill>
                <a:latin typeface="楷体" panose="02010609060101010101" pitchFamily="49" charset="-122"/>
                <a:ea typeface="楷体" panose="02010609060101010101" pitchFamily="49" charset="-122"/>
                <a:cs typeface="+mn-ea"/>
                <a:sym typeface="Arial" panose="020B0604020202020204" pitchFamily="34" charset="0"/>
              </a:rPr>
              <a:t>务</a:t>
            </a:r>
            <a:r>
              <a:rPr lang="zh-CN" altLang="en-US" sz="2800" dirty="0">
                <a:solidFill>
                  <a:srgbClr val="0070C0"/>
                </a:solidFill>
                <a:latin typeface="楷体" panose="02010609060101010101" pitchFamily="49" charset="-122"/>
                <a:ea typeface="楷体" panose="02010609060101010101" pitchFamily="49" charset="-122"/>
                <a:cs typeface="+mn-ea"/>
                <a:sym typeface="Arial" panose="020B0604020202020204" pitchFamily="34" charset="0"/>
              </a:rPr>
              <a:t>干部</a:t>
            </a:r>
            <a:r>
              <a:rPr lang="en-US" altLang="zh-CN" sz="2800" dirty="0" err="1">
                <a:solidFill>
                  <a:srgbClr val="0070C0"/>
                </a:solidFill>
                <a:latin typeface="楷体" panose="02010609060101010101" pitchFamily="49" charset="-122"/>
                <a:ea typeface="楷体" panose="02010609060101010101" pitchFamily="49" charset="-122"/>
                <a:cs typeface="+mn-ea"/>
                <a:sym typeface="Arial" panose="020B0604020202020204" pitchFamily="34" charset="0"/>
              </a:rPr>
              <a:t>队伍</a:t>
            </a:r>
            <a:r>
              <a:rPr lang="en-US" altLang="zh-CN" sz="2800" dirty="0">
                <a:latin typeface="楷体" panose="02010609060101010101" pitchFamily="49" charset="-122"/>
                <a:ea typeface="楷体" panose="02010609060101010101" pitchFamily="49" charset="-122"/>
                <a:sym typeface="Arial" panose="020B0604020202020204" pitchFamily="34" charset="0"/>
              </a:rPr>
              <a:t> </a:t>
            </a:r>
          </a:p>
          <a:p>
            <a:pPr marL="457200" indent="-457200">
              <a:lnSpc>
                <a:spcPct val="150000"/>
              </a:lnSpc>
              <a:buFont typeface="Wingdings" panose="05000000000000000000" pitchFamily="2" charset="2"/>
              <a:buChar char="u"/>
              <a:defRPr/>
            </a:pPr>
            <a:r>
              <a:rPr lang="zh-CN" altLang="en-US" sz="2800" dirty="0">
                <a:latin typeface="+mn-ea"/>
                <a:cs typeface="+mn-ea"/>
                <a:sym typeface="Arial" panose="020B0604020202020204" pitchFamily="34" charset="0"/>
              </a:rPr>
              <a:t>系统化专业化建设</a:t>
            </a:r>
            <a:r>
              <a:rPr lang="en-US" altLang="zh-CN" sz="2800" dirty="0" err="1">
                <a:latin typeface="+mn-ea"/>
                <a:cs typeface="+mn-ea"/>
                <a:sym typeface="Arial" panose="020B0604020202020204" pitchFamily="34" charset="0"/>
              </a:rPr>
              <a:t>高校思政</a:t>
            </a:r>
            <a:r>
              <a:rPr lang="zh-CN" altLang="en-US" sz="2800" dirty="0">
                <a:latin typeface="+mn-ea"/>
                <a:cs typeface="+mn-ea"/>
                <a:sym typeface="Arial" panose="020B0604020202020204" pitchFamily="34" charset="0"/>
              </a:rPr>
              <a:t>和党务</a:t>
            </a:r>
            <a:r>
              <a:rPr lang="en-US" altLang="zh-CN" sz="2800" dirty="0" err="1">
                <a:latin typeface="+mn-ea"/>
                <a:cs typeface="+mn-ea"/>
                <a:sym typeface="Arial" panose="020B0604020202020204" pitchFamily="34" charset="0"/>
              </a:rPr>
              <a:t>工作者</a:t>
            </a:r>
            <a:endParaRPr lang="en-US" altLang="zh-CN" sz="2800" dirty="0">
              <a:latin typeface="+mn-ea"/>
              <a:cs typeface="+mn-ea"/>
              <a:sym typeface="Arial" panose="020B0604020202020204" pitchFamily="34" charset="0"/>
            </a:endParaRPr>
          </a:p>
          <a:p>
            <a:pPr marL="457200" indent="-457200">
              <a:lnSpc>
                <a:spcPct val="150000"/>
              </a:lnSpc>
              <a:buFont typeface="Wingdings" panose="05000000000000000000" pitchFamily="2" charset="2"/>
              <a:buChar char="u"/>
              <a:defRPr/>
            </a:pPr>
            <a:r>
              <a:rPr lang="zh-CN" altLang="en-US" sz="2800" dirty="0">
                <a:latin typeface="+mn-ea"/>
                <a:cs typeface="+mn-ea"/>
                <a:sym typeface="+mn-ea"/>
              </a:rPr>
              <a:t>实施</a:t>
            </a:r>
            <a:r>
              <a:rPr lang="zh-CN" altLang="en-US" sz="2800" b="1" dirty="0">
                <a:solidFill>
                  <a:srgbClr val="FF0000"/>
                </a:solidFill>
                <a:latin typeface="+mn-ea"/>
                <a:cs typeface="+mn-ea"/>
                <a:sym typeface="+mn-ea"/>
              </a:rPr>
              <a:t>“双重身份、双线晋升”</a:t>
            </a:r>
            <a:endParaRPr lang="zh-CN" altLang="en-US" sz="2800" dirty="0">
              <a:latin typeface="+mn-ea"/>
              <a:cs typeface="+mn-ea"/>
              <a:sym typeface="+mn-ea"/>
            </a:endParaRPr>
          </a:p>
        </p:txBody>
      </p:sp>
      <p:sp>
        <p:nvSpPr>
          <p:cNvPr id="3" name="TextBox 9">
            <a:extLst>
              <a:ext uri="{FF2B5EF4-FFF2-40B4-BE49-F238E27FC236}">
                <a16:creationId xmlns:a16="http://schemas.microsoft.com/office/drawing/2014/main" id="{BF131E16-6AEF-4DB4-83AE-A7F20FC13E2C}"/>
              </a:ext>
            </a:extLst>
          </p:cNvPr>
          <p:cNvSpPr txBox="1"/>
          <p:nvPr/>
        </p:nvSpPr>
        <p:spPr>
          <a:xfrm>
            <a:off x="1985964" y="533400"/>
            <a:ext cx="7997825" cy="954088"/>
          </a:xfrm>
          <a:prstGeom prst="rect">
            <a:avLst/>
          </a:prstGeom>
          <a:noFill/>
        </p:spPr>
        <p:txBody>
          <a:bodyPr>
            <a:spAutoFit/>
          </a:bodyPr>
          <a:lstStyle/>
          <a:p>
            <a:pPr>
              <a:defRPr/>
            </a:pPr>
            <a:r>
              <a:rPr lang="zh-CN" altLang="en-US" sz="2800" b="1" dirty="0">
                <a:solidFill>
                  <a:srgbClr val="0070C0"/>
                </a:solidFill>
                <a:latin typeface="+mn-ea"/>
                <a:sym typeface="Arial" panose="020B0604020202020204" pitchFamily="34" charset="0"/>
              </a:rPr>
              <a:t>（</a:t>
            </a:r>
            <a:r>
              <a:rPr lang="en-US" altLang="zh-CN" sz="2800" b="1" dirty="0">
                <a:solidFill>
                  <a:srgbClr val="0070C0"/>
                </a:solidFill>
                <a:latin typeface="+mn-ea"/>
                <a:sym typeface="Arial" panose="020B0604020202020204" pitchFamily="34" charset="0"/>
              </a:rPr>
              <a:t>1</a:t>
            </a:r>
            <a:r>
              <a:rPr lang="zh-CN" altLang="en-US" sz="2800" b="1" dirty="0">
                <a:solidFill>
                  <a:srgbClr val="0070C0"/>
                </a:solidFill>
                <a:latin typeface="+mn-ea"/>
                <a:sym typeface="Arial" panose="020B0604020202020204" pitchFamily="34" charset="0"/>
              </a:rPr>
              <a:t>）</a:t>
            </a:r>
            <a:r>
              <a:rPr lang="zh-CN" altLang="en-US" sz="2800" b="1" dirty="0">
                <a:solidFill>
                  <a:srgbClr val="C00000"/>
                </a:solidFill>
                <a:effectLst>
                  <a:outerShdw blurRad="38100" dist="38100" dir="2700000" algn="tl">
                    <a:srgbClr val="000000">
                      <a:alpha val="43137"/>
                    </a:srgbClr>
                  </a:outerShdw>
                </a:effectLst>
                <a:latin typeface="+mn-ea"/>
                <a:sym typeface="Arial" panose="020B0604020202020204" pitchFamily="34" charset="0"/>
              </a:rPr>
              <a:t>内圈</a:t>
            </a:r>
            <a:r>
              <a:rPr lang="zh-CN" altLang="en-US" sz="2800" b="1" dirty="0">
                <a:solidFill>
                  <a:srgbClr val="0070C0"/>
                </a:solidFill>
                <a:latin typeface="+mn-ea"/>
                <a:sym typeface="Arial" panose="020B0604020202020204" pitchFamily="34" charset="0"/>
              </a:rPr>
              <a:t>：</a:t>
            </a:r>
            <a:r>
              <a:rPr lang="zh-CN" altLang="en-US" sz="2800" b="1" dirty="0">
                <a:solidFill>
                  <a:srgbClr val="0070C0"/>
                </a:solidFill>
                <a:latin typeface="+mn-ea"/>
                <a:sym typeface="+mn-ea"/>
              </a:rPr>
              <a:t>着力深化高校思政课和“课程思政”   </a:t>
            </a:r>
          </a:p>
          <a:p>
            <a:pPr>
              <a:defRPr/>
            </a:pPr>
            <a:r>
              <a:rPr lang="zh-CN" altLang="en-US" sz="2800" b="1" dirty="0">
                <a:solidFill>
                  <a:srgbClr val="0070C0"/>
                </a:solidFill>
                <a:latin typeface="+mn-ea"/>
                <a:sym typeface="+mn-ea"/>
              </a:rPr>
              <a:t>   教学改革，实施全员育人</a:t>
            </a:r>
            <a:endParaRPr lang="zh-CN" altLang="en-US" sz="2800" b="1" dirty="0">
              <a:solidFill>
                <a:srgbClr val="0070C0"/>
              </a:solidFill>
              <a:latin typeface="+mn-ea"/>
              <a:sym typeface="Arial" panose="020B0604020202020204" pitchFamily="34" charset="0"/>
            </a:endParaRPr>
          </a:p>
        </p:txBody>
      </p:sp>
    </p:spTree>
  </p:cSld>
  <p:clrMapOvr>
    <a:masterClrMapping/>
  </p:clrMapOvr>
  <p:transition spd="med"/>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矩形 52">
            <a:extLst>
              <a:ext uri="{FF2B5EF4-FFF2-40B4-BE49-F238E27FC236}">
                <a16:creationId xmlns:a16="http://schemas.microsoft.com/office/drawing/2014/main" id="{9F04944A-D7F6-4A9C-9479-CF18E84AA378}"/>
              </a:ext>
            </a:extLst>
          </p:cNvPr>
          <p:cNvSpPr/>
          <p:nvPr/>
        </p:nvSpPr>
        <p:spPr>
          <a:xfrm>
            <a:off x="1871663" y="2565400"/>
            <a:ext cx="8686800" cy="1868488"/>
          </a:xfrm>
          <a:prstGeom prst="rect">
            <a:avLst/>
          </a:prstGeom>
          <a:noFill/>
          <a:ln w="9525">
            <a:noFill/>
          </a:ln>
        </p:spPr>
        <p:txBody>
          <a:bodyPr>
            <a:spAutoFit/>
          </a:bodyPr>
          <a:lstStyle/>
          <a:p>
            <a:pPr marL="457200" indent="-457200">
              <a:lnSpc>
                <a:spcPct val="150000"/>
              </a:lnSpc>
              <a:buFont typeface="Wingdings" panose="05000000000000000000" pitchFamily="2" charset="2"/>
              <a:buChar char="Ø"/>
              <a:defRPr/>
            </a:pPr>
            <a:r>
              <a:rPr lang="en-US" altLang="zh-CN" sz="2800" dirty="0">
                <a:solidFill>
                  <a:srgbClr val="0070C0"/>
                </a:solidFill>
                <a:latin typeface="+mn-ea"/>
                <a:cs typeface="+mn-ea"/>
                <a:sym typeface="Arial" panose="020B0604020202020204" pitchFamily="34" charset="0"/>
              </a:rPr>
              <a:t>“1”即：构建形成“十育人”顶层布局</a:t>
            </a:r>
            <a:r>
              <a:rPr lang="en-US" altLang="zh-CN" sz="2800" dirty="0">
                <a:latin typeface="宋体" panose="02010600030101010101" pitchFamily="2" charset="-122"/>
                <a:sym typeface="Arial" panose="020B0604020202020204" pitchFamily="34" charset="0"/>
              </a:rPr>
              <a:t> </a:t>
            </a:r>
          </a:p>
          <a:p>
            <a:pPr marL="457200" indent="-457200">
              <a:lnSpc>
                <a:spcPct val="150000"/>
              </a:lnSpc>
              <a:buFont typeface="Arial" panose="020B0604020202020204" pitchFamily="34" charset="0"/>
              <a:buChar char="•"/>
              <a:defRPr/>
            </a:pPr>
            <a:r>
              <a:rPr lang="en-US" altLang="zh-CN" sz="2600" dirty="0" err="1">
                <a:latin typeface="+mn-ea"/>
                <a:cs typeface="+mn-ea"/>
                <a:sym typeface="Arial" panose="020B0604020202020204" pitchFamily="34" charset="0"/>
              </a:rPr>
              <a:t>制订实施《高校思想政治工作质量提升工程实施细则</a:t>
            </a:r>
            <a:r>
              <a:rPr lang="en-US" altLang="zh-CN" sz="2600" dirty="0">
                <a:latin typeface="+mn-ea"/>
                <a:cs typeface="+mn-ea"/>
                <a:sym typeface="Arial" panose="020B0604020202020204" pitchFamily="34" charset="0"/>
              </a:rPr>
              <a:t>》，从十个方面强化育人功能</a:t>
            </a:r>
          </a:p>
        </p:txBody>
      </p:sp>
      <p:sp>
        <p:nvSpPr>
          <p:cNvPr id="3" name="TextBox 9">
            <a:extLst>
              <a:ext uri="{FF2B5EF4-FFF2-40B4-BE49-F238E27FC236}">
                <a16:creationId xmlns:a16="http://schemas.microsoft.com/office/drawing/2014/main" id="{87FECE7E-55D3-4831-8DEB-ACC4AA56DA25}"/>
              </a:ext>
            </a:extLst>
          </p:cNvPr>
          <p:cNvSpPr txBox="1"/>
          <p:nvPr/>
        </p:nvSpPr>
        <p:spPr>
          <a:xfrm>
            <a:off x="1985963" y="533400"/>
            <a:ext cx="7980362" cy="954088"/>
          </a:xfrm>
          <a:prstGeom prst="rect">
            <a:avLst/>
          </a:prstGeom>
          <a:noFill/>
        </p:spPr>
        <p:txBody>
          <a:bodyPr>
            <a:spAutoFit/>
          </a:bodyPr>
          <a:lstStyle/>
          <a:p>
            <a:pPr>
              <a:defRPr/>
            </a:pPr>
            <a:r>
              <a:rPr lang="zh-CN" altLang="en-US" sz="2800" b="1" dirty="0">
                <a:solidFill>
                  <a:srgbClr val="0070C0"/>
                </a:solidFill>
                <a:latin typeface="+mn-ea"/>
                <a:sym typeface="Arial" panose="020B0604020202020204" pitchFamily="34" charset="0"/>
              </a:rPr>
              <a:t>（</a:t>
            </a:r>
            <a:r>
              <a:rPr lang="en-US" altLang="zh-CN" sz="2800" b="1" dirty="0">
                <a:solidFill>
                  <a:srgbClr val="0070C0"/>
                </a:solidFill>
                <a:latin typeface="+mn-ea"/>
                <a:sym typeface="Arial" panose="020B0604020202020204" pitchFamily="34" charset="0"/>
              </a:rPr>
              <a:t>2</a:t>
            </a:r>
            <a:r>
              <a:rPr lang="zh-CN" altLang="en-US" sz="2800" b="1" dirty="0">
                <a:solidFill>
                  <a:srgbClr val="0070C0"/>
                </a:solidFill>
                <a:latin typeface="+mn-ea"/>
                <a:sym typeface="Arial" panose="020B0604020202020204" pitchFamily="34" charset="0"/>
              </a:rPr>
              <a:t>）</a:t>
            </a:r>
            <a:r>
              <a:rPr lang="zh-CN" altLang="en-US" sz="2800" b="1" dirty="0">
                <a:solidFill>
                  <a:srgbClr val="C00000"/>
                </a:solidFill>
                <a:effectLst>
                  <a:outerShdw blurRad="38100" dist="38100" dir="2700000" algn="tl">
                    <a:srgbClr val="000000">
                      <a:alpha val="43137"/>
                    </a:srgbClr>
                  </a:outerShdw>
                </a:effectLst>
                <a:latin typeface="+mn-ea"/>
                <a:sym typeface="Arial" panose="020B0604020202020204" pitchFamily="34" charset="0"/>
              </a:rPr>
              <a:t>中圈</a:t>
            </a:r>
            <a:r>
              <a:rPr lang="zh-CN" altLang="en-US" sz="2800" b="1" dirty="0">
                <a:solidFill>
                  <a:srgbClr val="0070C0"/>
                </a:solidFill>
                <a:latin typeface="+mn-ea"/>
                <a:sym typeface="Arial" panose="020B0604020202020204" pitchFamily="34" charset="0"/>
              </a:rPr>
              <a:t>：</a:t>
            </a:r>
            <a:r>
              <a:rPr lang="zh-CN" altLang="en-US" sz="2800" b="1" dirty="0">
                <a:solidFill>
                  <a:srgbClr val="0070C0"/>
                </a:solidFill>
                <a:latin typeface="+mn-ea"/>
                <a:sym typeface="+mn-ea"/>
              </a:rPr>
              <a:t>着力构建“十育人”体系，实施</a:t>
            </a:r>
          </a:p>
          <a:p>
            <a:pPr>
              <a:defRPr/>
            </a:pPr>
            <a:r>
              <a:rPr lang="zh-CN" altLang="en-US" sz="2800" b="1" dirty="0">
                <a:solidFill>
                  <a:srgbClr val="0070C0"/>
                </a:solidFill>
                <a:latin typeface="+mn-ea"/>
                <a:sym typeface="+mn-ea"/>
              </a:rPr>
              <a:t>   全过程育人</a:t>
            </a:r>
          </a:p>
        </p:txBody>
      </p:sp>
      <p:sp>
        <p:nvSpPr>
          <p:cNvPr id="50" name="TextBox 9">
            <a:extLst>
              <a:ext uri="{FF2B5EF4-FFF2-40B4-BE49-F238E27FC236}">
                <a16:creationId xmlns:a16="http://schemas.microsoft.com/office/drawing/2014/main" id="{462EB69E-97C2-4C48-A7C2-B07EED036F73}"/>
              </a:ext>
            </a:extLst>
          </p:cNvPr>
          <p:cNvSpPr txBox="1"/>
          <p:nvPr/>
        </p:nvSpPr>
        <p:spPr>
          <a:xfrm>
            <a:off x="1990726" y="1681164"/>
            <a:ext cx="8448675" cy="523875"/>
          </a:xfrm>
          <a:prstGeom prst="rect">
            <a:avLst/>
          </a:prstGeom>
          <a:noFill/>
        </p:spPr>
        <p:txBody>
          <a:bodyPr>
            <a:spAutoFit/>
          </a:bodyPr>
          <a:lstStyle/>
          <a:p>
            <a:pPr>
              <a:defRPr/>
            </a:pPr>
            <a:r>
              <a:rPr lang="zh-CN" altLang="en-US" sz="2800" b="1" dirty="0">
                <a:solidFill>
                  <a:schemeClr val="accent1"/>
                </a:solidFill>
                <a:effectLst>
                  <a:outerShdw blurRad="38100" dist="25400" dir="5400000" algn="ctr" rotWithShape="0">
                    <a:srgbClr val="6E747A">
                      <a:alpha val="43000"/>
                    </a:srgbClr>
                  </a:outerShdw>
                </a:effectLst>
                <a:latin typeface="仿宋" panose="02010609060101010101" pitchFamily="49" charset="-122"/>
                <a:ea typeface="仿宋" panose="02010609060101010101" pitchFamily="49" charset="-122"/>
                <a:sym typeface="+mn-ea"/>
              </a:rPr>
              <a:t>构建“十育人”框架体系，实施“1+</a:t>
            </a:r>
            <a:r>
              <a:rPr lang="en-US" altLang="zh-CN" sz="2800" b="1" dirty="0">
                <a:solidFill>
                  <a:schemeClr val="accent1"/>
                </a:solidFill>
                <a:effectLst>
                  <a:outerShdw blurRad="38100" dist="25400" dir="5400000" algn="ctr" rotWithShape="0">
                    <a:srgbClr val="6E747A">
                      <a:alpha val="43000"/>
                    </a:srgbClr>
                  </a:outerShdw>
                </a:effectLst>
                <a:latin typeface="仿宋" panose="02010609060101010101" pitchFamily="49" charset="-122"/>
                <a:ea typeface="仿宋" panose="02010609060101010101" pitchFamily="49" charset="-122"/>
                <a:sym typeface="+mn-ea"/>
              </a:rPr>
              <a:t>X</a:t>
            </a:r>
            <a:r>
              <a:rPr lang="zh-CN" altLang="en-US" sz="2800" b="1" dirty="0">
                <a:solidFill>
                  <a:schemeClr val="accent1"/>
                </a:solidFill>
                <a:effectLst>
                  <a:outerShdw blurRad="38100" dist="25400" dir="5400000" algn="ctr" rotWithShape="0">
                    <a:srgbClr val="6E747A">
                      <a:alpha val="43000"/>
                    </a:srgbClr>
                  </a:outerShdw>
                </a:effectLst>
                <a:latin typeface="仿宋" panose="02010609060101010101" pitchFamily="49" charset="-122"/>
                <a:ea typeface="仿宋" panose="02010609060101010101" pitchFamily="49" charset="-122"/>
                <a:sym typeface="+mn-ea"/>
              </a:rPr>
              <a:t>”重点任务：</a:t>
            </a:r>
          </a:p>
        </p:txBody>
      </p:sp>
    </p:spTree>
  </p:cSld>
  <p:clrMapOvr>
    <a:masterClrMapping/>
  </p:clrMapOvr>
  <p:transition spd="med"/>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B231295-44C0-439F-8F93-3756714E2BE4}"/>
              </a:ext>
            </a:extLst>
          </p:cNvPr>
          <p:cNvSpPr/>
          <p:nvPr/>
        </p:nvSpPr>
        <p:spPr>
          <a:xfrm>
            <a:off x="3946525" y="476251"/>
            <a:ext cx="4298950" cy="708025"/>
          </a:xfrm>
          <a:prstGeom prst="rect">
            <a:avLst/>
          </a:prstGeom>
        </p:spPr>
        <p:txBody>
          <a:bodyPr wrap="none">
            <a:spAutoFit/>
          </a:bodyPr>
          <a:lstStyle/>
          <a:p>
            <a:pPr>
              <a:defRPr/>
            </a:pPr>
            <a:r>
              <a:rPr lang="en-US" altLang="zh-CN" sz="4000" b="1" kern="1800" dirty="0">
                <a:solidFill>
                  <a:srgbClr val="C00000"/>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cs typeface="宋体" panose="02010600030101010101" pitchFamily="2" charset="-122"/>
                <a:sym typeface="+mn-ea"/>
              </a:rPr>
              <a:t>“</a:t>
            </a:r>
            <a:r>
              <a:rPr lang="zh-CN" altLang="zh-CN" sz="4000" b="1" kern="1800" dirty="0">
                <a:solidFill>
                  <a:srgbClr val="C00000"/>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cs typeface="宋体" panose="02010600030101010101" pitchFamily="2" charset="-122"/>
                <a:sym typeface="+mn-ea"/>
              </a:rPr>
              <a:t>十大育人</a:t>
            </a:r>
            <a:r>
              <a:rPr lang="en-US" altLang="zh-CN" sz="4000" b="1" kern="1800" dirty="0">
                <a:solidFill>
                  <a:srgbClr val="C00000"/>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cs typeface="宋体" panose="02010600030101010101" pitchFamily="2" charset="-122"/>
                <a:sym typeface="+mn-ea"/>
              </a:rPr>
              <a:t>”</a:t>
            </a:r>
            <a:r>
              <a:rPr lang="zh-CN" altLang="zh-CN" sz="4000" b="1" kern="1800" dirty="0">
                <a:solidFill>
                  <a:srgbClr val="C00000"/>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cs typeface="宋体" panose="02010600030101010101" pitchFamily="2" charset="-122"/>
                <a:sym typeface="+mn-ea"/>
              </a:rPr>
              <a:t>体系</a:t>
            </a:r>
            <a:endParaRPr lang="zh-CN" altLang="en-US" sz="4000" dirty="0">
              <a:solidFill>
                <a:srgbClr val="C00000"/>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sym typeface="+mn-ea"/>
            </a:endParaRPr>
          </a:p>
        </p:txBody>
      </p:sp>
      <p:sp>
        <p:nvSpPr>
          <p:cNvPr id="3" name="矩形 2">
            <a:extLst>
              <a:ext uri="{FF2B5EF4-FFF2-40B4-BE49-F238E27FC236}">
                <a16:creationId xmlns:a16="http://schemas.microsoft.com/office/drawing/2014/main" id="{47BC2B5E-2FE9-4037-9972-E6D5A13B00AF}"/>
              </a:ext>
            </a:extLst>
          </p:cNvPr>
          <p:cNvSpPr/>
          <p:nvPr/>
        </p:nvSpPr>
        <p:spPr>
          <a:xfrm>
            <a:off x="978195" y="2152762"/>
            <a:ext cx="10037135" cy="2308324"/>
          </a:xfrm>
          <a:prstGeom prst="rect">
            <a:avLst/>
          </a:prstGeom>
        </p:spPr>
        <p:txBody>
          <a:bodyPr wrap="square">
            <a:spAutoFit/>
          </a:bodyPr>
          <a:lstStyle/>
          <a:p>
            <a:pPr>
              <a:defRPr/>
            </a:pPr>
            <a:r>
              <a:rPr lang="en-US" altLang="zh-CN" sz="3200" b="1" dirty="0">
                <a:solidFill>
                  <a:srgbClr val="0000CC"/>
                </a:solidFill>
                <a:latin typeface="隶书" panose="02010509060101010101" pitchFamily="49" charset="-122"/>
                <a:ea typeface="隶书" panose="02010509060101010101" pitchFamily="49" charset="-122"/>
                <a:sym typeface="+mn-ea"/>
              </a:rPr>
              <a:t>    </a:t>
            </a:r>
            <a:r>
              <a:rPr lang="zh-CN" altLang="zh-CN" sz="3600" b="1" dirty="0">
                <a:solidFill>
                  <a:srgbClr val="0000CC"/>
                </a:solidFill>
                <a:latin typeface="隶书" panose="02010509060101010101" pitchFamily="49" charset="-122"/>
                <a:ea typeface="隶书" panose="02010509060101010101" pitchFamily="49" charset="-122"/>
                <a:sym typeface="+mn-ea"/>
              </a:rPr>
              <a:t>《实施纲要》</a:t>
            </a:r>
            <a:r>
              <a:rPr lang="zh-CN" altLang="en-US" sz="3600" b="1" dirty="0">
                <a:solidFill>
                  <a:srgbClr val="0000CC"/>
                </a:solidFill>
                <a:latin typeface="隶书" panose="02010509060101010101" pitchFamily="49" charset="-122"/>
                <a:ea typeface="隶书" panose="02010509060101010101" pitchFamily="49" charset="-122"/>
                <a:sym typeface="+mn-ea"/>
              </a:rPr>
              <a:t>要求建设</a:t>
            </a:r>
            <a:r>
              <a:rPr lang="zh-CN" altLang="zh-CN" sz="3600" b="1" kern="0" dirty="0">
                <a:solidFill>
                  <a:srgbClr val="0000CC"/>
                </a:solidFill>
                <a:latin typeface="隶书" panose="02010509060101010101" pitchFamily="49" charset="-122"/>
                <a:ea typeface="隶书" panose="02010509060101010101" pitchFamily="49" charset="-122"/>
                <a:cs typeface="Arial" panose="020B0604020202020204" pitchFamily="34" charset="0"/>
                <a:sym typeface="+mn-ea"/>
              </a:rPr>
              <a:t>课程、科研、实践、文化、网络、心理、管理、服务、资助、组织等</a:t>
            </a:r>
            <a:r>
              <a:rPr lang="en-US" altLang="zh-CN" sz="3600" b="1" kern="0" dirty="0">
                <a:solidFill>
                  <a:srgbClr val="0000CC"/>
                </a:solidFill>
                <a:latin typeface="隶书" panose="02010509060101010101" pitchFamily="49" charset="-122"/>
                <a:ea typeface="隶书" panose="02010509060101010101" pitchFamily="49" charset="-122"/>
                <a:sym typeface="+mn-ea"/>
              </a:rPr>
              <a:t>“</a:t>
            </a:r>
            <a:r>
              <a:rPr lang="zh-CN" altLang="zh-CN" sz="3600" b="1" kern="0" dirty="0">
                <a:solidFill>
                  <a:srgbClr val="0000CC"/>
                </a:solidFill>
                <a:latin typeface="隶书" panose="02010509060101010101" pitchFamily="49" charset="-122"/>
                <a:ea typeface="隶书" panose="02010509060101010101" pitchFamily="49" charset="-122"/>
                <a:cs typeface="Arial" panose="020B0604020202020204" pitchFamily="34" charset="0"/>
                <a:sym typeface="+mn-ea"/>
              </a:rPr>
              <a:t>十大育人</a:t>
            </a:r>
            <a:r>
              <a:rPr lang="en-US" altLang="zh-CN" sz="3600" b="1" kern="0" dirty="0">
                <a:solidFill>
                  <a:srgbClr val="0000CC"/>
                </a:solidFill>
                <a:latin typeface="隶书" panose="02010509060101010101" pitchFamily="49" charset="-122"/>
                <a:ea typeface="隶书" panose="02010509060101010101" pitchFamily="49" charset="-122"/>
                <a:sym typeface="+mn-ea"/>
              </a:rPr>
              <a:t>”</a:t>
            </a:r>
            <a:r>
              <a:rPr lang="zh-CN" altLang="zh-CN" sz="3600" b="1" kern="0" dirty="0">
                <a:solidFill>
                  <a:srgbClr val="0000CC"/>
                </a:solidFill>
                <a:latin typeface="隶书" panose="02010509060101010101" pitchFamily="49" charset="-122"/>
                <a:ea typeface="隶书" panose="02010509060101010101" pitchFamily="49" charset="-122"/>
                <a:cs typeface="Arial" panose="020B0604020202020204" pitchFamily="34" charset="0"/>
                <a:sym typeface="+mn-ea"/>
              </a:rPr>
              <a:t>体系</a:t>
            </a:r>
            <a:r>
              <a:rPr lang="zh-CN" altLang="en-US" sz="3600" b="1" kern="0" dirty="0">
                <a:solidFill>
                  <a:srgbClr val="0000CC"/>
                </a:solidFill>
                <a:latin typeface="隶书" panose="02010509060101010101" pitchFamily="49" charset="-122"/>
                <a:ea typeface="隶书" panose="02010509060101010101" pitchFamily="49" charset="-122"/>
                <a:cs typeface="Arial" panose="020B0604020202020204" pitchFamily="34" charset="0"/>
                <a:sym typeface="+mn-ea"/>
              </a:rPr>
              <a:t>，并具体规定了实施</a:t>
            </a:r>
            <a:r>
              <a:rPr lang="zh-CN" altLang="zh-CN" sz="3600" b="1" kern="0" dirty="0">
                <a:solidFill>
                  <a:srgbClr val="0000CC"/>
                </a:solidFill>
                <a:latin typeface="隶书" panose="02010509060101010101" pitchFamily="49" charset="-122"/>
                <a:ea typeface="隶书" panose="02010509060101010101" pitchFamily="49" charset="-122"/>
                <a:cs typeface="Arial" panose="020B0604020202020204" pitchFamily="34" charset="0"/>
                <a:sym typeface="+mn-ea"/>
              </a:rPr>
              <a:t>内容、载体、路径和方法。</a:t>
            </a:r>
            <a:endParaRPr lang="zh-CN" altLang="en-US" sz="3200" b="1" dirty="0">
              <a:solidFill>
                <a:srgbClr val="0000CC"/>
              </a:solidFill>
              <a:latin typeface="隶书" panose="02010509060101010101" pitchFamily="49" charset="-122"/>
              <a:ea typeface="隶书" panose="02010509060101010101" pitchFamily="49" charset="-122"/>
              <a:sym typeface="+mn-ea"/>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19D01C-BC6A-427F-AF1A-0DB7CE2AB726}"/>
              </a:ext>
            </a:extLst>
          </p:cNvPr>
          <p:cNvSpPr>
            <a:spLocks noGrp="1"/>
          </p:cNvSpPr>
          <p:nvPr>
            <p:ph type="title"/>
          </p:nvPr>
        </p:nvSpPr>
        <p:spPr>
          <a:xfrm>
            <a:off x="2179638" y="1813188"/>
            <a:ext cx="7886700" cy="1285875"/>
          </a:xfrm>
        </p:spPr>
        <p:txBody>
          <a:bodyPr/>
          <a:lstStyle/>
          <a:p>
            <a:pPr algn="ctr">
              <a:defRPr/>
            </a:pPr>
            <a:r>
              <a:rPr lang="zh-CN" altLang="en-US" sz="4800" b="1" dirty="0">
                <a:solidFill>
                  <a:srgbClr val="0000CC"/>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rPr>
              <a:t>全国高校思想政治工作会议</a:t>
            </a:r>
            <a:br>
              <a:rPr lang="en-US" altLang="zh-CN" sz="4800" b="1" dirty="0">
                <a:solidFill>
                  <a:srgbClr val="0000CC"/>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rPr>
            </a:br>
            <a:r>
              <a:rPr lang="en-US" altLang="zh-CN" sz="2400" b="1" dirty="0">
                <a:solidFill>
                  <a:srgbClr val="0000CC"/>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rPr>
              <a:t>2016</a:t>
            </a:r>
            <a:r>
              <a:rPr lang="zh-CN" altLang="en-US" sz="2400" b="1" dirty="0">
                <a:solidFill>
                  <a:srgbClr val="0000CC"/>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rPr>
              <a:t>年</a:t>
            </a:r>
            <a:r>
              <a:rPr lang="en-US" altLang="zh-CN" sz="2400" b="1" dirty="0">
                <a:solidFill>
                  <a:srgbClr val="0000CC"/>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rPr>
              <a:t>12</a:t>
            </a:r>
            <a:r>
              <a:rPr lang="zh-CN" altLang="en-US" sz="2400" b="1" dirty="0">
                <a:solidFill>
                  <a:srgbClr val="0000CC"/>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rPr>
              <a:t>月</a:t>
            </a:r>
            <a:r>
              <a:rPr lang="en-US" altLang="zh-CN" sz="2400" b="1" dirty="0">
                <a:solidFill>
                  <a:srgbClr val="0000CC"/>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rPr>
              <a:t>7-8</a:t>
            </a:r>
            <a:r>
              <a:rPr lang="zh-CN" altLang="en-US" sz="2400" b="1" dirty="0">
                <a:solidFill>
                  <a:srgbClr val="0000CC"/>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rPr>
              <a:t>日</a:t>
            </a:r>
            <a:endParaRPr lang="zh-CN" altLang="en-US" sz="4800" b="1" dirty="0">
              <a:solidFill>
                <a:srgbClr val="0000CC"/>
              </a:solidFill>
              <a:effectLst>
                <a:outerShdw blurRad="38100" dist="38100" dir="2700000" algn="tl">
                  <a:srgbClr val="000000">
                    <a:alpha val="43137"/>
                  </a:srgbClr>
                </a:outerShdw>
              </a:effectLst>
              <a:latin typeface="华文琥珀" panose="02010800040101010101" pitchFamily="2" charset="-122"/>
              <a:ea typeface="华文琥珀" panose="02010800040101010101" pitchFamily="2" charset="-122"/>
            </a:endParaRPr>
          </a:p>
        </p:txBody>
      </p:sp>
      <p:sp>
        <p:nvSpPr>
          <p:cNvPr id="18435" name="内容占位符 2">
            <a:extLst>
              <a:ext uri="{FF2B5EF4-FFF2-40B4-BE49-F238E27FC236}">
                <a16:creationId xmlns:a16="http://schemas.microsoft.com/office/drawing/2014/main" id="{3E484961-99AA-4866-B4C2-A44F1C2D948D}"/>
              </a:ext>
            </a:extLst>
          </p:cNvPr>
          <p:cNvSpPr>
            <a:spLocks noGrp="1" noChangeArrowheads="1"/>
          </p:cNvSpPr>
          <p:nvPr>
            <p:ph idx="1"/>
          </p:nvPr>
        </p:nvSpPr>
        <p:spPr bwMode="auto">
          <a:xfrm>
            <a:off x="560388" y="3603625"/>
            <a:ext cx="10793412" cy="2935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lgn="ctr" eaLnBrk="1" hangingPunct="1">
              <a:buFont typeface="Arial" panose="020B0604020202020204" pitchFamily="34" charset="0"/>
              <a:buNone/>
            </a:pPr>
            <a:r>
              <a:rPr lang="zh-CN" altLang="en-US" sz="4000" b="1" dirty="0">
                <a:solidFill>
                  <a:srgbClr val="C00000"/>
                </a:solidFill>
                <a:latin typeface="华文琥珀" panose="02010800040101010101" pitchFamily="2" charset="-122"/>
                <a:ea typeface="华文琥珀" panose="02010800040101010101" pitchFamily="2" charset="-122"/>
              </a:rPr>
              <a:t>习近平总书记发表重要讲话</a:t>
            </a:r>
            <a:endParaRPr lang="en-US" altLang="zh-CN" sz="4000" b="1" dirty="0">
              <a:solidFill>
                <a:srgbClr val="C00000"/>
              </a:solidFill>
              <a:latin typeface="华文琥珀" panose="02010800040101010101" pitchFamily="2" charset="-122"/>
              <a:ea typeface="华文琥珀" panose="02010800040101010101" pitchFamily="2" charset="-122"/>
            </a:endParaRPr>
          </a:p>
          <a:p>
            <a:pPr algn="ctr" eaLnBrk="1" hangingPunct="1">
              <a:buFont typeface="Arial" panose="020B0604020202020204" pitchFamily="34" charset="0"/>
              <a:buNone/>
            </a:pPr>
            <a:endParaRPr lang="en-US" altLang="zh-CN" sz="3600" b="1" dirty="0">
              <a:solidFill>
                <a:srgbClr val="C00000"/>
              </a:solidFill>
            </a:endParaRPr>
          </a:p>
          <a:p>
            <a:pPr algn="ctr" eaLnBrk="1" hangingPunct="1">
              <a:buFont typeface="Arial" panose="020B0604020202020204" pitchFamily="34" charset="0"/>
              <a:buNone/>
            </a:pPr>
            <a:r>
              <a:rPr lang="zh-CN" altLang="zh-CN" sz="3200" b="1" dirty="0">
                <a:solidFill>
                  <a:schemeClr val="accent2">
                    <a:lumMod val="75000"/>
                  </a:schemeClr>
                </a:solidFill>
                <a:effectLst>
                  <a:outerShdw blurRad="38100" dist="38100" dir="2700000" algn="tl">
                    <a:srgbClr val="000000">
                      <a:alpha val="43137"/>
                    </a:srgbClr>
                  </a:outerShdw>
                </a:effectLst>
              </a:rPr>
              <a:t>《关于加强和改进新形势下高校思想政治工作的意见》</a:t>
            </a:r>
            <a:endParaRPr lang="en-US" altLang="zh-CN" sz="3200" b="1" dirty="0">
              <a:solidFill>
                <a:schemeClr val="accent2">
                  <a:lumMod val="75000"/>
                </a:schemeClr>
              </a:solidFill>
              <a:effectLst>
                <a:outerShdw blurRad="38100" dist="38100" dir="2700000" algn="tl">
                  <a:srgbClr val="000000">
                    <a:alpha val="43137"/>
                  </a:srgbClr>
                </a:outerShdw>
              </a:effectLst>
            </a:endParaRPr>
          </a:p>
          <a:p>
            <a:pPr algn="ctr" eaLnBrk="1" hangingPunct="1">
              <a:buFont typeface="Arial" panose="020B0604020202020204" pitchFamily="34" charset="0"/>
              <a:buNone/>
            </a:pPr>
            <a:r>
              <a:rPr lang="zh-CN" altLang="zh-CN" sz="2400" b="1" dirty="0">
                <a:solidFill>
                  <a:schemeClr val="accent2">
                    <a:lumMod val="75000"/>
                  </a:schemeClr>
                </a:solidFill>
                <a:effectLst>
                  <a:outerShdw blurRad="38100" dist="38100" dir="2700000" algn="tl">
                    <a:srgbClr val="000000">
                      <a:alpha val="43137"/>
                    </a:srgbClr>
                  </a:outerShdw>
                </a:effectLst>
              </a:rPr>
              <a:t>（中发〔</a:t>
            </a:r>
            <a:r>
              <a:rPr lang="en-US" altLang="zh-CN" sz="2400" b="1" dirty="0">
                <a:solidFill>
                  <a:schemeClr val="accent2">
                    <a:lumMod val="75000"/>
                  </a:schemeClr>
                </a:solidFill>
                <a:effectLst>
                  <a:outerShdw blurRad="38100" dist="38100" dir="2700000" algn="tl">
                    <a:srgbClr val="000000">
                      <a:alpha val="43137"/>
                    </a:srgbClr>
                  </a:outerShdw>
                </a:effectLst>
              </a:rPr>
              <a:t>2016</a:t>
            </a:r>
            <a:r>
              <a:rPr lang="zh-CN" altLang="zh-CN" sz="2400" b="1" dirty="0">
                <a:solidFill>
                  <a:schemeClr val="accent2">
                    <a:lumMod val="75000"/>
                  </a:schemeClr>
                </a:solidFill>
                <a:effectLst>
                  <a:outerShdw blurRad="38100" dist="38100" dir="2700000" algn="tl">
                    <a:srgbClr val="000000">
                      <a:alpha val="43137"/>
                    </a:srgbClr>
                  </a:outerShdw>
                </a:effectLst>
              </a:rPr>
              <a:t>〕</a:t>
            </a:r>
            <a:r>
              <a:rPr lang="en-US" altLang="zh-CN" sz="2400" b="1" dirty="0">
                <a:solidFill>
                  <a:schemeClr val="accent2">
                    <a:lumMod val="75000"/>
                  </a:schemeClr>
                </a:solidFill>
                <a:effectLst>
                  <a:outerShdw blurRad="38100" dist="38100" dir="2700000" algn="tl">
                    <a:srgbClr val="000000">
                      <a:alpha val="43137"/>
                    </a:srgbClr>
                  </a:outerShdw>
                </a:effectLst>
              </a:rPr>
              <a:t>31</a:t>
            </a:r>
            <a:r>
              <a:rPr lang="zh-CN" altLang="zh-CN" sz="2400" b="1" dirty="0">
                <a:solidFill>
                  <a:schemeClr val="accent2">
                    <a:lumMod val="75000"/>
                  </a:schemeClr>
                </a:solidFill>
                <a:effectLst>
                  <a:outerShdw blurRad="38100" dist="38100" dir="2700000" algn="tl">
                    <a:srgbClr val="000000">
                      <a:alpha val="43137"/>
                    </a:srgbClr>
                  </a:outerShdw>
                </a:effectLst>
              </a:rPr>
              <a:t>号）</a:t>
            </a:r>
            <a:endParaRPr lang="zh-CN" altLang="en-US" sz="3400" dirty="0">
              <a:solidFill>
                <a:schemeClr val="accent2">
                  <a:lumMod val="75000"/>
                </a:schemeClr>
              </a:solidFill>
              <a:effectLst>
                <a:outerShdw blurRad="38100" dist="38100" dir="2700000" algn="tl">
                  <a:srgbClr val="000000">
                    <a:alpha val="43137"/>
                  </a:srgbClr>
                </a:outerShdw>
              </a:effectLst>
            </a:endParaRPr>
          </a:p>
        </p:txBody>
      </p:sp>
      <p:sp>
        <p:nvSpPr>
          <p:cNvPr id="18436" name="灯片编号占位符 3">
            <a:extLst>
              <a:ext uri="{FF2B5EF4-FFF2-40B4-BE49-F238E27FC236}">
                <a16:creationId xmlns:a16="http://schemas.microsoft.com/office/drawing/2014/main" id="{75880716-CFF4-46A6-ADF1-59F62D2ECD3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Char char="•"/>
            </a:pPr>
            <a:fld id="{8085D8A1-AA98-403A-B8D6-16DE33C1FE46}" type="slidenum">
              <a:rPr lang="zh-CN" altLang="en-US" smtClean="0"/>
              <a:pPr>
                <a:buFont typeface="Arial" panose="020B0604020202020204" pitchFamily="34" charset="0"/>
                <a:buChar char="•"/>
              </a:pPr>
              <a:t>9</a:t>
            </a:fld>
            <a:endParaRPr lang="zh-CN" altLang="en-US"/>
          </a:p>
        </p:txBody>
      </p:sp>
      <p:sp>
        <p:nvSpPr>
          <p:cNvPr id="5" name="文本框 4">
            <a:extLst>
              <a:ext uri="{FF2B5EF4-FFF2-40B4-BE49-F238E27FC236}">
                <a16:creationId xmlns:a16="http://schemas.microsoft.com/office/drawing/2014/main" id="{DBD89E7C-D485-4894-B202-9847A0AC68F1}"/>
              </a:ext>
            </a:extLst>
          </p:cNvPr>
          <p:cNvSpPr txBox="1"/>
          <p:nvPr/>
        </p:nvSpPr>
        <p:spPr>
          <a:xfrm>
            <a:off x="560388" y="664787"/>
            <a:ext cx="5535612" cy="492125"/>
          </a:xfrm>
          <a:prstGeom prst="rect">
            <a:avLst/>
          </a:prstGeom>
          <a:noFill/>
        </p:spPr>
        <p:txBody>
          <a:bodyPr lIns="0" tIns="0" rIns="0" bIns="0">
            <a:spAutoFit/>
          </a:bodyPr>
          <a:lstStyle/>
          <a:p>
            <a:pPr>
              <a:defRPr/>
            </a:pPr>
            <a:r>
              <a:rPr lang="en-US" altLang="zh-CN" sz="3200" b="1" dirty="0">
                <a:solidFill>
                  <a:srgbClr val="7030A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C  </a:t>
            </a:r>
            <a:r>
              <a:rPr lang="zh-CN" altLang="en-US" sz="3200" b="1" dirty="0">
                <a:solidFill>
                  <a:srgbClr val="7030A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全国高校思政工作会议精神</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矩形 52">
            <a:extLst>
              <a:ext uri="{FF2B5EF4-FFF2-40B4-BE49-F238E27FC236}">
                <a16:creationId xmlns:a16="http://schemas.microsoft.com/office/drawing/2014/main" id="{6F21DBC6-BFCA-46E2-985C-FE8EE765E0D8}"/>
              </a:ext>
            </a:extLst>
          </p:cNvPr>
          <p:cNvSpPr/>
          <p:nvPr/>
        </p:nvSpPr>
        <p:spPr>
          <a:xfrm>
            <a:off x="2162176" y="1207866"/>
            <a:ext cx="8110538" cy="5308441"/>
          </a:xfrm>
          <a:prstGeom prst="rect">
            <a:avLst/>
          </a:prstGeom>
          <a:noFill/>
          <a:ln w="9525">
            <a:noFill/>
          </a:ln>
        </p:spPr>
        <p:txBody>
          <a:bodyPr>
            <a:spAutoFit/>
          </a:bodyPr>
          <a:lstStyle/>
          <a:p>
            <a:pPr marL="457200" indent="-457200">
              <a:lnSpc>
                <a:spcPct val="150000"/>
              </a:lnSpc>
              <a:buFont typeface="Wingdings" panose="05000000000000000000" pitchFamily="2" charset="2"/>
              <a:buChar char="Ø"/>
              <a:defRPr/>
            </a:pPr>
            <a:r>
              <a:rPr lang="en-US" altLang="zh-CN" sz="2800" dirty="0">
                <a:solidFill>
                  <a:srgbClr val="0070C0"/>
                </a:solidFill>
                <a:latin typeface="+mn-ea"/>
                <a:cs typeface="+mn-ea"/>
                <a:sym typeface="Arial" panose="020B0604020202020204" pitchFamily="34" charset="0"/>
              </a:rPr>
              <a:t>“</a:t>
            </a:r>
            <a:r>
              <a:rPr lang="en-US" altLang="zh-CN" sz="2800" dirty="0" err="1">
                <a:solidFill>
                  <a:srgbClr val="0070C0"/>
                </a:solidFill>
                <a:latin typeface="+mn-ea"/>
                <a:cs typeface="+mn-ea"/>
                <a:sym typeface="Arial" panose="020B0604020202020204" pitchFamily="34" charset="0"/>
              </a:rPr>
              <a:t>X”即</a:t>
            </a:r>
            <a:r>
              <a:rPr lang="zh-CN" altLang="en-US" sz="2800" dirty="0">
                <a:solidFill>
                  <a:srgbClr val="0070C0"/>
                </a:solidFill>
                <a:latin typeface="+mn-ea"/>
                <a:cs typeface="+mn-ea"/>
                <a:sym typeface="Arial" panose="020B0604020202020204" pitchFamily="34" charset="0"/>
              </a:rPr>
              <a:t>：</a:t>
            </a:r>
            <a:r>
              <a:rPr lang="en-US" altLang="zh-CN" sz="2800" dirty="0" err="1">
                <a:solidFill>
                  <a:srgbClr val="0070C0"/>
                </a:solidFill>
                <a:latin typeface="+mn-ea"/>
                <a:cs typeface="+mn-ea"/>
                <a:sym typeface="Arial" panose="020B0604020202020204" pitchFamily="34" charset="0"/>
              </a:rPr>
              <a:t>聚焦巩固深化</a:t>
            </a:r>
            <a:r>
              <a:rPr lang="zh-CN" altLang="en-US" sz="2800" dirty="0">
                <a:solidFill>
                  <a:srgbClr val="0070C0"/>
                </a:solidFill>
                <a:latin typeface="+mn-ea"/>
                <a:cs typeface="+mn-ea"/>
                <a:sym typeface="Arial" panose="020B0604020202020204" pitchFamily="34" charset="0"/>
              </a:rPr>
              <a:t>重点</a:t>
            </a:r>
            <a:r>
              <a:rPr lang="en-US" altLang="zh-CN" sz="2800" dirty="0" err="1">
                <a:solidFill>
                  <a:srgbClr val="0070C0"/>
                </a:solidFill>
                <a:latin typeface="+mn-ea"/>
                <a:cs typeface="+mn-ea"/>
                <a:sym typeface="Arial" panose="020B0604020202020204" pitchFamily="34" charset="0"/>
              </a:rPr>
              <a:t>工作</a:t>
            </a:r>
            <a:r>
              <a:rPr lang="en-US" altLang="zh-CN" sz="2800" dirty="0">
                <a:latin typeface="宋体" panose="02010600030101010101" pitchFamily="2" charset="-122"/>
                <a:sym typeface="Arial" panose="020B0604020202020204" pitchFamily="34" charset="0"/>
              </a:rPr>
              <a:t> </a:t>
            </a:r>
          </a:p>
          <a:p>
            <a:pPr marL="457200" indent="-457200">
              <a:lnSpc>
                <a:spcPct val="150000"/>
              </a:lnSpc>
              <a:buFont typeface="Arial" panose="020B0604020202020204" pitchFamily="34" charset="0"/>
              <a:buChar char="•"/>
              <a:defRPr/>
            </a:pPr>
            <a:r>
              <a:rPr lang="zh-CN" altLang="en-US" sz="2000" b="1" dirty="0">
                <a:solidFill>
                  <a:srgbClr val="C00000"/>
                </a:solidFill>
                <a:effectLst>
                  <a:outerShdw blurRad="38100" dist="38100" dir="2700000" algn="tl">
                    <a:srgbClr val="000000">
                      <a:alpha val="43137"/>
                    </a:srgbClr>
                  </a:outerShdw>
                </a:effectLst>
                <a:latin typeface="+mn-ea"/>
                <a:cs typeface="+mn-ea"/>
                <a:sym typeface="Arial" panose="020B0604020202020204" pitchFamily="34" charset="0"/>
              </a:rPr>
              <a:t>整体规划大中小德育内容体系</a:t>
            </a:r>
            <a:endParaRPr lang="en-US" altLang="zh-CN" sz="2000" b="1" dirty="0">
              <a:solidFill>
                <a:srgbClr val="C00000"/>
              </a:solidFill>
              <a:effectLst>
                <a:outerShdw blurRad="38100" dist="38100" dir="2700000" algn="tl">
                  <a:srgbClr val="000000">
                    <a:alpha val="43137"/>
                  </a:srgbClr>
                </a:outerShdw>
              </a:effectLst>
              <a:latin typeface="+mn-ea"/>
              <a:cs typeface="+mn-ea"/>
              <a:sym typeface="Arial" panose="020B0604020202020204" pitchFamily="34" charset="0"/>
            </a:endParaRPr>
          </a:p>
          <a:p>
            <a:pPr marL="457200" indent="-457200">
              <a:lnSpc>
                <a:spcPct val="150000"/>
              </a:lnSpc>
              <a:buFont typeface="Arial" panose="020B0604020202020204" pitchFamily="34" charset="0"/>
              <a:buChar char="•"/>
              <a:defRPr/>
            </a:pPr>
            <a:r>
              <a:rPr lang="zh-CN" altLang="en-US" sz="2000" b="1" dirty="0">
                <a:solidFill>
                  <a:srgbClr val="C00000"/>
                </a:solidFill>
                <a:effectLst>
                  <a:outerShdw blurRad="38100" dist="38100" dir="2700000" algn="tl">
                    <a:srgbClr val="000000">
                      <a:alpha val="43137"/>
                    </a:srgbClr>
                  </a:outerShdw>
                </a:effectLst>
                <a:latin typeface="+mn-ea"/>
                <a:cs typeface="+mn-ea"/>
                <a:sym typeface="Arial" panose="020B0604020202020204" pitchFamily="34" charset="0"/>
              </a:rPr>
              <a:t>社会主义核心价值观和中华优秀传统文化专题教育方案</a:t>
            </a:r>
            <a:endParaRPr lang="en-US" altLang="zh-CN" sz="2000" b="1" dirty="0">
              <a:solidFill>
                <a:srgbClr val="C00000"/>
              </a:solidFill>
              <a:effectLst>
                <a:outerShdw blurRad="38100" dist="38100" dir="2700000" algn="tl">
                  <a:srgbClr val="000000">
                    <a:alpha val="43137"/>
                  </a:srgbClr>
                </a:outerShdw>
              </a:effectLst>
              <a:latin typeface="+mn-ea"/>
              <a:cs typeface="+mn-ea"/>
              <a:sym typeface="Arial" panose="020B0604020202020204" pitchFamily="34" charset="0"/>
            </a:endParaRPr>
          </a:p>
          <a:p>
            <a:pPr marL="457200" indent="-457200">
              <a:lnSpc>
                <a:spcPct val="150000"/>
              </a:lnSpc>
              <a:buFont typeface="Arial" panose="020B0604020202020204" pitchFamily="34" charset="0"/>
              <a:buChar char="•"/>
              <a:defRPr/>
            </a:pPr>
            <a:r>
              <a:rPr lang="zh-CN" altLang="en-US" sz="2000" b="1" dirty="0">
                <a:solidFill>
                  <a:srgbClr val="C00000"/>
                </a:solidFill>
                <a:effectLst>
                  <a:outerShdw blurRad="38100" dist="38100" dir="2700000" algn="tl">
                    <a:srgbClr val="000000">
                      <a:alpha val="43137"/>
                    </a:srgbClr>
                  </a:outerShdw>
                </a:effectLst>
                <a:latin typeface="+mn-ea"/>
                <a:cs typeface="+mn-ea"/>
                <a:sym typeface="Arial" panose="020B0604020202020204" pitchFamily="34" charset="0"/>
              </a:rPr>
              <a:t>日常主题教育活动工作方案</a:t>
            </a:r>
            <a:endParaRPr lang="en-US" altLang="zh-CN" sz="2000" b="1" dirty="0">
              <a:solidFill>
                <a:srgbClr val="C00000"/>
              </a:solidFill>
              <a:effectLst>
                <a:outerShdw blurRad="38100" dist="38100" dir="2700000" algn="tl">
                  <a:srgbClr val="000000">
                    <a:alpha val="43137"/>
                  </a:srgbClr>
                </a:outerShdw>
              </a:effectLst>
              <a:latin typeface="+mn-ea"/>
              <a:cs typeface="+mn-ea"/>
              <a:sym typeface="Arial" panose="020B0604020202020204" pitchFamily="34" charset="0"/>
            </a:endParaRPr>
          </a:p>
          <a:p>
            <a:pPr marL="457200" indent="-457200">
              <a:lnSpc>
                <a:spcPct val="150000"/>
              </a:lnSpc>
              <a:buFont typeface="Arial" panose="020B0604020202020204" pitchFamily="34" charset="0"/>
              <a:buChar char="•"/>
              <a:defRPr/>
            </a:pPr>
            <a:r>
              <a:rPr lang="en-US" altLang="zh-CN" sz="2000" b="1" dirty="0" err="1">
                <a:solidFill>
                  <a:srgbClr val="C00000"/>
                </a:solidFill>
                <a:effectLst>
                  <a:outerShdw blurRad="38100" dist="38100" dir="2700000" algn="tl">
                    <a:srgbClr val="000000">
                      <a:alpha val="43137"/>
                    </a:srgbClr>
                  </a:outerShdw>
                </a:effectLst>
                <a:latin typeface="+mn-ea"/>
                <a:cs typeface="+mn-ea"/>
                <a:sym typeface="Arial" panose="020B0604020202020204" pitchFamily="34" charset="0"/>
              </a:rPr>
              <a:t>建设易班育人平台</a:t>
            </a:r>
            <a:endParaRPr lang="en-US" altLang="zh-CN" sz="2000" b="1" dirty="0">
              <a:solidFill>
                <a:srgbClr val="C00000"/>
              </a:solidFill>
              <a:effectLst>
                <a:outerShdw blurRad="38100" dist="38100" dir="2700000" algn="tl">
                  <a:srgbClr val="000000">
                    <a:alpha val="43137"/>
                  </a:srgbClr>
                </a:outerShdw>
              </a:effectLst>
              <a:latin typeface="+mn-ea"/>
              <a:cs typeface="+mn-ea"/>
              <a:sym typeface="Arial" panose="020B0604020202020204" pitchFamily="34" charset="0"/>
            </a:endParaRPr>
          </a:p>
          <a:p>
            <a:pPr marL="457200" indent="-457200">
              <a:lnSpc>
                <a:spcPct val="150000"/>
              </a:lnSpc>
              <a:buFont typeface="Arial" panose="020B0604020202020204" pitchFamily="34" charset="0"/>
              <a:buChar char="•"/>
              <a:defRPr/>
            </a:pPr>
            <a:r>
              <a:rPr lang="zh-CN" altLang="en-US" sz="2000" b="1" dirty="0">
                <a:solidFill>
                  <a:srgbClr val="C00000"/>
                </a:solidFill>
                <a:effectLst>
                  <a:outerShdw blurRad="38100" dist="38100" dir="2700000" algn="tl">
                    <a:srgbClr val="000000">
                      <a:alpha val="43137"/>
                    </a:srgbClr>
                  </a:outerShdw>
                </a:effectLst>
                <a:latin typeface="+mn-ea"/>
                <a:cs typeface="+mn-ea"/>
                <a:sym typeface="Arial" panose="020B0604020202020204" pitchFamily="34" charset="0"/>
              </a:rPr>
              <a:t>学生心理健康体系方案</a:t>
            </a:r>
            <a:endParaRPr lang="en-US" altLang="zh-CN" sz="2000" b="1" dirty="0">
              <a:solidFill>
                <a:srgbClr val="C00000"/>
              </a:solidFill>
              <a:effectLst>
                <a:outerShdw blurRad="38100" dist="38100" dir="2700000" algn="tl">
                  <a:srgbClr val="000000">
                    <a:alpha val="43137"/>
                  </a:srgbClr>
                </a:outerShdw>
              </a:effectLst>
              <a:latin typeface="+mn-ea"/>
              <a:cs typeface="+mn-ea"/>
              <a:sym typeface="Arial" panose="020B0604020202020204" pitchFamily="34" charset="0"/>
            </a:endParaRPr>
          </a:p>
          <a:p>
            <a:pPr marL="457200" indent="-457200">
              <a:lnSpc>
                <a:spcPct val="150000"/>
              </a:lnSpc>
              <a:buFont typeface="Arial" panose="020B0604020202020204" pitchFamily="34" charset="0"/>
              <a:buChar char="•"/>
              <a:defRPr/>
            </a:pPr>
            <a:r>
              <a:rPr lang="en-US" altLang="zh-CN" sz="2000" b="1" dirty="0" err="1">
                <a:solidFill>
                  <a:srgbClr val="C00000"/>
                </a:solidFill>
                <a:effectLst>
                  <a:outerShdw blurRad="38100" dist="38100" dir="2700000" algn="tl">
                    <a:srgbClr val="000000">
                      <a:alpha val="43137"/>
                    </a:srgbClr>
                  </a:outerShdw>
                </a:effectLst>
                <a:latin typeface="+mn-ea"/>
                <a:cs typeface="+mn-ea"/>
                <a:sym typeface="Arial" panose="020B0604020202020204" pitchFamily="34" charset="0"/>
              </a:rPr>
              <a:t>重点发挥高校智库作用</a:t>
            </a:r>
            <a:endParaRPr lang="en-US" altLang="zh-CN" sz="2000" b="1" dirty="0">
              <a:solidFill>
                <a:srgbClr val="C00000"/>
              </a:solidFill>
              <a:effectLst>
                <a:outerShdw blurRad="38100" dist="38100" dir="2700000" algn="tl">
                  <a:srgbClr val="000000">
                    <a:alpha val="43137"/>
                  </a:srgbClr>
                </a:outerShdw>
              </a:effectLst>
              <a:latin typeface="+mn-ea"/>
              <a:cs typeface="+mn-ea"/>
              <a:sym typeface="Arial" panose="020B0604020202020204" pitchFamily="34" charset="0"/>
            </a:endParaRPr>
          </a:p>
          <a:p>
            <a:pPr marL="457200" indent="-457200">
              <a:lnSpc>
                <a:spcPct val="150000"/>
              </a:lnSpc>
              <a:buFont typeface="Arial" panose="020B0604020202020204" pitchFamily="34" charset="0"/>
              <a:buChar char="•"/>
              <a:defRPr/>
            </a:pPr>
            <a:r>
              <a:rPr lang="zh-CN" altLang="en-US" sz="2000" b="1" dirty="0">
                <a:solidFill>
                  <a:srgbClr val="C00000"/>
                </a:solidFill>
                <a:effectLst>
                  <a:outerShdw blurRad="38100" dist="38100" dir="2700000" algn="tl">
                    <a:srgbClr val="000000">
                      <a:alpha val="43137"/>
                    </a:srgbClr>
                  </a:outerShdw>
                </a:effectLst>
                <a:latin typeface="+mn-ea"/>
                <a:cs typeface="+mn-ea"/>
                <a:sym typeface="Arial" panose="020B0604020202020204" pitchFamily="34" charset="0"/>
              </a:rPr>
              <a:t>学校家庭社会三位一体育人机制</a:t>
            </a:r>
            <a:endParaRPr lang="en-US" altLang="zh-CN" sz="2000" b="1" dirty="0">
              <a:solidFill>
                <a:srgbClr val="C00000"/>
              </a:solidFill>
              <a:effectLst>
                <a:outerShdw blurRad="38100" dist="38100" dir="2700000" algn="tl">
                  <a:srgbClr val="000000">
                    <a:alpha val="43137"/>
                  </a:srgbClr>
                </a:outerShdw>
              </a:effectLst>
              <a:latin typeface="+mn-ea"/>
              <a:cs typeface="+mn-ea"/>
              <a:sym typeface="Arial" panose="020B0604020202020204" pitchFamily="34" charset="0"/>
            </a:endParaRPr>
          </a:p>
          <a:p>
            <a:pPr marL="457200" indent="-457200">
              <a:lnSpc>
                <a:spcPct val="150000"/>
              </a:lnSpc>
              <a:buFont typeface="Arial" panose="020B0604020202020204" pitchFamily="34" charset="0"/>
              <a:buChar char="•"/>
              <a:defRPr/>
            </a:pPr>
            <a:r>
              <a:rPr lang="zh-CN" altLang="en-US" sz="2000" b="1" dirty="0">
                <a:solidFill>
                  <a:srgbClr val="C00000"/>
                </a:solidFill>
                <a:effectLst>
                  <a:outerShdw blurRad="38100" dist="38100" dir="2700000" algn="tl">
                    <a:srgbClr val="000000">
                      <a:alpha val="43137"/>
                    </a:srgbClr>
                  </a:outerShdw>
                </a:effectLst>
                <a:latin typeface="+mn-ea"/>
                <a:cs typeface="+mn-ea"/>
                <a:sym typeface="Arial" panose="020B0604020202020204" pitchFamily="34" charset="0"/>
              </a:rPr>
              <a:t>宣传思想舆论引导体系建设方案</a:t>
            </a:r>
            <a:endParaRPr lang="en-US" altLang="zh-CN" sz="2000" b="1" dirty="0">
              <a:solidFill>
                <a:srgbClr val="C00000"/>
              </a:solidFill>
              <a:effectLst>
                <a:outerShdw blurRad="38100" dist="38100" dir="2700000" algn="tl">
                  <a:srgbClr val="000000">
                    <a:alpha val="43137"/>
                  </a:srgbClr>
                </a:outerShdw>
              </a:effectLst>
              <a:latin typeface="+mn-ea"/>
              <a:cs typeface="+mn-ea"/>
              <a:sym typeface="Arial" panose="020B0604020202020204" pitchFamily="34" charset="0"/>
            </a:endParaRPr>
          </a:p>
          <a:p>
            <a:pPr marL="457200" indent="-457200">
              <a:lnSpc>
                <a:spcPct val="150000"/>
              </a:lnSpc>
              <a:buFont typeface="Arial" panose="020B0604020202020204" pitchFamily="34" charset="0"/>
              <a:buChar char="•"/>
              <a:defRPr/>
            </a:pPr>
            <a:r>
              <a:rPr lang="zh-CN" altLang="en-US" sz="2000" b="1" dirty="0">
                <a:solidFill>
                  <a:srgbClr val="C00000"/>
                </a:solidFill>
                <a:effectLst>
                  <a:outerShdw blurRad="38100" dist="38100" dir="2700000" algn="tl">
                    <a:srgbClr val="000000">
                      <a:alpha val="43137"/>
                    </a:srgbClr>
                  </a:outerShdw>
                </a:effectLst>
                <a:latin typeface="+mn-ea"/>
                <a:cs typeface="+mn-ea"/>
                <a:sym typeface="Arial" panose="020B0604020202020204" pitchFamily="34" charset="0"/>
              </a:rPr>
              <a:t>师训体系方案</a:t>
            </a:r>
            <a:endParaRPr lang="en-US" altLang="zh-CN" sz="2000" b="1" dirty="0">
              <a:solidFill>
                <a:srgbClr val="C00000"/>
              </a:solidFill>
              <a:effectLst>
                <a:outerShdw blurRad="38100" dist="38100" dir="2700000" algn="tl">
                  <a:srgbClr val="000000">
                    <a:alpha val="43137"/>
                  </a:srgbClr>
                </a:outerShdw>
              </a:effectLst>
              <a:latin typeface="+mn-ea"/>
              <a:cs typeface="+mn-ea"/>
              <a:sym typeface="Arial" panose="020B0604020202020204" pitchFamily="34" charset="0"/>
            </a:endParaRPr>
          </a:p>
          <a:p>
            <a:pPr marL="457200" indent="-457200">
              <a:lnSpc>
                <a:spcPct val="150000"/>
              </a:lnSpc>
              <a:buFont typeface="Arial" panose="020B0604020202020204" pitchFamily="34" charset="0"/>
              <a:buChar char="•"/>
              <a:defRPr/>
            </a:pPr>
            <a:r>
              <a:rPr lang="zh-CN" altLang="en-US" sz="2000" b="1" dirty="0">
                <a:solidFill>
                  <a:srgbClr val="C00000"/>
                </a:solidFill>
                <a:effectLst>
                  <a:outerShdw blurRad="38100" dist="38100" dir="2700000" algn="tl">
                    <a:srgbClr val="000000">
                      <a:alpha val="43137"/>
                    </a:srgbClr>
                  </a:outerShdw>
                </a:effectLst>
                <a:latin typeface="+mn-ea"/>
                <a:cs typeface="+mn-ea"/>
                <a:sym typeface="Arial" panose="020B0604020202020204" pitchFamily="34" charset="0"/>
              </a:rPr>
              <a:t>大中小学德育工作保障体系建设</a:t>
            </a:r>
            <a:endParaRPr lang="en-US" altLang="zh-CN" b="1" dirty="0">
              <a:solidFill>
                <a:srgbClr val="C00000"/>
              </a:solidFill>
              <a:effectLst>
                <a:outerShdw blurRad="38100" dist="38100" dir="2700000" algn="tl">
                  <a:srgbClr val="000000">
                    <a:alpha val="43137"/>
                  </a:srgbClr>
                </a:outerShdw>
              </a:effectLst>
              <a:latin typeface="+mn-ea"/>
              <a:cs typeface="+mn-ea"/>
              <a:sym typeface="Arial" panose="020B0604020202020204" pitchFamily="34" charset="0"/>
            </a:endParaRPr>
          </a:p>
        </p:txBody>
      </p:sp>
      <p:sp>
        <p:nvSpPr>
          <p:cNvPr id="50" name="TextBox 9">
            <a:extLst>
              <a:ext uri="{FF2B5EF4-FFF2-40B4-BE49-F238E27FC236}">
                <a16:creationId xmlns:a16="http://schemas.microsoft.com/office/drawing/2014/main" id="{A3D5BE42-6851-4038-9D24-39B651A9BE67}"/>
              </a:ext>
            </a:extLst>
          </p:cNvPr>
          <p:cNvSpPr txBox="1"/>
          <p:nvPr/>
        </p:nvSpPr>
        <p:spPr>
          <a:xfrm>
            <a:off x="2001839" y="479426"/>
            <a:ext cx="8270875" cy="523875"/>
          </a:xfrm>
          <a:prstGeom prst="rect">
            <a:avLst/>
          </a:prstGeom>
          <a:noFill/>
        </p:spPr>
        <p:txBody>
          <a:bodyPr>
            <a:spAutoFit/>
          </a:bodyPr>
          <a:lstStyle/>
          <a:p>
            <a:pPr>
              <a:defRPr/>
            </a:pPr>
            <a:r>
              <a:rPr lang="zh-CN" altLang="en-US" sz="2800" b="1" dirty="0">
                <a:solidFill>
                  <a:srgbClr val="0000CC"/>
                </a:solidFill>
                <a:effectLst>
                  <a:outerShdw blurRad="38100" dist="25400" dir="5400000" algn="ctr" rotWithShape="0">
                    <a:srgbClr val="6E747A">
                      <a:alpha val="43000"/>
                    </a:srgbClr>
                  </a:outerShdw>
                </a:effectLst>
                <a:latin typeface="华文琥珀" panose="02010800040101010101" pitchFamily="2" charset="-122"/>
                <a:ea typeface="华文琥珀" panose="02010800040101010101" pitchFamily="2" charset="-122"/>
                <a:sym typeface="+mn-ea"/>
              </a:rPr>
              <a:t>构建“十育人”框架体系，实施“1+</a:t>
            </a:r>
            <a:r>
              <a:rPr lang="en-US" altLang="zh-CN" sz="2800" b="1" dirty="0">
                <a:solidFill>
                  <a:srgbClr val="0000CC"/>
                </a:solidFill>
                <a:effectLst>
                  <a:outerShdw blurRad="38100" dist="25400" dir="5400000" algn="ctr" rotWithShape="0">
                    <a:srgbClr val="6E747A">
                      <a:alpha val="43000"/>
                    </a:srgbClr>
                  </a:outerShdw>
                </a:effectLst>
                <a:latin typeface="华文琥珀" panose="02010800040101010101" pitchFamily="2" charset="-122"/>
                <a:ea typeface="华文琥珀" panose="02010800040101010101" pitchFamily="2" charset="-122"/>
                <a:sym typeface="+mn-ea"/>
              </a:rPr>
              <a:t>X</a:t>
            </a:r>
            <a:r>
              <a:rPr lang="zh-CN" altLang="en-US" sz="2800" b="1" dirty="0">
                <a:solidFill>
                  <a:srgbClr val="0000CC"/>
                </a:solidFill>
                <a:effectLst>
                  <a:outerShdw blurRad="38100" dist="25400" dir="5400000" algn="ctr" rotWithShape="0">
                    <a:srgbClr val="6E747A">
                      <a:alpha val="43000"/>
                    </a:srgbClr>
                  </a:outerShdw>
                </a:effectLst>
                <a:latin typeface="华文琥珀" panose="02010800040101010101" pitchFamily="2" charset="-122"/>
                <a:ea typeface="华文琥珀" panose="02010800040101010101" pitchFamily="2" charset="-122"/>
                <a:sym typeface="+mn-ea"/>
              </a:rPr>
              <a:t>”重点任务</a:t>
            </a:r>
          </a:p>
        </p:txBody>
      </p:sp>
    </p:spTree>
  </p:cSld>
  <p:clrMapOvr>
    <a:masterClrMapping/>
  </p:clrMapOvr>
  <p:transition spd="med"/>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图片 1" descr="7.jpg">
            <a:extLst>
              <a:ext uri="{FF2B5EF4-FFF2-40B4-BE49-F238E27FC236}">
                <a16:creationId xmlns:a16="http://schemas.microsoft.com/office/drawing/2014/main" id="{1628D513-E815-46FC-893D-20C659E6E1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a:extLst>
              <a:ext uri="{FF2B5EF4-FFF2-40B4-BE49-F238E27FC236}">
                <a16:creationId xmlns:a16="http://schemas.microsoft.com/office/drawing/2014/main" id="{8B8E63B8-5764-4024-9CB9-43956F6D6656}"/>
              </a:ext>
            </a:extLst>
          </p:cNvPr>
          <p:cNvSpPr txBox="1"/>
          <p:nvPr/>
        </p:nvSpPr>
        <p:spPr>
          <a:xfrm>
            <a:off x="1703388" y="1196975"/>
            <a:ext cx="1871662" cy="2160588"/>
          </a:xfrm>
          <a:prstGeom prst="rect">
            <a:avLst/>
          </a:prstGeom>
          <a:noFill/>
        </p:spPr>
        <p:txBody>
          <a:bodyPr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50000"/>
              </a:lnSpc>
              <a:defRPr/>
            </a:pPr>
            <a:r>
              <a:rPr lang="zh-CN" altLang="en-US" sz="2400" b="1" dirty="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sym typeface="Arial" panose="020B0604020202020204" pitchFamily="34" charset="0"/>
              </a:rPr>
              <a:t>日常主题教育活动工作方案（举例）</a:t>
            </a:r>
            <a:endParaRPr lang="en-US" altLang="zh-CN" sz="2400" b="1" dirty="0">
              <a:solidFill>
                <a:srgbClr val="C00000"/>
              </a:solidFill>
              <a:effectLst>
                <a:outerShdw blurRad="38100" dist="38100" dir="2700000" algn="tl">
                  <a:srgbClr val="C0C0C0"/>
                </a:outerShdw>
              </a:effectLst>
              <a:latin typeface="微软雅黑" panose="020B0503020204020204" pitchFamily="34" charset="-122"/>
              <a:ea typeface="微软雅黑" panose="020B0503020204020204" pitchFamily="34" charset="-122"/>
              <a:sym typeface="Arial" panose="020B0604020202020204" pitchFamily="34" charset="0"/>
            </a:endParaRPr>
          </a:p>
          <a:p>
            <a:pPr algn="ctr">
              <a:lnSpc>
                <a:spcPct val="150000"/>
              </a:lnSpc>
              <a:defRPr/>
            </a:pPr>
            <a:r>
              <a:rPr lang="zh-CN" altLang="en-US" sz="2400" b="1" dirty="0">
                <a:solidFill>
                  <a:srgbClr val="C00000"/>
                </a:solidFill>
                <a:effectLst>
                  <a:outerShdw blurRad="38100" dist="38100" dir="2700000" algn="tl">
                    <a:srgbClr val="C0C0C0"/>
                  </a:outerShdw>
                </a:effectLst>
                <a:latin typeface="华文琥珀" panose="02010800040101010101" pitchFamily="2" charset="-122"/>
                <a:ea typeface="华文琥珀" panose="02010800040101010101" pitchFamily="2" charset="-122"/>
                <a:cs typeface="微软雅黑" panose="020B0503020204020204" pitchFamily="34" charset="-122"/>
                <a:sym typeface="Arial" panose="020B0604020202020204" pitchFamily="34" charset="0"/>
              </a:rPr>
              <a:t>设计理念</a:t>
            </a:r>
            <a:endParaRPr lang="en-US" altLang="zh-CN" sz="2400" b="1" dirty="0">
              <a:solidFill>
                <a:srgbClr val="C00000"/>
              </a:solidFill>
              <a:effectLst>
                <a:outerShdw blurRad="38100" dist="38100" dir="2700000" algn="tl">
                  <a:srgbClr val="C0C0C0"/>
                </a:outerShdw>
              </a:effectLst>
              <a:latin typeface="华文琥珀" panose="02010800040101010101" pitchFamily="2" charset="-122"/>
              <a:ea typeface="华文琥珀" panose="02010800040101010101" pitchFamily="2" charset="-122"/>
              <a:cs typeface="微软雅黑" panose="020B0503020204020204" pitchFamily="34" charset="-122"/>
              <a:sym typeface="Arial" panose="020B0604020202020204" pitchFamily="34"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图片 1" descr="8.jpg">
            <a:extLst>
              <a:ext uri="{FF2B5EF4-FFF2-40B4-BE49-F238E27FC236}">
                <a16:creationId xmlns:a16="http://schemas.microsoft.com/office/drawing/2014/main" id="{F878CCDB-DE12-4FF6-ADA7-1954B562DC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图片 1" descr="9.jpg">
            <a:extLst>
              <a:ext uri="{FF2B5EF4-FFF2-40B4-BE49-F238E27FC236}">
                <a16:creationId xmlns:a16="http://schemas.microsoft.com/office/drawing/2014/main" id="{235760A2-B723-48D1-B8B8-9A4FD43268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图片 1" descr="10.jpg">
            <a:extLst>
              <a:ext uri="{FF2B5EF4-FFF2-40B4-BE49-F238E27FC236}">
                <a16:creationId xmlns:a16="http://schemas.microsoft.com/office/drawing/2014/main" id="{5D8DC696-5F35-435B-AC48-A207E7909D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图片 12290" descr="11.jpg">
            <a:extLst>
              <a:ext uri="{FF2B5EF4-FFF2-40B4-BE49-F238E27FC236}">
                <a16:creationId xmlns:a16="http://schemas.microsoft.com/office/drawing/2014/main" id="{1CFC7F2C-C100-4E84-840C-C1C1B52636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1859" name="组 34">
            <a:extLst>
              <a:ext uri="{FF2B5EF4-FFF2-40B4-BE49-F238E27FC236}">
                <a16:creationId xmlns:a16="http://schemas.microsoft.com/office/drawing/2014/main" id="{DC0C43DB-65EE-4F51-B624-D09EF09168D1}"/>
              </a:ext>
            </a:extLst>
          </p:cNvPr>
          <p:cNvGrpSpPr>
            <a:grpSpLocks/>
          </p:cNvGrpSpPr>
          <p:nvPr/>
        </p:nvGrpSpPr>
        <p:grpSpPr bwMode="auto">
          <a:xfrm>
            <a:off x="4064000" y="1692276"/>
            <a:ext cx="6902450" cy="4830763"/>
            <a:chOff x="991189" y="758330"/>
            <a:chExt cx="7518400" cy="5262625"/>
          </a:xfrm>
        </p:grpSpPr>
        <p:pic>
          <p:nvPicPr>
            <p:cNvPr id="121860" name="图片 35">
              <a:extLst>
                <a:ext uri="{FF2B5EF4-FFF2-40B4-BE49-F238E27FC236}">
                  <a16:creationId xmlns:a16="http://schemas.microsoft.com/office/drawing/2014/main" id="{5CFB2738-D870-4F8E-8921-B64959B6E8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189" y="758330"/>
              <a:ext cx="7518400" cy="526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861" name="文本框 36">
              <a:extLst>
                <a:ext uri="{FF2B5EF4-FFF2-40B4-BE49-F238E27FC236}">
                  <a16:creationId xmlns:a16="http://schemas.microsoft.com/office/drawing/2014/main" id="{5C5D176A-5B08-42C8-B9F6-765D1835D40D}"/>
                </a:ext>
              </a:extLst>
            </p:cNvPr>
            <p:cNvSpPr txBox="1">
              <a:spLocks noChangeArrowheads="1"/>
            </p:cNvSpPr>
            <p:nvPr/>
          </p:nvSpPr>
          <p:spPr bwMode="auto">
            <a:xfrm>
              <a:off x="2498821" y="5325765"/>
              <a:ext cx="1682750" cy="56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1400" b="1">
                  <a:latin typeface="方正中等线简体"/>
                  <a:ea typeface="方正中等线简体"/>
                  <a:cs typeface="方正中等线简体"/>
                </a:rPr>
                <a:t>3</a:t>
              </a:r>
              <a:r>
                <a:rPr lang="zh-CN" altLang="en-US" sz="1400" b="1">
                  <a:latin typeface="方正中等线简体"/>
                  <a:ea typeface="方正中等线简体"/>
                  <a:cs typeface="方正中等线简体"/>
                </a:rPr>
                <a:t>月</a:t>
              </a:r>
              <a:r>
                <a:rPr lang="en-US" altLang="zh-CN" sz="1400" b="1">
                  <a:latin typeface="方正中等线简体"/>
                  <a:ea typeface="方正中等线简体"/>
                  <a:cs typeface="方正中等线简体"/>
                </a:rPr>
                <a:t>5</a:t>
              </a:r>
              <a:r>
                <a:rPr lang="zh-CN" altLang="en-US" sz="1400" b="1">
                  <a:latin typeface="方正中等线简体"/>
                  <a:ea typeface="方正中等线简体"/>
                  <a:cs typeface="方正中等线简体"/>
                </a:rPr>
                <a:t>日</a:t>
              </a:r>
              <a:endParaRPr lang="en-US" altLang="zh-CN" sz="1400" b="1">
                <a:latin typeface="方正中等线简体"/>
                <a:ea typeface="方正中等线简体"/>
                <a:cs typeface="方正中等线简体"/>
              </a:endParaRPr>
            </a:p>
            <a:p>
              <a:pPr algn="ctr"/>
              <a:r>
                <a:rPr lang="zh-CN" altLang="en-US" sz="1400" b="1">
                  <a:latin typeface="方正中等线简体"/>
                  <a:ea typeface="方正中等线简体"/>
                  <a:cs typeface="方正中等线简体"/>
                </a:rPr>
                <a:t>学雷锋日</a:t>
              </a:r>
            </a:p>
          </p:txBody>
        </p:sp>
        <p:sp>
          <p:nvSpPr>
            <p:cNvPr id="121862" name="文本框 37">
              <a:extLst>
                <a:ext uri="{FF2B5EF4-FFF2-40B4-BE49-F238E27FC236}">
                  <a16:creationId xmlns:a16="http://schemas.microsoft.com/office/drawing/2014/main" id="{A33BACDF-1330-4698-964C-8D1D3D268115}"/>
                </a:ext>
              </a:extLst>
            </p:cNvPr>
            <p:cNvSpPr txBox="1">
              <a:spLocks noChangeArrowheads="1"/>
            </p:cNvSpPr>
            <p:nvPr/>
          </p:nvSpPr>
          <p:spPr bwMode="auto">
            <a:xfrm>
              <a:off x="6416545" y="3260933"/>
              <a:ext cx="615949" cy="33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400">
                  <a:latin typeface="楷体" panose="02010609060101010101" pitchFamily="49" charset="-122"/>
                  <a:ea typeface="楷体" panose="02010609060101010101" pitchFamily="49" charset="-122"/>
                </a:rPr>
                <a:t>年度</a:t>
              </a:r>
            </a:p>
          </p:txBody>
        </p:sp>
        <p:sp>
          <p:nvSpPr>
            <p:cNvPr id="121863" name="文本框 38">
              <a:extLst>
                <a:ext uri="{FF2B5EF4-FFF2-40B4-BE49-F238E27FC236}">
                  <a16:creationId xmlns:a16="http://schemas.microsoft.com/office/drawing/2014/main" id="{EF6A011E-43B3-4C23-A2B7-8B29109FC412}"/>
                </a:ext>
              </a:extLst>
            </p:cNvPr>
            <p:cNvSpPr txBox="1">
              <a:spLocks noChangeArrowheads="1"/>
            </p:cNvSpPr>
            <p:nvPr/>
          </p:nvSpPr>
          <p:spPr bwMode="auto">
            <a:xfrm>
              <a:off x="3056150" y="1282271"/>
              <a:ext cx="615949" cy="33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400">
                  <a:latin typeface="楷体" panose="02010609060101010101" pitchFamily="49" charset="-122"/>
                  <a:ea typeface="楷体" panose="02010609060101010101" pitchFamily="49" charset="-122"/>
                </a:rPr>
                <a:t>年级</a:t>
              </a:r>
            </a:p>
          </p:txBody>
        </p:sp>
        <p:sp>
          <p:nvSpPr>
            <p:cNvPr id="121864" name="文本框 39">
              <a:extLst>
                <a:ext uri="{FF2B5EF4-FFF2-40B4-BE49-F238E27FC236}">
                  <a16:creationId xmlns:a16="http://schemas.microsoft.com/office/drawing/2014/main" id="{7E86291C-3389-4721-B8BA-D5E4EA9677AC}"/>
                </a:ext>
              </a:extLst>
            </p:cNvPr>
            <p:cNvSpPr txBox="1">
              <a:spLocks noChangeArrowheads="1"/>
            </p:cNvSpPr>
            <p:nvPr/>
          </p:nvSpPr>
          <p:spPr bwMode="auto">
            <a:xfrm rot="18900000">
              <a:off x="1007982" y="4863660"/>
              <a:ext cx="615949" cy="33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400">
                  <a:latin typeface="楷体" panose="02010609060101010101" pitchFamily="49" charset="-122"/>
                  <a:ea typeface="楷体" panose="02010609060101010101" pitchFamily="49" charset="-122"/>
                </a:rPr>
                <a:t>德目</a:t>
              </a:r>
            </a:p>
          </p:txBody>
        </p:sp>
        <p:sp>
          <p:nvSpPr>
            <p:cNvPr id="121865" name="文本框 40">
              <a:extLst>
                <a:ext uri="{FF2B5EF4-FFF2-40B4-BE49-F238E27FC236}">
                  <a16:creationId xmlns:a16="http://schemas.microsoft.com/office/drawing/2014/main" id="{9548536E-1440-492E-8A3B-5AD4DB047A23}"/>
                </a:ext>
              </a:extLst>
            </p:cNvPr>
            <p:cNvSpPr txBox="1">
              <a:spLocks noChangeArrowheads="1"/>
            </p:cNvSpPr>
            <p:nvPr/>
          </p:nvSpPr>
          <p:spPr bwMode="auto">
            <a:xfrm>
              <a:off x="1742860" y="1282271"/>
              <a:ext cx="615949" cy="33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400">
                  <a:latin typeface="方正中等线简体"/>
                  <a:ea typeface="方正中等线简体"/>
                  <a:cs typeface="方正中等线简体"/>
                </a:rPr>
                <a:t>毕业</a:t>
              </a:r>
            </a:p>
          </p:txBody>
        </p:sp>
        <p:sp>
          <p:nvSpPr>
            <p:cNvPr id="121866" name="文本框 41">
              <a:extLst>
                <a:ext uri="{FF2B5EF4-FFF2-40B4-BE49-F238E27FC236}">
                  <a16:creationId xmlns:a16="http://schemas.microsoft.com/office/drawing/2014/main" id="{345084D6-D8EA-4B77-BA19-32AE5066BFEA}"/>
                </a:ext>
              </a:extLst>
            </p:cNvPr>
            <p:cNvSpPr txBox="1">
              <a:spLocks noChangeArrowheads="1"/>
            </p:cNvSpPr>
            <p:nvPr/>
          </p:nvSpPr>
          <p:spPr bwMode="auto">
            <a:xfrm>
              <a:off x="1742860" y="1806214"/>
              <a:ext cx="615949" cy="33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400">
                  <a:latin typeface="方正中等线简体"/>
                  <a:ea typeface="方正中等线简体"/>
                  <a:cs typeface="方正中等线简体"/>
                </a:rPr>
                <a:t>大四</a:t>
              </a:r>
            </a:p>
          </p:txBody>
        </p:sp>
        <p:sp>
          <p:nvSpPr>
            <p:cNvPr id="121867" name="文本框 42">
              <a:extLst>
                <a:ext uri="{FF2B5EF4-FFF2-40B4-BE49-F238E27FC236}">
                  <a16:creationId xmlns:a16="http://schemas.microsoft.com/office/drawing/2014/main" id="{DD7CDFFE-EF71-4E17-A19A-8C48FF2F29B8}"/>
                </a:ext>
              </a:extLst>
            </p:cNvPr>
            <p:cNvSpPr txBox="1">
              <a:spLocks noChangeArrowheads="1"/>
            </p:cNvSpPr>
            <p:nvPr/>
          </p:nvSpPr>
          <p:spPr bwMode="auto">
            <a:xfrm>
              <a:off x="1742860" y="2323804"/>
              <a:ext cx="615949" cy="33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400">
                  <a:latin typeface="方正中等线简体"/>
                  <a:ea typeface="方正中等线简体"/>
                  <a:cs typeface="方正中等线简体"/>
                </a:rPr>
                <a:t>大三</a:t>
              </a:r>
            </a:p>
          </p:txBody>
        </p:sp>
        <p:sp>
          <p:nvSpPr>
            <p:cNvPr id="121868" name="文本框 43">
              <a:extLst>
                <a:ext uri="{FF2B5EF4-FFF2-40B4-BE49-F238E27FC236}">
                  <a16:creationId xmlns:a16="http://schemas.microsoft.com/office/drawing/2014/main" id="{3B85748D-B671-48A4-9113-58E2DC18D121}"/>
                </a:ext>
              </a:extLst>
            </p:cNvPr>
            <p:cNvSpPr txBox="1">
              <a:spLocks noChangeArrowheads="1"/>
            </p:cNvSpPr>
            <p:nvPr/>
          </p:nvSpPr>
          <p:spPr bwMode="auto">
            <a:xfrm>
              <a:off x="1742860" y="2836407"/>
              <a:ext cx="615949" cy="33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400">
                  <a:latin typeface="方正中等线简体"/>
                  <a:ea typeface="方正中等线简体"/>
                  <a:cs typeface="方正中等线简体"/>
                </a:rPr>
                <a:t>大二</a:t>
              </a:r>
            </a:p>
          </p:txBody>
        </p:sp>
        <p:sp>
          <p:nvSpPr>
            <p:cNvPr id="121869" name="文本框 44">
              <a:extLst>
                <a:ext uri="{FF2B5EF4-FFF2-40B4-BE49-F238E27FC236}">
                  <a16:creationId xmlns:a16="http://schemas.microsoft.com/office/drawing/2014/main" id="{5B92AFA8-EE1C-48B4-A8DF-A5BE054C0918}"/>
                </a:ext>
              </a:extLst>
            </p:cNvPr>
            <p:cNvSpPr txBox="1">
              <a:spLocks noChangeArrowheads="1"/>
            </p:cNvSpPr>
            <p:nvPr/>
          </p:nvSpPr>
          <p:spPr bwMode="auto">
            <a:xfrm>
              <a:off x="1742860" y="3351181"/>
              <a:ext cx="615949" cy="33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400">
                  <a:latin typeface="方正中等线简体"/>
                  <a:ea typeface="方正中等线简体"/>
                  <a:cs typeface="方正中等线简体"/>
                </a:rPr>
                <a:t>大一</a:t>
              </a:r>
            </a:p>
          </p:txBody>
        </p:sp>
        <p:cxnSp>
          <p:nvCxnSpPr>
            <p:cNvPr id="46" name="直接连接符 18">
              <a:extLst>
                <a:ext uri="{FF2B5EF4-FFF2-40B4-BE49-F238E27FC236}">
                  <a16:creationId xmlns:a16="http://schemas.microsoft.com/office/drawing/2014/main" id="{0AB9B497-9479-4F67-9571-E735969FBB87}"/>
                </a:ext>
              </a:extLst>
            </p:cNvPr>
            <p:cNvCxnSpPr/>
            <p:nvPr/>
          </p:nvCxnSpPr>
          <p:spPr>
            <a:xfrm flipH="1">
              <a:off x="1686312" y="1572887"/>
              <a:ext cx="2949952"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直接连接符 20">
              <a:extLst>
                <a:ext uri="{FF2B5EF4-FFF2-40B4-BE49-F238E27FC236}">
                  <a16:creationId xmlns:a16="http://schemas.microsoft.com/office/drawing/2014/main" id="{497495D3-40FA-4B8F-9BC6-B1ECB6BD0A91}"/>
                </a:ext>
              </a:extLst>
            </p:cNvPr>
            <p:cNvCxnSpPr/>
            <p:nvPr/>
          </p:nvCxnSpPr>
          <p:spPr>
            <a:xfrm flipH="1">
              <a:off x="1686312" y="2096901"/>
              <a:ext cx="2949952"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8" name="直接连接符 22">
              <a:extLst>
                <a:ext uri="{FF2B5EF4-FFF2-40B4-BE49-F238E27FC236}">
                  <a16:creationId xmlns:a16="http://schemas.microsoft.com/office/drawing/2014/main" id="{A0F30E87-2DA9-42C8-A8B3-B5325552D794}"/>
                </a:ext>
              </a:extLst>
            </p:cNvPr>
            <p:cNvCxnSpPr/>
            <p:nvPr/>
          </p:nvCxnSpPr>
          <p:spPr>
            <a:xfrm flipH="1">
              <a:off x="1686312" y="2615727"/>
              <a:ext cx="2949952"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9" name="直接连接符 24">
              <a:extLst>
                <a:ext uri="{FF2B5EF4-FFF2-40B4-BE49-F238E27FC236}">
                  <a16:creationId xmlns:a16="http://schemas.microsoft.com/office/drawing/2014/main" id="{E33BB1AB-8B96-4303-8C48-E071A607BA6C}"/>
                </a:ext>
              </a:extLst>
            </p:cNvPr>
            <p:cNvCxnSpPr/>
            <p:nvPr/>
          </p:nvCxnSpPr>
          <p:spPr>
            <a:xfrm flipH="1">
              <a:off x="1686312" y="3127635"/>
              <a:ext cx="2949952"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0" name="直接连接符 26">
              <a:extLst>
                <a:ext uri="{FF2B5EF4-FFF2-40B4-BE49-F238E27FC236}">
                  <a16:creationId xmlns:a16="http://schemas.microsoft.com/office/drawing/2014/main" id="{83793E1F-0CA9-4A05-9A7D-2E26F0614996}"/>
                </a:ext>
              </a:extLst>
            </p:cNvPr>
            <p:cNvCxnSpPr/>
            <p:nvPr/>
          </p:nvCxnSpPr>
          <p:spPr>
            <a:xfrm flipH="1">
              <a:off x="1686312" y="3643002"/>
              <a:ext cx="2949952"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21875" name="文本框 50">
              <a:extLst>
                <a:ext uri="{FF2B5EF4-FFF2-40B4-BE49-F238E27FC236}">
                  <a16:creationId xmlns:a16="http://schemas.microsoft.com/office/drawing/2014/main" id="{48199D1A-075F-4F25-819C-7AA16498B660}"/>
                </a:ext>
              </a:extLst>
            </p:cNvPr>
            <p:cNvSpPr txBox="1">
              <a:spLocks noChangeArrowheads="1"/>
            </p:cNvSpPr>
            <p:nvPr/>
          </p:nvSpPr>
          <p:spPr bwMode="auto">
            <a:xfrm>
              <a:off x="5792197" y="3743711"/>
              <a:ext cx="1027197" cy="33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400">
                  <a:latin typeface="方正中等线简体"/>
                  <a:ea typeface="方正中等线简体"/>
                  <a:cs typeface="方正中等线简体"/>
                </a:rPr>
                <a:t>政治认同</a:t>
              </a:r>
            </a:p>
          </p:txBody>
        </p:sp>
        <p:sp>
          <p:nvSpPr>
            <p:cNvPr id="121876" name="文本框 51">
              <a:extLst>
                <a:ext uri="{FF2B5EF4-FFF2-40B4-BE49-F238E27FC236}">
                  <a16:creationId xmlns:a16="http://schemas.microsoft.com/office/drawing/2014/main" id="{26F636E3-E75F-43C4-A647-7F7F0A76E785}"/>
                </a:ext>
              </a:extLst>
            </p:cNvPr>
            <p:cNvSpPr txBox="1">
              <a:spLocks noChangeArrowheads="1"/>
            </p:cNvSpPr>
            <p:nvPr/>
          </p:nvSpPr>
          <p:spPr bwMode="auto">
            <a:xfrm>
              <a:off x="5412976" y="4126259"/>
              <a:ext cx="1027197" cy="33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400">
                  <a:latin typeface="方正中等线简体"/>
                  <a:ea typeface="方正中等线简体"/>
                  <a:cs typeface="方正中等线简体"/>
                </a:rPr>
                <a:t>国家意识</a:t>
              </a:r>
            </a:p>
          </p:txBody>
        </p:sp>
        <p:sp>
          <p:nvSpPr>
            <p:cNvPr id="121877" name="文本框 52">
              <a:extLst>
                <a:ext uri="{FF2B5EF4-FFF2-40B4-BE49-F238E27FC236}">
                  <a16:creationId xmlns:a16="http://schemas.microsoft.com/office/drawing/2014/main" id="{5E0CB2CB-27E7-4E1B-94E2-334B628358D6}"/>
                </a:ext>
              </a:extLst>
            </p:cNvPr>
            <p:cNvSpPr txBox="1">
              <a:spLocks noChangeArrowheads="1"/>
            </p:cNvSpPr>
            <p:nvPr/>
          </p:nvSpPr>
          <p:spPr bwMode="auto">
            <a:xfrm>
              <a:off x="5026967" y="4508809"/>
              <a:ext cx="1027197" cy="33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400">
                  <a:latin typeface="方正中等线简体"/>
                  <a:ea typeface="方正中等线简体"/>
                  <a:cs typeface="方正中等线简体"/>
                </a:rPr>
                <a:t>文化自信</a:t>
              </a:r>
            </a:p>
          </p:txBody>
        </p:sp>
        <p:sp>
          <p:nvSpPr>
            <p:cNvPr id="121878" name="文本框 53">
              <a:extLst>
                <a:ext uri="{FF2B5EF4-FFF2-40B4-BE49-F238E27FC236}">
                  <a16:creationId xmlns:a16="http://schemas.microsoft.com/office/drawing/2014/main" id="{D85C73F9-1EEA-4E54-B692-8BD92B5F5F18}"/>
                </a:ext>
              </a:extLst>
            </p:cNvPr>
            <p:cNvSpPr txBox="1">
              <a:spLocks noChangeArrowheads="1"/>
            </p:cNvSpPr>
            <p:nvPr/>
          </p:nvSpPr>
          <p:spPr bwMode="auto">
            <a:xfrm>
              <a:off x="4636362" y="4891357"/>
              <a:ext cx="1027197" cy="33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400">
                  <a:latin typeface="方正中等线简体"/>
                  <a:ea typeface="方正中等线简体"/>
                  <a:cs typeface="方正中等线简体"/>
                </a:rPr>
                <a:t>公民人格</a:t>
              </a:r>
            </a:p>
          </p:txBody>
        </p:sp>
        <p:cxnSp>
          <p:nvCxnSpPr>
            <p:cNvPr id="55" name="直接连接符 29">
              <a:extLst>
                <a:ext uri="{FF2B5EF4-FFF2-40B4-BE49-F238E27FC236}">
                  <a16:creationId xmlns:a16="http://schemas.microsoft.com/office/drawing/2014/main" id="{9284A271-10D8-4061-855D-43EBA0480513}"/>
                </a:ext>
              </a:extLst>
            </p:cNvPr>
            <p:cNvCxnSpPr/>
            <p:nvPr/>
          </p:nvCxnSpPr>
          <p:spPr>
            <a:xfrm flipH="1">
              <a:off x="2594123" y="4035581"/>
              <a:ext cx="422607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6" name="直接连接符 31">
              <a:extLst>
                <a:ext uri="{FF2B5EF4-FFF2-40B4-BE49-F238E27FC236}">
                  <a16:creationId xmlns:a16="http://schemas.microsoft.com/office/drawing/2014/main" id="{ECAC948C-1A23-49E3-8914-D0814C48B20B}"/>
                </a:ext>
              </a:extLst>
            </p:cNvPr>
            <p:cNvCxnSpPr/>
            <p:nvPr/>
          </p:nvCxnSpPr>
          <p:spPr>
            <a:xfrm flipH="1">
              <a:off x="2213708" y="4417782"/>
              <a:ext cx="422607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直接连接符 33">
              <a:extLst>
                <a:ext uri="{FF2B5EF4-FFF2-40B4-BE49-F238E27FC236}">
                  <a16:creationId xmlns:a16="http://schemas.microsoft.com/office/drawing/2014/main" id="{1E80595E-2D7B-47AD-B92B-771DB8551BBB}"/>
                </a:ext>
              </a:extLst>
            </p:cNvPr>
            <p:cNvCxnSpPr/>
            <p:nvPr/>
          </p:nvCxnSpPr>
          <p:spPr>
            <a:xfrm flipH="1">
              <a:off x="1828104" y="4799985"/>
              <a:ext cx="4226074"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8" name="直接连接符 35">
              <a:extLst>
                <a:ext uri="{FF2B5EF4-FFF2-40B4-BE49-F238E27FC236}">
                  <a16:creationId xmlns:a16="http://schemas.microsoft.com/office/drawing/2014/main" id="{9A24D9B3-BC65-47C5-B7E6-ACBB26EB7941}"/>
                </a:ext>
              </a:extLst>
            </p:cNvPr>
            <p:cNvCxnSpPr/>
            <p:nvPr/>
          </p:nvCxnSpPr>
          <p:spPr>
            <a:xfrm flipH="1">
              <a:off x="1440771" y="5182186"/>
              <a:ext cx="4226074" cy="0"/>
            </a:xfrm>
            <a:prstGeom prst="line">
              <a:avLst/>
            </a:prstGeom>
            <a:ln w="12700"/>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矩形 52">
            <a:extLst>
              <a:ext uri="{FF2B5EF4-FFF2-40B4-BE49-F238E27FC236}">
                <a16:creationId xmlns:a16="http://schemas.microsoft.com/office/drawing/2014/main" id="{853582AD-06F3-4E4F-B441-1B4066E83A10}"/>
              </a:ext>
            </a:extLst>
          </p:cNvPr>
          <p:cNvSpPr/>
          <p:nvPr/>
        </p:nvSpPr>
        <p:spPr>
          <a:xfrm>
            <a:off x="1752600" y="2295526"/>
            <a:ext cx="8686800" cy="2601913"/>
          </a:xfrm>
          <a:prstGeom prst="rect">
            <a:avLst/>
          </a:prstGeom>
          <a:noFill/>
          <a:ln w="9525">
            <a:noFill/>
          </a:ln>
        </p:spPr>
        <p:txBody>
          <a:bodyPr>
            <a:spAutoFit/>
          </a:bodyPr>
          <a:lstStyle/>
          <a:p>
            <a:pPr marL="457200" indent="-457200">
              <a:lnSpc>
                <a:spcPct val="150000"/>
              </a:lnSpc>
              <a:buFont typeface="Wingdings" panose="05000000000000000000" pitchFamily="2" charset="2"/>
              <a:buChar char="Ø"/>
              <a:defRPr/>
            </a:pPr>
            <a:r>
              <a:rPr lang="en-US" altLang="zh-CN" sz="2800" dirty="0" err="1">
                <a:latin typeface="+mn-ea"/>
                <a:cs typeface="+mn-ea"/>
                <a:sym typeface="Arial" panose="020B0604020202020204" pitchFamily="34" charset="0"/>
              </a:rPr>
              <a:t>用好社会实践主题教育资源</a:t>
            </a:r>
            <a:r>
              <a:rPr lang="en-US" altLang="zh-CN" sz="2800" dirty="0">
                <a:latin typeface="宋体" panose="02010600030101010101" pitchFamily="2" charset="-122"/>
                <a:sym typeface="Arial" panose="020B0604020202020204" pitchFamily="34" charset="0"/>
              </a:rPr>
              <a:t> </a:t>
            </a:r>
          </a:p>
          <a:p>
            <a:pPr marL="457200" indent="-457200">
              <a:lnSpc>
                <a:spcPct val="150000"/>
              </a:lnSpc>
              <a:buFont typeface="Wingdings" panose="05000000000000000000" pitchFamily="2" charset="2"/>
              <a:buChar char="Ø"/>
              <a:defRPr/>
            </a:pPr>
            <a:r>
              <a:rPr lang="zh-CN" altLang="en-US" sz="2800" dirty="0">
                <a:latin typeface="+mn-ea"/>
                <a:cs typeface="+mn-ea"/>
                <a:sym typeface="+mn-ea"/>
              </a:rPr>
              <a:t>文教体教医教结合等跨界协同，用好校外教育资源</a:t>
            </a:r>
          </a:p>
          <a:p>
            <a:pPr marL="457200" indent="-457200">
              <a:lnSpc>
                <a:spcPct val="150000"/>
              </a:lnSpc>
              <a:buFont typeface="Wingdings" panose="05000000000000000000" pitchFamily="2" charset="2"/>
              <a:buChar char="Ø"/>
              <a:defRPr/>
            </a:pPr>
            <a:r>
              <a:rPr lang="zh-CN" altLang="en-US" sz="2800" dirty="0">
                <a:latin typeface="+mn-ea"/>
                <a:cs typeface="+mn-ea"/>
                <a:sym typeface="+mn-ea"/>
              </a:rPr>
              <a:t>政策保障，构建“开门办思政”长效机制</a:t>
            </a:r>
            <a:endParaRPr lang="en-US" altLang="zh-CN" sz="2800" dirty="0">
              <a:latin typeface="+mn-ea"/>
              <a:cs typeface="+mn-ea"/>
              <a:sym typeface="+mn-ea"/>
            </a:endParaRPr>
          </a:p>
          <a:p>
            <a:pPr marL="457200" indent="-457200">
              <a:lnSpc>
                <a:spcPct val="150000"/>
              </a:lnSpc>
              <a:buFont typeface="Wingdings" panose="05000000000000000000" pitchFamily="2" charset="2"/>
              <a:buChar char="Ø"/>
              <a:defRPr/>
            </a:pPr>
            <a:r>
              <a:rPr lang="zh-CN" altLang="en-US" sz="2800" dirty="0">
                <a:latin typeface="+mn-ea"/>
                <a:cs typeface="+mn-ea"/>
                <a:sym typeface="+mn-ea"/>
              </a:rPr>
              <a:t>推进校外教育地方立法</a:t>
            </a:r>
          </a:p>
        </p:txBody>
      </p:sp>
      <p:sp>
        <p:nvSpPr>
          <p:cNvPr id="3" name="TextBox 9">
            <a:extLst>
              <a:ext uri="{FF2B5EF4-FFF2-40B4-BE49-F238E27FC236}">
                <a16:creationId xmlns:a16="http://schemas.microsoft.com/office/drawing/2014/main" id="{8AAE48B9-522F-40FA-88F4-FE071E6BD3FB}"/>
              </a:ext>
            </a:extLst>
          </p:cNvPr>
          <p:cNvSpPr txBox="1"/>
          <p:nvPr/>
        </p:nvSpPr>
        <p:spPr>
          <a:xfrm>
            <a:off x="1985963" y="533400"/>
            <a:ext cx="7854950" cy="954088"/>
          </a:xfrm>
          <a:prstGeom prst="rect">
            <a:avLst/>
          </a:prstGeom>
          <a:noFill/>
        </p:spPr>
        <p:txBody>
          <a:bodyPr>
            <a:spAutoFit/>
          </a:bodyPr>
          <a:lstStyle/>
          <a:p>
            <a:pPr>
              <a:defRPr/>
            </a:pPr>
            <a:r>
              <a:rPr lang="zh-CN" altLang="en-US" sz="2800" b="1" dirty="0">
                <a:solidFill>
                  <a:srgbClr val="0070C0"/>
                </a:solidFill>
                <a:latin typeface="+mn-ea"/>
                <a:sym typeface="Arial" panose="020B0604020202020204" pitchFamily="34" charset="0"/>
              </a:rPr>
              <a:t>（</a:t>
            </a:r>
            <a:r>
              <a:rPr lang="en-US" altLang="zh-CN" sz="2800" b="1" dirty="0">
                <a:solidFill>
                  <a:srgbClr val="0070C0"/>
                </a:solidFill>
                <a:latin typeface="+mn-ea"/>
                <a:sym typeface="Arial" panose="020B0604020202020204" pitchFamily="34" charset="0"/>
              </a:rPr>
              <a:t>3</a:t>
            </a:r>
            <a:r>
              <a:rPr lang="zh-CN" altLang="en-US" sz="2800" b="1" dirty="0">
                <a:solidFill>
                  <a:srgbClr val="0070C0"/>
                </a:solidFill>
                <a:latin typeface="+mn-ea"/>
                <a:sym typeface="Arial" panose="020B0604020202020204" pitchFamily="34" charset="0"/>
              </a:rPr>
              <a:t>）</a:t>
            </a:r>
            <a:r>
              <a:rPr lang="zh-CN" altLang="en-US" sz="2800" b="1" dirty="0">
                <a:solidFill>
                  <a:srgbClr val="C00000"/>
                </a:solidFill>
                <a:effectLst>
                  <a:outerShdw blurRad="38100" dist="38100" dir="2700000" algn="tl">
                    <a:srgbClr val="000000">
                      <a:alpha val="43137"/>
                    </a:srgbClr>
                  </a:outerShdw>
                </a:effectLst>
                <a:latin typeface="+mn-ea"/>
                <a:sym typeface="+mn-ea"/>
              </a:rPr>
              <a:t>外圈</a:t>
            </a:r>
            <a:r>
              <a:rPr lang="zh-CN" altLang="en-US" sz="2800" b="1" dirty="0">
                <a:solidFill>
                  <a:srgbClr val="0070C0"/>
                </a:solidFill>
                <a:latin typeface="+mn-ea"/>
                <a:sym typeface="+mn-ea"/>
              </a:rPr>
              <a:t>：着力以“开门办思政”整合社会</a:t>
            </a:r>
          </a:p>
          <a:p>
            <a:pPr>
              <a:defRPr/>
            </a:pPr>
            <a:r>
              <a:rPr lang="zh-CN" altLang="en-US" sz="2800" b="1" dirty="0">
                <a:solidFill>
                  <a:srgbClr val="0070C0"/>
                </a:solidFill>
                <a:latin typeface="+mn-ea"/>
                <a:sym typeface="+mn-ea"/>
              </a:rPr>
              <a:t>   教育资源，实施全方位育人</a:t>
            </a:r>
          </a:p>
        </p:txBody>
      </p:sp>
      <p:sp>
        <p:nvSpPr>
          <p:cNvPr id="50" name="TextBox 9">
            <a:extLst>
              <a:ext uri="{FF2B5EF4-FFF2-40B4-BE49-F238E27FC236}">
                <a16:creationId xmlns:a16="http://schemas.microsoft.com/office/drawing/2014/main" id="{C80DC841-B4F4-4EB1-9423-52F4875BD1C5}"/>
              </a:ext>
            </a:extLst>
          </p:cNvPr>
          <p:cNvSpPr txBox="1"/>
          <p:nvPr/>
        </p:nvSpPr>
        <p:spPr>
          <a:xfrm>
            <a:off x="1985963" y="1587500"/>
            <a:ext cx="7980362" cy="522288"/>
          </a:xfrm>
          <a:prstGeom prst="rect">
            <a:avLst/>
          </a:prstGeom>
          <a:noFill/>
        </p:spPr>
        <p:txBody>
          <a:bodyPr>
            <a:spAutoFit/>
          </a:bodyPr>
          <a:lstStyle/>
          <a:p>
            <a:pPr>
              <a:defRPr/>
            </a:pPr>
            <a:r>
              <a:rPr lang="zh-CN" altLang="en-US" sz="2800" b="1" dirty="0">
                <a:solidFill>
                  <a:schemeClr val="accent1"/>
                </a:solidFill>
                <a:effectLst>
                  <a:outerShdw blurRad="38100" dist="25400" dir="5400000" algn="ctr" rotWithShape="0">
                    <a:srgbClr val="6E747A">
                      <a:alpha val="43000"/>
                    </a:srgbClr>
                  </a:outerShdw>
                </a:effectLst>
                <a:latin typeface="仿宋" panose="02010609060101010101" pitchFamily="49" charset="-122"/>
                <a:ea typeface="仿宋" panose="02010609060101010101" pitchFamily="49" charset="-122"/>
                <a:sym typeface="+mn-ea"/>
              </a:rPr>
              <a:t>着力从三个方面构建</a:t>
            </a:r>
            <a:r>
              <a:rPr lang="en-US" altLang="zh-CN" sz="2800" b="1" dirty="0">
                <a:solidFill>
                  <a:schemeClr val="accent1"/>
                </a:solidFill>
                <a:effectLst>
                  <a:outerShdw blurRad="38100" dist="25400" dir="5400000" algn="ctr" rotWithShape="0">
                    <a:srgbClr val="6E747A">
                      <a:alpha val="43000"/>
                    </a:srgbClr>
                  </a:outerShdw>
                </a:effectLst>
                <a:latin typeface="仿宋" panose="02010609060101010101" pitchFamily="49" charset="-122"/>
                <a:ea typeface="仿宋" panose="02010609060101010101" pitchFamily="49" charset="-122"/>
                <a:sym typeface="+mn-ea"/>
              </a:rPr>
              <a:t>“</a:t>
            </a:r>
            <a:r>
              <a:rPr lang="zh-CN" altLang="en-US" sz="2800" b="1" dirty="0">
                <a:solidFill>
                  <a:schemeClr val="accent1"/>
                </a:solidFill>
                <a:effectLst>
                  <a:outerShdw blurRad="38100" dist="25400" dir="5400000" algn="ctr" rotWithShape="0">
                    <a:srgbClr val="6E747A">
                      <a:alpha val="43000"/>
                    </a:srgbClr>
                  </a:outerShdw>
                </a:effectLst>
                <a:latin typeface="仿宋" panose="02010609060101010101" pitchFamily="49" charset="-122"/>
                <a:ea typeface="仿宋" panose="02010609060101010101" pitchFamily="49" charset="-122"/>
                <a:sym typeface="+mn-ea"/>
              </a:rPr>
              <a:t>开门办思政</a:t>
            </a:r>
            <a:r>
              <a:rPr lang="en-US" altLang="zh-CN" sz="2800" b="1" dirty="0">
                <a:solidFill>
                  <a:schemeClr val="accent1"/>
                </a:solidFill>
                <a:effectLst>
                  <a:outerShdw blurRad="38100" dist="25400" dir="5400000" algn="ctr" rotWithShape="0">
                    <a:srgbClr val="6E747A">
                      <a:alpha val="43000"/>
                    </a:srgbClr>
                  </a:outerShdw>
                </a:effectLst>
                <a:latin typeface="仿宋" panose="02010609060101010101" pitchFamily="49" charset="-122"/>
                <a:ea typeface="仿宋" panose="02010609060101010101" pitchFamily="49" charset="-122"/>
                <a:sym typeface="+mn-ea"/>
              </a:rPr>
              <a:t>”</a:t>
            </a:r>
            <a:r>
              <a:rPr lang="zh-CN" altLang="en-US" sz="2800" b="1" dirty="0">
                <a:solidFill>
                  <a:schemeClr val="accent1"/>
                </a:solidFill>
                <a:effectLst>
                  <a:outerShdw blurRad="38100" dist="25400" dir="5400000" algn="ctr" rotWithShape="0">
                    <a:srgbClr val="6E747A">
                      <a:alpha val="43000"/>
                    </a:srgbClr>
                  </a:outerShdw>
                </a:effectLst>
                <a:latin typeface="仿宋" panose="02010609060101010101" pitchFamily="49" charset="-122"/>
                <a:ea typeface="仿宋" panose="02010609060101010101" pitchFamily="49" charset="-122"/>
                <a:sym typeface="+mn-ea"/>
              </a:rPr>
              <a:t>大格局：</a:t>
            </a:r>
          </a:p>
        </p:txBody>
      </p:sp>
      <p:sp>
        <p:nvSpPr>
          <p:cNvPr id="2" name="椭圆 1">
            <a:extLst>
              <a:ext uri="{FF2B5EF4-FFF2-40B4-BE49-F238E27FC236}">
                <a16:creationId xmlns:a16="http://schemas.microsoft.com/office/drawing/2014/main" id="{F3CD0DD9-7183-4D13-BAAD-E6D720F16734}"/>
              </a:ext>
            </a:extLst>
          </p:cNvPr>
          <p:cNvSpPr/>
          <p:nvPr/>
        </p:nvSpPr>
        <p:spPr>
          <a:xfrm>
            <a:off x="11174819" y="6411433"/>
            <a:ext cx="627321" cy="4465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med"/>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87713" y="2060575"/>
            <a:ext cx="5688013" cy="2893060"/>
          </a:xfrm>
          <a:prstGeom prst="rect">
            <a:avLst/>
          </a:prstGeom>
          <a:noFill/>
        </p:spPr>
        <p:txBody>
          <a:bodyPr lIns="0" tIns="0" rIns="0" bIns="0">
            <a:spAutoFit/>
          </a:bodyPr>
          <a:lstStyle/>
          <a:p>
            <a:pPr marR="0" algn="ctr" defTabSz="914400" eaLnBrk="1" hangingPunct="1">
              <a:buClrTx/>
              <a:buSzTx/>
              <a:buFontTx/>
              <a:buNone/>
              <a:defRPr/>
            </a:pPr>
            <a:r>
              <a:rPr kumimoji="0" lang="zh-CN" altLang="en-US" sz="8000" b="1" kern="1200" cap="none" spc="0" normalizeH="0" baseline="0" noProof="0" dirty="0">
                <a:solidFill>
                  <a:srgbClr val="0000CC"/>
                </a:solidFill>
                <a:latin typeface="微软雅黑" panose="020B0503020204020204" pitchFamily="34" charset="-122"/>
                <a:ea typeface="微软雅黑" panose="020B0503020204020204" pitchFamily="34" charset="-122"/>
                <a:cs typeface="+mn-cs"/>
                <a:sym typeface="+mn-ea"/>
              </a:rPr>
              <a:t>谢谢聆听！</a:t>
            </a:r>
            <a:endParaRPr kumimoji="0" lang="en-US" altLang="zh-CN" sz="6000" b="1" kern="1200" cap="none" spc="0" normalizeH="0" baseline="0" noProof="0" dirty="0">
              <a:solidFill>
                <a:srgbClr val="0000CC"/>
              </a:solidFill>
              <a:latin typeface="微软雅黑" panose="020B0503020204020204" pitchFamily="34" charset="-122"/>
              <a:ea typeface="微软雅黑" panose="020B0503020204020204" pitchFamily="34" charset="-122"/>
              <a:cs typeface="+mn-cs"/>
              <a:sym typeface="+mn-ea"/>
            </a:endParaRPr>
          </a:p>
          <a:p>
            <a:pPr marR="0" algn="ctr" defTabSz="914400" eaLnBrk="1" hangingPunct="1">
              <a:buClrTx/>
              <a:buSzTx/>
              <a:buFontTx/>
              <a:buNone/>
              <a:defRPr/>
            </a:pPr>
            <a:endParaRPr kumimoji="0" lang="en-US" altLang="zh-CN" sz="3600" b="1" kern="1200" cap="none" spc="0" normalizeH="0" baseline="0" noProof="0" dirty="0">
              <a:solidFill>
                <a:schemeClr val="accent6"/>
              </a:solidFill>
              <a:latin typeface="微软雅黑" panose="020B0503020204020204" pitchFamily="34" charset="-122"/>
              <a:ea typeface="微软雅黑" panose="020B0503020204020204" pitchFamily="34" charset="-122"/>
              <a:cs typeface="+mn-cs"/>
              <a:sym typeface="+mn-ea"/>
            </a:endParaRPr>
          </a:p>
          <a:p>
            <a:pPr marR="0" algn="ctr" defTabSz="914400" eaLnBrk="1" hangingPunct="1">
              <a:buClrTx/>
              <a:buSzTx/>
              <a:buFontTx/>
              <a:buNone/>
              <a:defRPr/>
            </a:pPr>
            <a:r>
              <a:rPr kumimoji="0" lang="en-US" altLang="zh-CN" sz="3600" b="1" kern="1200" cap="none" spc="0" normalizeH="0" baseline="0" noProof="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sym typeface="+mn-ea"/>
              </a:rPr>
              <a:t>TEL</a:t>
            </a:r>
            <a:r>
              <a:rPr kumimoji="0" lang="zh-CN" altLang="en-US" sz="3600" b="1" kern="1200" cap="none" spc="0" normalizeH="0" baseline="0" noProof="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sym typeface="+mn-ea"/>
              </a:rPr>
              <a:t>：</a:t>
            </a:r>
            <a:r>
              <a:rPr kumimoji="0" lang="en-US" altLang="zh-CN" sz="3600" b="1" kern="1200" cap="none" spc="0" normalizeH="0" baseline="0" noProof="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sym typeface="+mn-ea"/>
              </a:rPr>
              <a:t>18116289353</a:t>
            </a:r>
          </a:p>
          <a:p>
            <a:pPr marR="0" algn="ctr" defTabSz="914400" eaLnBrk="1" hangingPunct="1">
              <a:buClrTx/>
              <a:buSzTx/>
              <a:buFontTx/>
              <a:buNone/>
              <a:defRPr/>
            </a:pPr>
            <a:r>
              <a:rPr kumimoji="0" lang="en-US" altLang="zh-CN" sz="3600" b="1" kern="1200" cap="none" spc="0" normalizeH="0" baseline="0" noProof="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sym typeface="+mn-ea"/>
              </a:rPr>
              <a:t>gaodeyi@shmtu.edu.cn</a:t>
            </a:r>
            <a:endParaRPr kumimoji="0" lang="zh-CN" altLang="en-US" sz="3600" b="1" kern="1200" cap="none" spc="0" normalizeH="0" baseline="0" noProof="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sym typeface="+mn-ea"/>
            </a:endParaRPr>
          </a:p>
        </p:txBody>
      </p:sp>
    </p:spTree>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KSO_WM_SLIDE_ID" val="diagram190_6"/>
  <p:tag name="KSO_WM_SLIDE_INDEX" val="6"/>
  <p:tag name="KSO_WM_SLIDE_ITEM_CNT" val="1"/>
  <p:tag name="KSO_WM_SLIDE_LAYOUT" val="f_g_m"/>
  <p:tag name="KSO_WM_SLIDE_LAYOUT_CNT" val="1_1_1"/>
  <p:tag name="KSO_WM_SLIDE_TYPE" val="text"/>
  <p:tag name="KSO_WM_BEAUTIFY_FLAG" val="#wm#"/>
  <p:tag name="KSO_WM_SLIDE_POSITION" val="67*44"/>
  <p:tag name="KSO_WM_SLIDE_SIZE" val="530*427"/>
  <p:tag name="KSO_WM_TEMPLATE_CATEGORY" val="diagram"/>
  <p:tag name="KSO_WM_TEMPLATE_INDEX" val="190"/>
  <p:tag name="KSO_WM_DIAGRAM_GROUP_CODE" val="m1-1"/>
  <p:tag name="KSO_WM_TAG_VERSION" val="1.0"/>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17"/>
  <p:tag name="KSO_WM_DIAGRAM_GROUP_CODE" val="l1-1"/>
  <p:tag name="KSO_WM_UNIT_TYPE" val="l_i"/>
  <p:tag name="KSO_WM_UNIT_INDEX" val="1_8"/>
  <p:tag name="KSO_WM_UNIT_ID" val="diagram117_4*l_i*1_8"/>
  <p:tag name="KSO_WM_UNIT_CLEAR" val="1"/>
  <p:tag name="KSO_WM_UNIT_LAYERLEVEL" val="1_1"/>
  <p:tag name="KSO_WM_UNIT_FILL_FORE_SCHEMECOLOR_INDEX" val="5"/>
  <p:tag name="KSO_WM_UNIT_FILL_TYPE" val="1"/>
  <p:tag name="KSO_WM_UNIT_USESOURCEFORMAT_APPLY" val="0"/>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17"/>
  <p:tag name="KSO_WM_DIAGRAM_GROUP_CODE" val="l1-1"/>
  <p:tag name="KSO_WM_UNIT_TYPE" val="l_i"/>
  <p:tag name="KSO_WM_UNIT_INDEX" val="1_5"/>
  <p:tag name="KSO_WM_UNIT_ID" val="diagram117_4*l_i*1_5"/>
  <p:tag name="KSO_WM_UNIT_CLEAR" val="1"/>
  <p:tag name="KSO_WM_UNIT_LAYERLEVEL" val="1_1"/>
  <p:tag name="KSO_WM_UNIT_FILL_FORE_SCHEMECOLOR_INDEX" val="14"/>
  <p:tag name="KSO_WM_UNIT_FILL_TYPE" val="1"/>
  <p:tag name="KSO_WM_UNIT_SHADOW_SCHEMECOLOR_INDEX" val="5"/>
  <p:tag name="KSO_WM_UNIT_TEXT_FILL_FORE_SCHEMECOLOR_INDEX" val="5"/>
  <p:tag name="KSO_WM_UNIT_TEXT_FILL_TYPE" val="1"/>
  <p:tag name="KSO_WM_UNIT_USESOURCEFORMAT_APPLY" val="0"/>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17"/>
  <p:tag name="KSO_WM_DIAGRAM_GROUP_CODE" val="l1-1"/>
  <p:tag name="KSO_WM_UNIT_TYPE" val="l_h_a"/>
  <p:tag name="KSO_WM_UNIT_INDEX" val="1_1_1"/>
  <p:tag name="KSO_WM_UNIT_ID" val="diagram117_4*l_h_a*1_1_1"/>
  <p:tag name="KSO_WM_UNIT_CLEAR" val="1"/>
  <p:tag name="KSO_WM_UNIT_LAYERLEVEL" val="1_1_1"/>
  <p:tag name="KSO_WM_UNIT_VALUE" val="6"/>
  <p:tag name="KSO_WM_UNIT_HIGHLIGHT" val="0"/>
  <p:tag name="KSO_WM_UNIT_COMPATIBLE" val="0"/>
  <p:tag name="KSO_WM_UNIT_PRESET_TEXT_INDEX" val="3"/>
  <p:tag name="KSO_WM_UNIT_PRESET_TEXT_LEN" val="12"/>
  <p:tag name="KSO_WM_UNIT_TEXT_FILL_FORE_SCHEMECOLOR_INDEX" val="5"/>
  <p:tag name="KSO_WM_UNIT_TEXT_FILL_TYPE" val="1"/>
  <p:tag name="KSO_WM_UNIT_USESOURCEFORMAT_APPLY" val="0"/>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17"/>
  <p:tag name="KSO_WM_DIAGRAM_GROUP_CODE" val="l1-1"/>
  <p:tag name="KSO_WM_UNIT_TYPE" val="l_i"/>
  <p:tag name="KSO_WM_UNIT_INDEX" val="1_6"/>
  <p:tag name="KSO_WM_UNIT_ID" val="diagram117_4*l_i*1_6"/>
  <p:tag name="KSO_WM_UNIT_CLEAR" val="1"/>
  <p:tag name="KSO_WM_UNIT_LAYERLEVEL" val="1_1"/>
  <p:tag name="KSO_WM_UNIT_FILL_FORE_SCHEMECOLOR_INDEX" val="5"/>
  <p:tag name="KSO_WM_UNIT_FILL_TYPE" val="1"/>
  <p:tag name="KSO_WM_UNIT_USESOURCEFORMAT_APPLY" val="0"/>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17"/>
  <p:tag name="KSO_WM_DIAGRAM_GROUP_CODE" val="l1-1"/>
  <p:tag name="KSO_WM_UNIT_TYPE" val="l_i"/>
  <p:tag name="KSO_WM_UNIT_INDEX" val="1_2"/>
  <p:tag name="KSO_WM_UNIT_ID" val="diagram117_4*l_i*1_2"/>
  <p:tag name="KSO_WM_UNIT_CLEAR" val="1"/>
  <p:tag name="KSO_WM_UNIT_LAYERLEVEL" val="1_1"/>
  <p:tag name="KSO_WM_UNIT_FILL_FORE_SCHEMECOLOR_INDEX" val="14"/>
  <p:tag name="KSO_WM_UNIT_FILL_TYPE" val="1"/>
  <p:tag name="KSO_WM_UNIT_SHADOW_SCHEMECOLOR_INDEX" val="5"/>
  <p:tag name="KSO_WM_UNIT_TEXT_FILL_FORE_SCHEMECOLOR_INDEX" val="5"/>
  <p:tag name="KSO_WM_UNIT_TEXT_FILL_TYPE" val="1"/>
  <p:tag name="KSO_WM_UNIT_USESOURCEFORMAT_APPLY" val="0"/>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17"/>
  <p:tag name="KSO_WM_DIAGRAM_GROUP_CODE" val="l1-1"/>
  <p:tag name="KSO_WM_UNIT_TYPE" val="l_h_a"/>
  <p:tag name="KSO_WM_UNIT_INDEX" val="1_2_1"/>
  <p:tag name="KSO_WM_UNIT_ID" val="diagram117_4*l_h_a*1_2_1"/>
  <p:tag name="KSO_WM_UNIT_CLEAR" val="1"/>
  <p:tag name="KSO_WM_UNIT_LAYERLEVEL" val="1_1_1"/>
  <p:tag name="KSO_WM_UNIT_VALUE" val="6"/>
  <p:tag name="KSO_WM_UNIT_HIGHLIGHT" val="0"/>
  <p:tag name="KSO_WM_UNIT_COMPATIBLE" val="0"/>
  <p:tag name="KSO_WM_UNIT_PRESET_TEXT_INDEX" val="3"/>
  <p:tag name="KSO_WM_UNIT_PRESET_TEXT_LEN" val="12"/>
  <p:tag name="KSO_WM_UNIT_TEXT_FILL_FORE_SCHEMECOLOR_INDEX" val="5"/>
  <p:tag name="KSO_WM_UNIT_TEXT_FILL_TYPE" val="1"/>
  <p:tag name="KSO_WM_UNIT_USESOURCEFORMAT_APPLY" val="0"/>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17"/>
  <p:tag name="KSO_WM_DIAGRAM_GROUP_CODE" val="l1-1"/>
  <p:tag name="KSO_WM_UNIT_TYPE" val="l_i"/>
  <p:tag name="KSO_WM_UNIT_INDEX" val="1_3"/>
  <p:tag name="KSO_WM_UNIT_ID" val="diagram117_4*l_i*1_3"/>
  <p:tag name="KSO_WM_UNIT_CLEAR" val="1"/>
  <p:tag name="KSO_WM_UNIT_LAYERLEVEL" val="1_1"/>
  <p:tag name="KSO_WM_UNIT_FILL_FORE_SCHEMECOLOR_INDEX" val="5"/>
  <p:tag name="KSO_WM_UNIT_FILL_TYPE" val="1"/>
  <p:tag name="KSO_WM_UNIT_USESOURCEFORMAT_APPLY" val="0"/>
</p:tagLst>
</file>

<file path=ppt/tags/tag17.xml><?xml version="1.0" encoding="utf-8"?>
<p:tagLst xmlns:a="http://schemas.openxmlformats.org/drawingml/2006/main" xmlns:r="http://schemas.openxmlformats.org/officeDocument/2006/relationships" xmlns:p="http://schemas.openxmlformats.org/presentationml/2006/main">
  <p:tag name="KSO_WM_SLIDE_ID" val="diagram190_6"/>
  <p:tag name="KSO_WM_SLIDE_INDEX" val="6"/>
  <p:tag name="KSO_WM_SLIDE_ITEM_CNT" val="1"/>
  <p:tag name="KSO_WM_SLIDE_LAYOUT" val="f_g_m"/>
  <p:tag name="KSO_WM_SLIDE_LAYOUT_CNT" val="1_1_1"/>
  <p:tag name="KSO_WM_SLIDE_TYPE" val="text"/>
  <p:tag name="KSO_WM_BEAUTIFY_FLAG" val="#wm#"/>
  <p:tag name="KSO_WM_SLIDE_POSITION" val="67*44"/>
  <p:tag name="KSO_WM_SLIDE_SIZE" val="530*427"/>
  <p:tag name="KSO_WM_TEMPLATE_CATEGORY" val="diagram"/>
  <p:tag name="KSO_WM_TEMPLATE_INDEX" val="190"/>
  <p:tag name="KSO_WM_DIAGRAM_GROUP_CODE" val="m1-1"/>
  <p:tag name="KSO_WM_TAG_VERSION" val="1.0"/>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17"/>
  <p:tag name="KSO_WM_DIAGRAM_GROUP_CODE" val="l1-1"/>
  <p:tag name="KSO_WM_UNIT_TYPE" val="l_h_a"/>
  <p:tag name="KSO_WM_UNIT_INDEX" val="1_2_1"/>
  <p:tag name="KSO_WM_UNIT_ID" val="diagram117_4*l_h_a*1_2_1"/>
  <p:tag name="KSO_WM_UNIT_CLEAR" val="1"/>
  <p:tag name="KSO_WM_UNIT_LAYERLEVEL" val="1_1_1"/>
  <p:tag name="KSO_WM_UNIT_VALUE" val="6"/>
  <p:tag name="KSO_WM_UNIT_HIGHLIGHT" val="0"/>
  <p:tag name="KSO_WM_UNIT_COMPATIBLE" val="0"/>
  <p:tag name="KSO_WM_UNIT_PRESET_TEXT_INDEX" val="3"/>
  <p:tag name="KSO_WM_UNIT_PRESET_TEXT_LEN" val="12"/>
  <p:tag name="KSO_WM_UNIT_TEXT_FILL_FORE_SCHEMECOLOR_INDEX" val="5"/>
  <p:tag name="KSO_WM_UNIT_TEXT_FILL_TYPE" val="1"/>
  <p:tag name="KSO_WM_UNIT_USESOURCEFORMAT_APPLY" val="0"/>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17"/>
  <p:tag name="KSO_WM_DIAGRAM_GROUP_CODE" val="l1-1"/>
  <p:tag name="KSO_WM_UNIT_TYPE" val="l_i"/>
  <p:tag name="KSO_WM_UNIT_INDEX" val="1_1"/>
  <p:tag name="KSO_WM_UNIT_ID" val="diagram117_4*l_i*1_1"/>
  <p:tag name="KSO_WM_UNIT_CLEAR" val="1"/>
  <p:tag name="KSO_WM_UNIT_LAYERLEVEL" val="1_1"/>
  <p:tag name="KSO_WM_UNIT_LINE_FORE_SCHEMECOLOR_INDEX" val="14"/>
  <p:tag name="KSO_WM_UNIT_LINE_FILL_TYPE" val="2"/>
  <p:tag name="KSO_WM_UNIT_USESOURCEFORMAT_APPLY" val="0"/>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17"/>
  <p:tag name="KSO_WM_DIAGRAM_GROUP_CODE" val="l1-1"/>
  <p:tag name="KSO_WM_UNIT_TYPE" val="l_h_a"/>
  <p:tag name="KSO_WM_UNIT_INDEX" val="1_2_1"/>
  <p:tag name="KSO_WM_UNIT_ID" val="diagram117_4*l_h_a*1_2_1"/>
  <p:tag name="KSO_WM_UNIT_CLEAR" val="1"/>
  <p:tag name="KSO_WM_UNIT_LAYERLEVEL" val="1_1_1"/>
  <p:tag name="KSO_WM_UNIT_VALUE" val="6"/>
  <p:tag name="KSO_WM_UNIT_HIGHLIGHT" val="0"/>
  <p:tag name="KSO_WM_UNIT_COMPATIBLE" val="0"/>
  <p:tag name="KSO_WM_UNIT_PRESET_TEXT_INDEX" val="3"/>
  <p:tag name="KSO_WM_UNIT_PRESET_TEXT_LEN" val="12"/>
  <p:tag name="KSO_WM_UNIT_TEXT_FILL_FORE_SCHEMECOLOR_INDEX" val="5"/>
  <p:tag name="KSO_WM_UNIT_TEXT_FILL_TYPE" val="1"/>
  <p:tag name="KSO_WM_UNIT_USESOURCEFORMAT_APPLY" val="0"/>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17"/>
  <p:tag name="KSO_WM_DIAGRAM_GROUP_CODE" val="l1-1"/>
  <p:tag name="KSO_WM_UNIT_TYPE" val="l_i"/>
  <p:tag name="KSO_WM_UNIT_INDEX" val="1_4"/>
  <p:tag name="KSO_WM_UNIT_ID" val="diagram117_4*l_i*1_4"/>
  <p:tag name="KSO_WM_UNIT_CLEAR" val="1"/>
  <p:tag name="KSO_WM_UNIT_LAYERLEVEL" val="1_1"/>
  <p:tag name="KSO_WM_UNIT_LINE_FORE_SCHEMECOLOR_INDEX" val="14"/>
  <p:tag name="KSO_WM_UNIT_LINE_FILL_TYPE" val="2"/>
  <p:tag name="KSO_WM_UNIT_USESOURCEFORMAT_APPLY" val="0"/>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17"/>
  <p:tag name="KSO_WM_DIAGRAM_GROUP_CODE" val="l1-1"/>
  <p:tag name="KSO_WM_UNIT_TYPE" val="l_i"/>
  <p:tag name="KSO_WM_UNIT_INDEX" val="1_11"/>
  <p:tag name="KSO_WM_UNIT_ID" val="diagram117_4*l_i*1_11"/>
  <p:tag name="KSO_WM_UNIT_CLEAR" val="1"/>
  <p:tag name="KSO_WM_UNIT_LAYERLEVEL" val="1_1"/>
  <p:tag name="KSO_WM_UNIT_LINE_FORE_SCHEMECOLOR_INDEX" val="14"/>
  <p:tag name="KSO_WM_UNIT_LINE_FILL_TYPE" val="2"/>
  <p:tag name="KSO_WM_UNIT_USESOURCEFORMAT_APPLY" val="0"/>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17"/>
  <p:tag name="KSO_WM_DIAGRAM_GROUP_CODE" val="l1-1"/>
  <p:tag name="KSO_WM_UNIT_TYPE" val="l_i"/>
  <p:tag name="KSO_WM_UNIT_INDEX" val="1_9"/>
  <p:tag name="KSO_WM_UNIT_ID" val="diagram117_4*l_i*1_9"/>
  <p:tag name="KSO_WM_UNIT_CLEAR" val="1"/>
  <p:tag name="KSO_WM_UNIT_LAYERLEVEL" val="1_1"/>
  <p:tag name="KSO_WM_UNIT_FILL_FORE_SCHEMECOLOR_INDEX" val="14"/>
  <p:tag name="KSO_WM_UNIT_FILL_TYPE" val="1"/>
  <p:tag name="KSO_WM_UNIT_SHADOW_SCHEMECOLOR_INDEX" val="5"/>
  <p:tag name="KSO_WM_UNIT_TEXT_FILL_FORE_SCHEMECOLOR_INDEX" val="5"/>
  <p:tag name="KSO_WM_UNIT_TEXT_FILL_TYPE" val="1"/>
  <p:tag name="KSO_WM_UNIT_USESOURCEFORMAT_APPLY" val="0"/>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17"/>
  <p:tag name="KSO_WM_DIAGRAM_GROUP_CODE" val="l1-1"/>
  <p:tag name="KSO_WM_UNIT_TYPE" val="l_i"/>
  <p:tag name="KSO_WM_UNIT_INDEX" val="1_10"/>
  <p:tag name="KSO_WM_UNIT_ID" val="diagram117_4*l_i*1_10"/>
  <p:tag name="KSO_WM_UNIT_CLEAR" val="1"/>
  <p:tag name="KSO_WM_UNIT_LAYERLEVEL" val="1_1"/>
  <p:tag name="KSO_WM_UNIT_FILL_FORE_SCHEMECOLOR_INDEX" val="5"/>
  <p:tag name="KSO_WM_UNIT_FILL_TYPE" val="1"/>
  <p:tag name="KSO_WM_UNIT_USESOURCEFORMAT_APPLY" val="0"/>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17"/>
  <p:tag name="KSO_WM_DIAGRAM_GROUP_CODE" val="l1-1"/>
  <p:tag name="KSO_WM_UNIT_TYPE" val="l_i"/>
  <p:tag name="KSO_WM_UNIT_INDEX" val="1_7"/>
  <p:tag name="KSO_WM_UNIT_ID" val="diagram117_4*l_i*1_7"/>
  <p:tag name="KSO_WM_UNIT_CLEAR" val="1"/>
  <p:tag name="KSO_WM_UNIT_LAYERLEVEL" val="1_1"/>
  <p:tag name="KSO_WM_UNIT_FILL_FORE_SCHEMECOLOR_INDEX" val="14"/>
  <p:tag name="KSO_WM_UNIT_FILL_TYPE" val="1"/>
  <p:tag name="KSO_WM_UNIT_SHADOW_SCHEMECOLOR_INDEX" val="5"/>
  <p:tag name="KSO_WM_UNIT_TEXT_FILL_FORE_SCHEMECOLOR_INDEX" val="5"/>
  <p:tag name="KSO_WM_UNIT_TEXT_FILL_TYPE" val="1"/>
  <p:tag name="KSO_WM_UNIT_USESOURCEFORMAT_APPLY" val="0"/>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17"/>
  <p:tag name="KSO_WM_DIAGRAM_GROUP_CODE" val="l1-1"/>
  <p:tag name="KSO_WM_UNIT_TYPE" val="l_h_a"/>
  <p:tag name="KSO_WM_UNIT_INDEX" val="1_4_1"/>
  <p:tag name="KSO_WM_UNIT_ID" val="diagram117_4*l_h_a*1_4_1"/>
  <p:tag name="KSO_WM_UNIT_CLEAR" val="1"/>
  <p:tag name="KSO_WM_UNIT_LAYERLEVEL" val="1_1_1"/>
  <p:tag name="KSO_WM_UNIT_VALUE" val="6"/>
  <p:tag name="KSO_WM_UNIT_HIGHLIGHT" val="0"/>
  <p:tag name="KSO_WM_UNIT_COMPATIBLE" val="0"/>
  <p:tag name="KSO_WM_UNIT_PRESET_TEXT_INDEX" val="3"/>
  <p:tag name="KSO_WM_UNIT_PRESET_TEXT_LEN" val="12"/>
  <p:tag name="KSO_WM_UNIT_TEXT_FILL_FORE_SCHEMECOLOR_INDEX" val="5"/>
  <p:tag name="KSO_WM_UNIT_TEXT_FILL_TYPE" val="1"/>
  <p:tag name="KSO_WM_UNIT_USESOURCEFORMAT_APPLY" val="0"/>
</p:tagLst>
</file>

<file path=ppt/tags/tag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17"/>
  <p:tag name="KSO_WM_DIAGRAM_GROUP_CODE" val="l1-1"/>
  <p:tag name="KSO_WM_UNIT_TYPE" val="l_i"/>
  <p:tag name="KSO_WM_UNIT_INDEX" val="1_8"/>
  <p:tag name="KSO_WM_UNIT_ID" val="diagram117_4*l_i*1_8"/>
  <p:tag name="KSO_WM_UNIT_CLEAR" val="1"/>
  <p:tag name="KSO_WM_UNIT_LAYERLEVEL" val="1_1"/>
  <p:tag name="KSO_WM_UNIT_FILL_FORE_SCHEMECOLOR_INDEX" val="5"/>
  <p:tag name="KSO_WM_UNIT_FILL_TYPE" val="1"/>
  <p:tag name="KSO_WM_UNIT_USESOURCEFORMAT_APPLY" val="0"/>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17"/>
  <p:tag name="KSO_WM_DIAGRAM_GROUP_CODE" val="l1-1"/>
  <p:tag name="KSO_WM_UNIT_TYPE" val="l_i"/>
  <p:tag name="KSO_WM_UNIT_INDEX" val="1_5"/>
  <p:tag name="KSO_WM_UNIT_ID" val="diagram117_4*l_i*1_5"/>
  <p:tag name="KSO_WM_UNIT_CLEAR" val="1"/>
  <p:tag name="KSO_WM_UNIT_LAYERLEVEL" val="1_1"/>
  <p:tag name="KSO_WM_UNIT_FILL_FORE_SCHEMECOLOR_INDEX" val="14"/>
  <p:tag name="KSO_WM_UNIT_FILL_TYPE" val="1"/>
  <p:tag name="KSO_WM_UNIT_SHADOW_SCHEMECOLOR_INDEX" val="5"/>
  <p:tag name="KSO_WM_UNIT_TEXT_FILL_FORE_SCHEMECOLOR_INDEX" val="5"/>
  <p:tag name="KSO_WM_UNIT_TEXT_FILL_TYPE" val="1"/>
  <p:tag name="KSO_WM_UNIT_USESOURCEFORMAT_APPLY" val="0"/>
</p:tagLst>
</file>

<file path=ppt/tags/tag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17"/>
  <p:tag name="KSO_WM_DIAGRAM_GROUP_CODE" val="l1-1"/>
  <p:tag name="KSO_WM_UNIT_TYPE" val="l_h_a"/>
  <p:tag name="KSO_WM_UNIT_INDEX" val="1_1_1"/>
  <p:tag name="KSO_WM_UNIT_ID" val="diagram117_4*l_h_a*1_1_1"/>
  <p:tag name="KSO_WM_UNIT_CLEAR" val="1"/>
  <p:tag name="KSO_WM_UNIT_LAYERLEVEL" val="1_1_1"/>
  <p:tag name="KSO_WM_UNIT_VALUE" val="6"/>
  <p:tag name="KSO_WM_UNIT_HIGHLIGHT" val="0"/>
  <p:tag name="KSO_WM_UNIT_COMPATIBLE" val="0"/>
  <p:tag name="KSO_WM_UNIT_PRESET_TEXT_INDEX" val="3"/>
  <p:tag name="KSO_WM_UNIT_PRESET_TEXT_LEN" val="12"/>
  <p:tag name="KSO_WM_UNIT_TEXT_FILL_FORE_SCHEMECOLOR_INDEX" val="5"/>
  <p:tag name="KSO_WM_UNIT_TEXT_FILL_TYPE" val="1"/>
  <p:tag name="KSO_WM_UNIT_USESOURCEFORMAT_APPLY" val="0"/>
</p:tagLst>
</file>

<file path=ppt/tags/tag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17"/>
  <p:tag name="KSO_WM_DIAGRAM_GROUP_CODE" val="l1-1"/>
  <p:tag name="KSO_WM_UNIT_TYPE" val="l_i"/>
  <p:tag name="KSO_WM_UNIT_INDEX" val="1_6"/>
  <p:tag name="KSO_WM_UNIT_ID" val="diagram117_4*l_i*1_6"/>
  <p:tag name="KSO_WM_UNIT_CLEAR" val="1"/>
  <p:tag name="KSO_WM_UNIT_LAYERLEVEL" val="1_1"/>
  <p:tag name="KSO_WM_UNIT_FILL_FORE_SCHEMECOLOR_INDEX" val="5"/>
  <p:tag name="KSO_WM_UNIT_FILL_TYPE" val="1"/>
  <p:tag name="KSO_WM_UNIT_USESOURCEFORMAT_APPLY" val="0"/>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17"/>
  <p:tag name="KSO_WM_DIAGRAM_GROUP_CODE" val="l1-1"/>
  <p:tag name="KSO_WM_UNIT_TYPE" val="l_i"/>
  <p:tag name="KSO_WM_UNIT_INDEX" val="1_1"/>
  <p:tag name="KSO_WM_UNIT_ID" val="diagram117_4*l_i*1_1"/>
  <p:tag name="KSO_WM_UNIT_CLEAR" val="1"/>
  <p:tag name="KSO_WM_UNIT_LAYERLEVEL" val="1_1"/>
  <p:tag name="KSO_WM_UNIT_LINE_FORE_SCHEMECOLOR_INDEX" val="14"/>
  <p:tag name="KSO_WM_UNIT_LINE_FILL_TYPE" val="2"/>
  <p:tag name="KSO_WM_UNIT_USESOURCEFORMAT_APPLY" val="0"/>
</p:tagLst>
</file>

<file path=ppt/tags/tag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17"/>
  <p:tag name="KSO_WM_DIAGRAM_GROUP_CODE" val="l1-1"/>
  <p:tag name="KSO_WM_UNIT_TYPE" val="l_i"/>
  <p:tag name="KSO_WM_UNIT_INDEX" val="1_2"/>
  <p:tag name="KSO_WM_UNIT_ID" val="diagram117_4*l_i*1_2"/>
  <p:tag name="KSO_WM_UNIT_CLEAR" val="1"/>
  <p:tag name="KSO_WM_UNIT_LAYERLEVEL" val="1_1"/>
  <p:tag name="KSO_WM_UNIT_FILL_FORE_SCHEMECOLOR_INDEX" val="14"/>
  <p:tag name="KSO_WM_UNIT_FILL_TYPE" val="1"/>
  <p:tag name="KSO_WM_UNIT_SHADOW_SCHEMECOLOR_INDEX" val="5"/>
  <p:tag name="KSO_WM_UNIT_TEXT_FILL_FORE_SCHEMECOLOR_INDEX" val="5"/>
  <p:tag name="KSO_WM_UNIT_TEXT_FILL_TYPE" val="1"/>
  <p:tag name="KSO_WM_UNIT_USESOURCEFORMAT_APPLY" val="0"/>
</p:tagLst>
</file>

<file path=ppt/tags/tag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17"/>
  <p:tag name="KSO_WM_DIAGRAM_GROUP_CODE" val="l1-1"/>
  <p:tag name="KSO_WM_UNIT_TYPE" val="l_h_a"/>
  <p:tag name="KSO_WM_UNIT_INDEX" val="1_2_1"/>
  <p:tag name="KSO_WM_UNIT_ID" val="diagram117_4*l_h_a*1_2_1"/>
  <p:tag name="KSO_WM_UNIT_CLEAR" val="1"/>
  <p:tag name="KSO_WM_UNIT_LAYERLEVEL" val="1_1_1"/>
  <p:tag name="KSO_WM_UNIT_VALUE" val="6"/>
  <p:tag name="KSO_WM_UNIT_HIGHLIGHT" val="0"/>
  <p:tag name="KSO_WM_UNIT_COMPATIBLE" val="0"/>
  <p:tag name="KSO_WM_UNIT_PRESET_TEXT_INDEX" val="3"/>
  <p:tag name="KSO_WM_UNIT_PRESET_TEXT_LEN" val="12"/>
  <p:tag name="KSO_WM_UNIT_TEXT_FILL_FORE_SCHEMECOLOR_INDEX" val="5"/>
  <p:tag name="KSO_WM_UNIT_TEXT_FILL_TYPE" val="1"/>
  <p:tag name="KSO_WM_UNIT_USESOURCEFORMAT_APPLY" val="0"/>
</p:tagLst>
</file>

<file path=ppt/tags/tag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17"/>
  <p:tag name="KSO_WM_DIAGRAM_GROUP_CODE" val="l1-1"/>
  <p:tag name="KSO_WM_UNIT_TYPE" val="l_i"/>
  <p:tag name="KSO_WM_UNIT_INDEX" val="1_3"/>
  <p:tag name="KSO_WM_UNIT_ID" val="diagram117_4*l_i*1_3"/>
  <p:tag name="KSO_WM_UNIT_CLEAR" val="1"/>
  <p:tag name="KSO_WM_UNIT_LAYERLEVEL" val="1_1"/>
  <p:tag name="KSO_WM_UNIT_FILL_FORE_SCHEMECOLOR_INDEX" val="5"/>
  <p:tag name="KSO_WM_UNIT_FILL_TYPE" val="1"/>
  <p:tag name="KSO_WM_UNIT_USESOURCEFORMAT_APPLY" val="0"/>
</p:tagLst>
</file>

<file path=ppt/tags/tag33.xml><?xml version="1.0" encoding="utf-8"?>
<p:tagLst xmlns:a="http://schemas.openxmlformats.org/drawingml/2006/main" xmlns:r="http://schemas.openxmlformats.org/officeDocument/2006/relationships" xmlns:p="http://schemas.openxmlformats.org/presentationml/2006/main">
  <p:tag name="KSO_WM_SLIDE_ID" val="diagram190_6"/>
  <p:tag name="KSO_WM_SLIDE_INDEX" val="6"/>
  <p:tag name="KSO_WM_SLIDE_ITEM_CNT" val="1"/>
  <p:tag name="KSO_WM_SLIDE_LAYOUT" val="f_g_m"/>
  <p:tag name="KSO_WM_SLIDE_LAYOUT_CNT" val="1_1_1"/>
  <p:tag name="KSO_WM_SLIDE_TYPE" val="text"/>
  <p:tag name="KSO_WM_BEAUTIFY_FLAG" val="#wm#"/>
  <p:tag name="KSO_WM_SLIDE_POSITION" val="67*44"/>
  <p:tag name="KSO_WM_SLIDE_SIZE" val="530*427"/>
  <p:tag name="KSO_WM_TEMPLATE_CATEGORY" val="diagram"/>
  <p:tag name="KSO_WM_TEMPLATE_INDEX" val="190"/>
  <p:tag name="KSO_WM_DIAGRAM_GROUP_CODE" val="m1-1"/>
  <p:tag name="KSO_WM_TAG_VERSION" val="1.0"/>
</p:tagLst>
</file>

<file path=ppt/tags/tag34.xml><?xml version="1.0" encoding="utf-8"?>
<p:tagLst xmlns:a="http://schemas.openxmlformats.org/drawingml/2006/main" xmlns:r="http://schemas.openxmlformats.org/officeDocument/2006/relationships" xmlns:p="http://schemas.openxmlformats.org/presentationml/2006/main">
  <p:tag name="KSO_WM_SLIDE_ID" val="diagram588_2"/>
  <p:tag name="KSO_WM_SLIDE_INDEX" val="2"/>
  <p:tag name="KSO_WM_SLIDE_ITEM_CNT" val="2"/>
  <p:tag name="KSO_WM_SLIDE_LAYOUT" val="l_a"/>
  <p:tag name="KSO_WM_SLIDE_LAYOUT_CNT" val="1_1"/>
  <p:tag name="KSO_WM_SLIDE_TYPE" val="text"/>
  <p:tag name="KSO_WM_BEAUTIFY_FLAG" val="#wm#"/>
  <p:tag name="KSO_WM_SLIDE_POSITION" val="202*116"/>
  <p:tag name="KSO_WM_SLIDE_SIZE" val="441*312"/>
  <p:tag name="KSO_WM_TEMPLATE_CATEGORY" val="diagram"/>
  <p:tag name="KSO_WM_TEMPLATE_INDEX" val="588"/>
  <p:tag name="KSO_WM_TAG_VERSION" val="1.0"/>
  <p:tag name="KSO_WM_DIAGRAM_GROUP_CODE" val="l1-1"/>
</p:tagLst>
</file>

<file path=ppt/tags/tag3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588"/>
  <p:tag name="KSO_WM_UNIT_TYPE" val="l_i"/>
  <p:tag name="KSO_WM_UNIT_INDEX" val="1_1"/>
  <p:tag name="KSO_WM_UNIT_ID" val="322*l_i*1_1"/>
  <p:tag name="KSO_WM_UNIT_CLEAR" val="1"/>
  <p:tag name="KSO_WM_UNIT_LAYERLEVEL" val="1_1"/>
  <p:tag name="KSO_WM_BEAUTIFY_FLAG" val="#wm#"/>
  <p:tag name="KSO_WM_TAG_VERSION" val="1.0"/>
  <p:tag name="KSO_WM_DIAGRAM_GROUP_CODE" val="l1-1"/>
  <p:tag name="KSO_WM_UNIT_LINE_FORE_SCHEMECOLOR_INDEX" val="5"/>
  <p:tag name="KSO_WM_UNIT_LINE_FILL_TYPE" val="2"/>
  <p:tag name="KSO_WM_UNIT_SHADOW_SCHEMECOLOR_INDEX" val="16"/>
  <p:tag name="KSO_WM_UNIT_TEXT_FILL_FORE_SCHEMECOLOR_INDEX" val="13"/>
  <p:tag name="KSO_WM_UNIT_TEXT_FILL_TYPE" val="1"/>
  <p:tag name="KSO_WM_UNIT_USESOURCEFORMAT_APPLY" val="0"/>
</p:tagLst>
</file>

<file path=ppt/tags/tag3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588"/>
  <p:tag name="KSO_WM_UNIT_TYPE" val="l_h_a"/>
  <p:tag name="KSO_WM_UNIT_INDEX" val="1_2_1"/>
  <p:tag name="KSO_WM_UNIT_ID" val="322*l_h_a*1_2_1"/>
  <p:tag name="KSO_WM_UNIT_CLEAR" val="1"/>
  <p:tag name="KSO_WM_UNIT_LAYERLEVEL" val="1_1_1"/>
  <p:tag name="KSO_WM_UNIT_VALUE" val="13"/>
  <p:tag name="KSO_WM_UNIT_HIGHLIGHT" val="0"/>
  <p:tag name="KSO_WM_UNIT_COMPATIBLE" val="0"/>
  <p:tag name="KSO_WM_BEAUTIFY_FLAG" val="#wm#"/>
  <p:tag name="KSO_WM_TAG_VERSION" val="1.0"/>
  <p:tag name="KSO_WM_DIAGRAM_GROUP_CODE" val="l1-1"/>
  <p:tag name="KSO_WM_UNIT_PRESET_TEXT" val="LOREM IPSUM"/>
  <p:tag name="KSO_WM_UNIT_SHADOW_SCHEMECOLOR_INDEX" val="16"/>
  <p:tag name="KSO_WM_UNIT_TEXT_FILL_FORE_SCHEMECOLOR_INDEX" val="5"/>
  <p:tag name="KSO_WM_UNIT_TEXT_FILL_TYPE" val="1"/>
  <p:tag name="KSO_WM_UNIT_USESOURCEFORMAT_APPLY" val="0"/>
</p:tagLst>
</file>

<file path=ppt/tags/tag3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588"/>
  <p:tag name="KSO_WM_UNIT_TYPE" val="l_h_f"/>
  <p:tag name="KSO_WM_UNIT_INDEX" val="1_2_1"/>
  <p:tag name="KSO_WM_UNIT_ID" val="322*l_h_f*1_2_1"/>
  <p:tag name="KSO_WM_UNIT_CLEAR" val="1"/>
  <p:tag name="KSO_WM_UNIT_LAYERLEVEL" val="1_1_1"/>
  <p:tag name="KSO_WM_UNIT_VALUE" val="66"/>
  <p:tag name="KSO_WM_UNIT_HIGHLIGHT" val="0"/>
  <p:tag name="KSO_WM_UNIT_COMPATIBLE" val="0"/>
  <p:tag name="KSO_WM_BEAUTIFY_FLAG" val="#wm#"/>
  <p:tag name="KSO_WM_TAG_VERSION" val="1.0"/>
  <p:tag name="KSO_WM_DIAGRAM_GROUP_CODE" val="l1-1"/>
  <p:tag name="KSO_WM_UNIT_PRESET_TEXT" val="Lorem ipsum dolor sit amet consectetur adipisicing elit sed do eiusmod tempor incididunt ut labore et dolore magna aliqua"/>
  <p:tag name="KSO_WM_UNIT_SHADOW_SCHEMECOLOR_INDEX" val="16"/>
  <p:tag name="KSO_WM_UNIT_TEXT_FILL_FORE_SCHEMECOLOR_INDEX" val="13"/>
  <p:tag name="KSO_WM_UNIT_TEXT_FILL_TYPE" val="1"/>
  <p:tag name="KSO_WM_UNIT_USESOURCEFORMAT_APPLY" val="0"/>
</p:tagLst>
</file>

<file path=ppt/tags/tag3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588"/>
  <p:tag name="KSO_WM_UNIT_TYPE" val="l_i"/>
  <p:tag name="KSO_WM_UNIT_INDEX" val="1_3"/>
  <p:tag name="KSO_WM_UNIT_ID" val="322*l_i*1_3"/>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LINE_FORE_SCHEMECOLOR_INDEX" val="14"/>
  <p:tag name="KSO_WM_UNIT_LINE_FILL_TYPE" val="2"/>
  <p:tag name="KSO_WM_UNIT_TEXT_FILL_FORE_SCHEMECOLOR_INDEX" val="13"/>
  <p:tag name="KSO_WM_UNIT_TEXT_FILL_TYPE" val="1"/>
  <p:tag name="KSO_WM_UNIT_USESOURCEFORMAT_APPLY" val="0"/>
</p:tagLst>
</file>

<file path=ppt/tags/tag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87"/>
  <p:tag name="KSO_WM_DIAGRAM_GROUP_CODE" val="m1-1"/>
  <p:tag name="KSO_WM_UNIT_TYPE" val="m_h_a"/>
  <p:tag name="KSO_WM_UNIT_INDEX" val="1_2_1"/>
  <p:tag name="KSO_WM_UNIT_ID" val="diagram187_5*m_h_a*1_2_1"/>
  <p:tag name="KSO_WM_UNIT_CLEAR" val="1"/>
  <p:tag name="KSO_WM_UNIT_LAYERLEVEL" val="1_1_1"/>
  <p:tag name="KSO_WM_UNIT_VALUE" val="5"/>
  <p:tag name="KSO_WM_UNIT_HIGHLIGHT" val="0"/>
  <p:tag name="KSO_WM_UNIT_COMPATIBLE" val="0"/>
  <p:tag name="KSO_WM_UNIT_PRESET_TEXT" val="EIUSMOD"/>
  <p:tag name="KSO_WM_UNIT_USESOURCEFORMAT_APPLY" val="0"/>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17"/>
  <p:tag name="KSO_WM_DIAGRAM_GROUP_CODE" val="l1-1"/>
  <p:tag name="KSO_WM_UNIT_TYPE" val="l_i"/>
  <p:tag name="KSO_WM_UNIT_INDEX" val="1_4"/>
  <p:tag name="KSO_WM_UNIT_ID" val="diagram117_4*l_i*1_4"/>
  <p:tag name="KSO_WM_UNIT_CLEAR" val="1"/>
  <p:tag name="KSO_WM_UNIT_LAYERLEVEL" val="1_1"/>
  <p:tag name="KSO_WM_UNIT_LINE_FORE_SCHEMECOLOR_INDEX" val="14"/>
  <p:tag name="KSO_WM_UNIT_LINE_FILL_TYPE" val="2"/>
  <p:tag name="KSO_WM_UNIT_USESOURCEFORMAT_APPLY" val="0"/>
</p:tagLst>
</file>

<file path=ppt/tags/tag40.xml><?xml version="1.0" encoding="utf-8"?>
<p:tagLst xmlns:a="http://schemas.openxmlformats.org/drawingml/2006/main" xmlns:r="http://schemas.openxmlformats.org/officeDocument/2006/relationships" xmlns:p="http://schemas.openxmlformats.org/presentationml/2006/main">
  <p:tag name="KSO_WM_SLIDE_ID" val="diagram190_6"/>
  <p:tag name="KSO_WM_SLIDE_INDEX" val="6"/>
  <p:tag name="KSO_WM_SLIDE_ITEM_CNT" val="1"/>
  <p:tag name="KSO_WM_SLIDE_LAYOUT" val="f_g_m"/>
  <p:tag name="KSO_WM_SLIDE_LAYOUT_CNT" val="1_1_1"/>
  <p:tag name="KSO_WM_SLIDE_TYPE" val="text"/>
  <p:tag name="KSO_WM_BEAUTIFY_FLAG" val="#wm#"/>
  <p:tag name="KSO_WM_SLIDE_POSITION" val="67*44"/>
  <p:tag name="KSO_WM_SLIDE_SIZE" val="530*427"/>
  <p:tag name="KSO_WM_TEMPLATE_CATEGORY" val="diagram"/>
  <p:tag name="KSO_WM_TEMPLATE_INDEX" val="190"/>
  <p:tag name="KSO_WM_DIAGRAM_GROUP_CODE" val="m1-1"/>
  <p:tag name="KSO_WM_TAG_VERSION" val="1.0"/>
</p:tagLst>
</file>

<file path=ppt/tags/tag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17"/>
  <p:tag name="KSO_WM_DIAGRAM_GROUP_CODE" val="l1-1"/>
  <p:tag name="KSO_WM_UNIT_TYPE" val="l_h_a"/>
  <p:tag name="KSO_WM_UNIT_INDEX" val="1_2_1"/>
  <p:tag name="KSO_WM_UNIT_ID" val="diagram117_4*l_h_a*1_2_1"/>
  <p:tag name="KSO_WM_UNIT_CLEAR" val="1"/>
  <p:tag name="KSO_WM_UNIT_LAYERLEVEL" val="1_1_1"/>
  <p:tag name="KSO_WM_UNIT_VALUE" val="6"/>
  <p:tag name="KSO_WM_UNIT_HIGHLIGHT" val="0"/>
  <p:tag name="KSO_WM_UNIT_COMPATIBLE" val="0"/>
  <p:tag name="KSO_WM_UNIT_PRESET_TEXT_INDEX" val="3"/>
  <p:tag name="KSO_WM_UNIT_PRESET_TEXT_LEN" val="12"/>
  <p:tag name="KSO_WM_UNIT_TEXT_FILL_FORE_SCHEMECOLOR_INDEX" val="5"/>
  <p:tag name="KSO_WM_UNIT_TEXT_FILL_TYPE" val="1"/>
  <p:tag name="KSO_WM_UNIT_USESOURCEFORMAT_APPLY" val="0"/>
</p:tagLst>
</file>

<file path=ppt/tags/tag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17"/>
  <p:tag name="KSO_WM_DIAGRAM_GROUP_CODE" val="l1-1"/>
  <p:tag name="KSO_WM_UNIT_TYPE" val="l_i"/>
  <p:tag name="KSO_WM_UNIT_INDEX" val="1_1"/>
  <p:tag name="KSO_WM_UNIT_ID" val="diagram117_4*l_i*1_1"/>
  <p:tag name="KSO_WM_UNIT_CLEAR" val="1"/>
  <p:tag name="KSO_WM_UNIT_LAYERLEVEL" val="1_1"/>
  <p:tag name="KSO_WM_UNIT_LINE_FORE_SCHEMECOLOR_INDEX" val="14"/>
  <p:tag name="KSO_WM_UNIT_LINE_FILL_TYPE" val="2"/>
  <p:tag name="KSO_WM_UNIT_USESOURCEFORMAT_APPLY" val="0"/>
</p:tagLst>
</file>

<file path=ppt/tags/tag4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17"/>
  <p:tag name="KSO_WM_DIAGRAM_GROUP_CODE" val="l1-1"/>
  <p:tag name="KSO_WM_UNIT_TYPE" val="l_i"/>
  <p:tag name="KSO_WM_UNIT_INDEX" val="1_4"/>
  <p:tag name="KSO_WM_UNIT_ID" val="diagram117_4*l_i*1_4"/>
  <p:tag name="KSO_WM_UNIT_CLEAR" val="1"/>
  <p:tag name="KSO_WM_UNIT_LAYERLEVEL" val="1_1"/>
  <p:tag name="KSO_WM_UNIT_LINE_FORE_SCHEMECOLOR_INDEX" val="14"/>
  <p:tag name="KSO_WM_UNIT_LINE_FILL_TYPE" val="2"/>
  <p:tag name="KSO_WM_UNIT_USESOURCEFORMAT_APPLY" val="0"/>
</p:tagLst>
</file>

<file path=ppt/tags/tag4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17"/>
  <p:tag name="KSO_WM_DIAGRAM_GROUP_CODE" val="l1-1"/>
  <p:tag name="KSO_WM_UNIT_TYPE" val="l_i"/>
  <p:tag name="KSO_WM_UNIT_INDEX" val="1_11"/>
  <p:tag name="KSO_WM_UNIT_ID" val="diagram117_4*l_i*1_11"/>
  <p:tag name="KSO_WM_UNIT_CLEAR" val="1"/>
  <p:tag name="KSO_WM_UNIT_LAYERLEVEL" val="1_1"/>
  <p:tag name="KSO_WM_UNIT_LINE_FORE_SCHEMECOLOR_INDEX" val="14"/>
  <p:tag name="KSO_WM_UNIT_LINE_FILL_TYPE" val="2"/>
  <p:tag name="KSO_WM_UNIT_USESOURCEFORMAT_APPLY" val="0"/>
</p:tagLst>
</file>

<file path=ppt/tags/tag4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17"/>
  <p:tag name="KSO_WM_DIAGRAM_GROUP_CODE" val="l1-1"/>
  <p:tag name="KSO_WM_UNIT_TYPE" val="l_i"/>
  <p:tag name="KSO_WM_UNIT_INDEX" val="1_9"/>
  <p:tag name="KSO_WM_UNIT_ID" val="diagram117_4*l_i*1_9"/>
  <p:tag name="KSO_WM_UNIT_CLEAR" val="1"/>
  <p:tag name="KSO_WM_UNIT_LAYERLEVEL" val="1_1"/>
  <p:tag name="KSO_WM_UNIT_FILL_FORE_SCHEMECOLOR_INDEX" val="14"/>
  <p:tag name="KSO_WM_UNIT_FILL_TYPE" val="1"/>
  <p:tag name="KSO_WM_UNIT_SHADOW_SCHEMECOLOR_INDEX" val="5"/>
  <p:tag name="KSO_WM_UNIT_TEXT_FILL_FORE_SCHEMECOLOR_INDEX" val="5"/>
  <p:tag name="KSO_WM_UNIT_TEXT_FILL_TYPE" val="1"/>
  <p:tag name="KSO_WM_UNIT_USESOURCEFORMAT_APPLY" val="0"/>
</p:tagLst>
</file>

<file path=ppt/tags/tag4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17"/>
  <p:tag name="KSO_WM_DIAGRAM_GROUP_CODE" val="l1-1"/>
  <p:tag name="KSO_WM_UNIT_TYPE" val="l_i"/>
  <p:tag name="KSO_WM_UNIT_INDEX" val="1_10"/>
  <p:tag name="KSO_WM_UNIT_ID" val="diagram117_4*l_i*1_10"/>
  <p:tag name="KSO_WM_UNIT_CLEAR" val="1"/>
  <p:tag name="KSO_WM_UNIT_LAYERLEVEL" val="1_1"/>
  <p:tag name="KSO_WM_UNIT_FILL_FORE_SCHEMECOLOR_INDEX" val="5"/>
  <p:tag name="KSO_WM_UNIT_FILL_TYPE" val="1"/>
  <p:tag name="KSO_WM_UNIT_USESOURCEFORMAT_APPLY" val="0"/>
</p:tagLst>
</file>

<file path=ppt/tags/tag4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17"/>
  <p:tag name="KSO_WM_DIAGRAM_GROUP_CODE" val="l1-1"/>
  <p:tag name="KSO_WM_UNIT_TYPE" val="l_i"/>
  <p:tag name="KSO_WM_UNIT_INDEX" val="1_7"/>
  <p:tag name="KSO_WM_UNIT_ID" val="diagram117_4*l_i*1_7"/>
  <p:tag name="KSO_WM_UNIT_CLEAR" val="1"/>
  <p:tag name="KSO_WM_UNIT_LAYERLEVEL" val="1_1"/>
  <p:tag name="KSO_WM_UNIT_FILL_FORE_SCHEMECOLOR_INDEX" val="14"/>
  <p:tag name="KSO_WM_UNIT_FILL_TYPE" val="1"/>
  <p:tag name="KSO_WM_UNIT_SHADOW_SCHEMECOLOR_INDEX" val="5"/>
  <p:tag name="KSO_WM_UNIT_TEXT_FILL_FORE_SCHEMECOLOR_INDEX" val="5"/>
  <p:tag name="KSO_WM_UNIT_TEXT_FILL_TYPE" val="1"/>
  <p:tag name="KSO_WM_UNIT_USESOURCEFORMAT_APPLY" val="0"/>
</p:tagLst>
</file>

<file path=ppt/tags/tag4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17"/>
  <p:tag name="KSO_WM_DIAGRAM_GROUP_CODE" val="l1-1"/>
  <p:tag name="KSO_WM_UNIT_TYPE" val="l_h_a"/>
  <p:tag name="KSO_WM_UNIT_INDEX" val="1_4_1"/>
  <p:tag name="KSO_WM_UNIT_ID" val="diagram117_4*l_h_a*1_4_1"/>
  <p:tag name="KSO_WM_UNIT_CLEAR" val="1"/>
  <p:tag name="KSO_WM_UNIT_LAYERLEVEL" val="1_1_1"/>
  <p:tag name="KSO_WM_UNIT_VALUE" val="6"/>
  <p:tag name="KSO_WM_UNIT_HIGHLIGHT" val="0"/>
  <p:tag name="KSO_WM_UNIT_COMPATIBLE" val="0"/>
  <p:tag name="KSO_WM_UNIT_PRESET_TEXT_INDEX" val="3"/>
  <p:tag name="KSO_WM_UNIT_PRESET_TEXT_LEN" val="12"/>
  <p:tag name="KSO_WM_UNIT_TEXT_FILL_FORE_SCHEMECOLOR_INDEX" val="5"/>
  <p:tag name="KSO_WM_UNIT_TEXT_FILL_TYPE" val="1"/>
  <p:tag name="KSO_WM_UNIT_USESOURCEFORMAT_APPLY" val="0"/>
</p:tagLst>
</file>

<file path=ppt/tags/tag4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17"/>
  <p:tag name="KSO_WM_DIAGRAM_GROUP_CODE" val="l1-1"/>
  <p:tag name="KSO_WM_UNIT_TYPE" val="l_i"/>
  <p:tag name="KSO_WM_UNIT_INDEX" val="1_8"/>
  <p:tag name="KSO_WM_UNIT_ID" val="diagram117_4*l_i*1_8"/>
  <p:tag name="KSO_WM_UNIT_CLEAR" val="1"/>
  <p:tag name="KSO_WM_UNIT_LAYERLEVEL" val="1_1"/>
  <p:tag name="KSO_WM_UNIT_FILL_FORE_SCHEMECOLOR_INDEX" val="5"/>
  <p:tag name="KSO_WM_UNIT_FILL_TYPE" val="1"/>
  <p:tag name="KSO_WM_UNIT_USESOURCEFORMAT_APPLY" val="0"/>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17"/>
  <p:tag name="KSO_WM_DIAGRAM_GROUP_CODE" val="l1-1"/>
  <p:tag name="KSO_WM_UNIT_TYPE" val="l_i"/>
  <p:tag name="KSO_WM_UNIT_INDEX" val="1_11"/>
  <p:tag name="KSO_WM_UNIT_ID" val="diagram117_4*l_i*1_11"/>
  <p:tag name="KSO_WM_UNIT_CLEAR" val="1"/>
  <p:tag name="KSO_WM_UNIT_LAYERLEVEL" val="1_1"/>
  <p:tag name="KSO_WM_UNIT_LINE_FORE_SCHEMECOLOR_INDEX" val="14"/>
  <p:tag name="KSO_WM_UNIT_LINE_FILL_TYPE" val="2"/>
  <p:tag name="KSO_WM_UNIT_USESOURCEFORMAT_APPLY" val="0"/>
</p:tagLst>
</file>

<file path=ppt/tags/tag5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17"/>
  <p:tag name="KSO_WM_DIAGRAM_GROUP_CODE" val="l1-1"/>
  <p:tag name="KSO_WM_UNIT_TYPE" val="l_i"/>
  <p:tag name="KSO_WM_UNIT_INDEX" val="1_5"/>
  <p:tag name="KSO_WM_UNIT_ID" val="diagram117_4*l_i*1_5"/>
  <p:tag name="KSO_WM_UNIT_CLEAR" val="1"/>
  <p:tag name="KSO_WM_UNIT_LAYERLEVEL" val="1_1"/>
  <p:tag name="KSO_WM_UNIT_FILL_FORE_SCHEMECOLOR_INDEX" val="14"/>
  <p:tag name="KSO_WM_UNIT_FILL_TYPE" val="1"/>
  <p:tag name="KSO_WM_UNIT_SHADOW_SCHEMECOLOR_INDEX" val="5"/>
  <p:tag name="KSO_WM_UNIT_TEXT_FILL_FORE_SCHEMECOLOR_INDEX" val="5"/>
  <p:tag name="KSO_WM_UNIT_TEXT_FILL_TYPE" val="1"/>
  <p:tag name="KSO_WM_UNIT_USESOURCEFORMAT_APPLY" val="0"/>
</p:tagLst>
</file>

<file path=ppt/tags/tag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17"/>
  <p:tag name="KSO_WM_DIAGRAM_GROUP_CODE" val="l1-1"/>
  <p:tag name="KSO_WM_UNIT_TYPE" val="l_h_a"/>
  <p:tag name="KSO_WM_UNIT_INDEX" val="1_1_1"/>
  <p:tag name="KSO_WM_UNIT_ID" val="diagram117_4*l_h_a*1_1_1"/>
  <p:tag name="KSO_WM_UNIT_CLEAR" val="1"/>
  <p:tag name="KSO_WM_UNIT_LAYERLEVEL" val="1_1_1"/>
  <p:tag name="KSO_WM_UNIT_VALUE" val="6"/>
  <p:tag name="KSO_WM_UNIT_HIGHLIGHT" val="0"/>
  <p:tag name="KSO_WM_UNIT_COMPATIBLE" val="0"/>
  <p:tag name="KSO_WM_UNIT_PRESET_TEXT_INDEX" val="3"/>
  <p:tag name="KSO_WM_UNIT_PRESET_TEXT_LEN" val="12"/>
  <p:tag name="KSO_WM_UNIT_TEXT_FILL_FORE_SCHEMECOLOR_INDEX" val="5"/>
  <p:tag name="KSO_WM_UNIT_TEXT_FILL_TYPE" val="1"/>
  <p:tag name="KSO_WM_UNIT_USESOURCEFORMAT_APPLY" val="0"/>
</p:tagLst>
</file>

<file path=ppt/tags/tag5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17"/>
  <p:tag name="KSO_WM_DIAGRAM_GROUP_CODE" val="l1-1"/>
  <p:tag name="KSO_WM_UNIT_TYPE" val="l_i"/>
  <p:tag name="KSO_WM_UNIT_INDEX" val="1_6"/>
  <p:tag name="KSO_WM_UNIT_ID" val="diagram117_4*l_i*1_6"/>
  <p:tag name="KSO_WM_UNIT_CLEAR" val="1"/>
  <p:tag name="KSO_WM_UNIT_LAYERLEVEL" val="1_1"/>
  <p:tag name="KSO_WM_UNIT_FILL_FORE_SCHEMECOLOR_INDEX" val="5"/>
  <p:tag name="KSO_WM_UNIT_FILL_TYPE" val="1"/>
  <p:tag name="KSO_WM_UNIT_USESOURCEFORMAT_APPLY" val="0"/>
</p:tagLst>
</file>

<file path=ppt/tags/tag5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17"/>
  <p:tag name="KSO_WM_DIAGRAM_GROUP_CODE" val="l1-1"/>
  <p:tag name="KSO_WM_UNIT_TYPE" val="l_i"/>
  <p:tag name="KSO_WM_UNIT_INDEX" val="1_2"/>
  <p:tag name="KSO_WM_UNIT_ID" val="diagram117_4*l_i*1_2"/>
  <p:tag name="KSO_WM_UNIT_CLEAR" val="1"/>
  <p:tag name="KSO_WM_UNIT_LAYERLEVEL" val="1_1"/>
  <p:tag name="KSO_WM_UNIT_FILL_FORE_SCHEMECOLOR_INDEX" val="14"/>
  <p:tag name="KSO_WM_UNIT_FILL_TYPE" val="1"/>
  <p:tag name="KSO_WM_UNIT_SHADOW_SCHEMECOLOR_INDEX" val="5"/>
  <p:tag name="KSO_WM_UNIT_TEXT_FILL_FORE_SCHEMECOLOR_INDEX" val="5"/>
  <p:tag name="KSO_WM_UNIT_TEXT_FILL_TYPE" val="1"/>
  <p:tag name="KSO_WM_UNIT_USESOURCEFORMAT_APPLY" val="0"/>
</p:tagLst>
</file>

<file path=ppt/tags/tag5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17"/>
  <p:tag name="KSO_WM_DIAGRAM_GROUP_CODE" val="l1-1"/>
  <p:tag name="KSO_WM_UNIT_TYPE" val="l_h_a"/>
  <p:tag name="KSO_WM_UNIT_INDEX" val="1_2_1"/>
  <p:tag name="KSO_WM_UNIT_ID" val="diagram117_4*l_h_a*1_2_1"/>
  <p:tag name="KSO_WM_UNIT_CLEAR" val="1"/>
  <p:tag name="KSO_WM_UNIT_LAYERLEVEL" val="1_1_1"/>
  <p:tag name="KSO_WM_UNIT_VALUE" val="6"/>
  <p:tag name="KSO_WM_UNIT_HIGHLIGHT" val="0"/>
  <p:tag name="KSO_WM_UNIT_COMPATIBLE" val="0"/>
  <p:tag name="KSO_WM_UNIT_PRESET_TEXT_INDEX" val="3"/>
  <p:tag name="KSO_WM_UNIT_PRESET_TEXT_LEN" val="12"/>
  <p:tag name="KSO_WM_UNIT_TEXT_FILL_FORE_SCHEMECOLOR_INDEX" val="5"/>
  <p:tag name="KSO_WM_UNIT_TEXT_FILL_TYPE" val="1"/>
  <p:tag name="KSO_WM_UNIT_USESOURCEFORMAT_APPLY" val="0"/>
</p:tagLst>
</file>

<file path=ppt/tags/tag5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17"/>
  <p:tag name="KSO_WM_DIAGRAM_GROUP_CODE" val="l1-1"/>
  <p:tag name="KSO_WM_UNIT_TYPE" val="l_i"/>
  <p:tag name="KSO_WM_UNIT_INDEX" val="1_3"/>
  <p:tag name="KSO_WM_UNIT_ID" val="diagram117_4*l_i*1_3"/>
  <p:tag name="KSO_WM_UNIT_CLEAR" val="1"/>
  <p:tag name="KSO_WM_UNIT_LAYERLEVEL" val="1_1"/>
  <p:tag name="KSO_WM_UNIT_FILL_FORE_SCHEMECOLOR_INDEX" val="5"/>
  <p:tag name="KSO_WM_UNIT_FILL_TYPE" val="1"/>
  <p:tag name="KSO_WM_UNIT_USESOURCEFORMAT_APPLY" val="0"/>
</p:tagLst>
</file>

<file path=ppt/tags/tag56.xml><?xml version="1.0" encoding="utf-8"?>
<p:tagLst xmlns:a="http://schemas.openxmlformats.org/drawingml/2006/main" xmlns:r="http://schemas.openxmlformats.org/officeDocument/2006/relationships" xmlns:p="http://schemas.openxmlformats.org/presentationml/2006/main">
  <p:tag name="KSO_WM_SLIDE_ID" val="diagram190_6"/>
  <p:tag name="KSO_WM_SLIDE_INDEX" val="6"/>
  <p:tag name="KSO_WM_SLIDE_ITEM_CNT" val="1"/>
  <p:tag name="KSO_WM_SLIDE_LAYOUT" val="f_g_m"/>
  <p:tag name="KSO_WM_SLIDE_LAYOUT_CNT" val="1_1_1"/>
  <p:tag name="KSO_WM_SLIDE_TYPE" val="text"/>
  <p:tag name="KSO_WM_BEAUTIFY_FLAG" val="#wm#"/>
  <p:tag name="KSO_WM_SLIDE_POSITION" val="67*44"/>
  <p:tag name="KSO_WM_SLIDE_SIZE" val="530*427"/>
  <p:tag name="KSO_WM_TEMPLATE_CATEGORY" val="diagram"/>
  <p:tag name="KSO_WM_TEMPLATE_INDEX" val="190"/>
  <p:tag name="KSO_WM_DIAGRAM_GROUP_CODE" val="m1-1"/>
  <p:tag name="KSO_WM_TAG_VERSION" val="1.0"/>
</p:tagLst>
</file>

<file path=ppt/tags/tag5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87"/>
  <p:tag name="KSO_WM_DIAGRAM_GROUP_CODE" val="m1-1"/>
  <p:tag name="KSO_WM_UNIT_TYPE" val="m_i"/>
  <p:tag name="KSO_WM_UNIT_INDEX" val="1_2"/>
  <p:tag name="KSO_WM_UNIT_ID" val="diagram187_5*m_i*1_2"/>
  <p:tag name="KSO_WM_UNIT_CLEAR" val="1"/>
  <p:tag name="KSO_WM_UNIT_LAYERLEVEL" val="1_1"/>
  <p:tag name="KSO_WM_UNIT_USESOURCEFORMAT_APPLY" val="0"/>
</p:tagLst>
</file>

<file path=ppt/tags/tag5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87"/>
  <p:tag name="KSO_WM_DIAGRAM_GROUP_CODE" val="m1-1"/>
  <p:tag name="KSO_WM_UNIT_TYPE" val="m_h_a"/>
  <p:tag name="KSO_WM_UNIT_INDEX" val="1_2_1"/>
  <p:tag name="KSO_WM_UNIT_ID" val="diagram187_5*m_h_a*1_2_1"/>
  <p:tag name="KSO_WM_UNIT_CLEAR" val="1"/>
  <p:tag name="KSO_WM_UNIT_LAYERLEVEL" val="1_1_1"/>
  <p:tag name="KSO_WM_UNIT_VALUE" val="5"/>
  <p:tag name="KSO_WM_UNIT_HIGHLIGHT" val="0"/>
  <p:tag name="KSO_WM_UNIT_COMPATIBLE" val="0"/>
  <p:tag name="KSO_WM_UNIT_PRESET_TEXT" val="EIUSMOD"/>
  <p:tag name="KSO_WM_UNIT_USESOURCEFORMAT_APPLY" val="0"/>
</p:tagLst>
</file>

<file path=ppt/tags/tag5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87"/>
  <p:tag name="KSO_WM_DIAGRAM_GROUP_CODE" val="m1-1"/>
  <p:tag name="KSO_WM_UNIT_TYPE" val="m_h_f"/>
  <p:tag name="KSO_WM_UNIT_INDEX" val="1_2_1"/>
  <p:tag name="KSO_WM_UNIT_ID" val="diagram187_5*m_h_f*1_2_1"/>
  <p:tag name="KSO_WM_UNIT_CLEAR" val="1"/>
  <p:tag name="KSO_WM_UNIT_LAYERLEVEL" val="1_1_1"/>
  <p:tag name="KSO_WM_UNIT_VALUE" val="10"/>
  <p:tag name="KSO_WM_UNIT_HIGHLIGHT" val="0"/>
  <p:tag name="KSO_WM_UNIT_COMPATIBLE" val="0"/>
  <p:tag name="KSO_WM_UNIT_PRESET_TEXT" val="INCIDIDUNT LABORE ET"/>
  <p:tag name="KSO_WM_UNIT_USESOURCEFORMAT_APPLY" val="0"/>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17"/>
  <p:tag name="KSO_WM_DIAGRAM_GROUP_CODE" val="l1-1"/>
  <p:tag name="KSO_WM_UNIT_TYPE" val="l_i"/>
  <p:tag name="KSO_WM_UNIT_INDEX" val="1_9"/>
  <p:tag name="KSO_WM_UNIT_ID" val="diagram117_4*l_i*1_9"/>
  <p:tag name="KSO_WM_UNIT_CLEAR" val="1"/>
  <p:tag name="KSO_WM_UNIT_LAYERLEVEL" val="1_1"/>
  <p:tag name="KSO_WM_UNIT_FILL_FORE_SCHEMECOLOR_INDEX" val="14"/>
  <p:tag name="KSO_WM_UNIT_FILL_TYPE" val="1"/>
  <p:tag name="KSO_WM_UNIT_SHADOW_SCHEMECOLOR_INDEX" val="5"/>
  <p:tag name="KSO_WM_UNIT_TEXT_FILL_FORE_SCHEMECOLOR_INDEX" val="5"/>
  <p:tag name="KSO_WM_UNIT_TEXT_FILL_TYPE" val="1"/>
  <p:tag name="KSO_WM_UNIT_USESOURCEFORMAT_APPLY" val="0"/>
</p:tagLst>
</file>

<file path=ppt/tags/tag6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87"/>
  <p:tag name="KSO_WM_DIAGRAM_GROUP_CODE" val="m1-1"/>
  <p:tag name="KSO_WM_UNIT_TYPE" val="m_i"/>
  <p:tag name="KSO_WM_UNIT_INDEX" val="1_5"/>
  <p:tag name="KSO_WM_UNIT_ID" val="diagram187_5*m_i*1_5"/>
  <p:tag name="KSO_WM_UNIT_CLEAR" val="1"/>
  <p:tag name="KSO_WM_UNIT_LAYERLEVEL" val="1_1"/>
  <p:tag name="KSO_WM_UNIT_USESOURCEFORMAT_APPLY" val="0"/>
</p:tagLst>
</file>

<file path=ppt/tags/tag6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87"/>
  <p:tag name="KSO_WM_DIAGRAM_GROUP_CODE" val="m1-1"/>
  <p:tag name="KSO_WM_UNIT_TYPE" val="m_i"/>
  <p:tag name="KSO_WM_UNIT_INDEX" val="1_6"/>
  <p:tag name="KSO_WM_UNIT_ID" val="diagram187_5*m_i*1_6"/>
  <p:tag name="KSO_WM_UNIT_CLEAR" val="1"/>
  <p:tag name="KSO_WM_UNIT_LAYERLEVEL" val="1_1"/>
  <p:tag name="KSO_WM_UNIT_USESOURCEFORMAT_APPLY" val="0"/>
</p:tagLst>
</file>

<file path=ppt/tags/tag6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87"/>
  <p:tag name="KSO_WM_DIAGRAM_GROUP_CODE" val="m1-1"/>
  <p:tag name="KSO_WM_UNIT_TYPE" val="m_i"/>
  <p:tag name="KSO_WM_UNIT_INDEX" val="1_7"/>
  <p:tag name="KSO_WM_UNIT_ID" val="diagram187_5*m_i*1_7"/>
  <p:tag name="KSO_WM_UNIT_CLEAR" val="1"/>
  <p:tag name="KSO_WM_UNIT_LAYERLEVEL" val="1_1"/>
  <p:tag name="KSO_WM_UNIT_USESOURCEFORMAT_APPLY" val="0"/>
</p:tagLst>
</file>

<file path=ppt/tags/tag6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87"/>
  <p:tag name="KSO_WM_DIAGRAM_GROUP_CODE" val="m1-1"/>
  <p:tag name="KSO_WM_UNIT_TYPE" val="m_i"/>
  <p:tag name="KSO_WM_UNIT_INDEX" val="1_3"/>
  <p:tag name="KSO_WM_UNIT_ID" val="diagram187_5*m_i*1_3"/>
  <p:tag name="KSO_WM_UNIT_CLEAR" val="1"/>
  <p:tag name="KSO_WM_UNIT_LAYERLEVEL" val="1_1"/>
  <p:tag name="KSO_WM_UNIT_USESOURCEFORMAT_APPLY" val="0"/>
</p:tagLst>
</file>

<file path=ppt/tags/tag6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87"/>
  <p:tag name="KSO_WM_DIAGRAM_GROUP_CODE" val="m1-1"/>
  <p:tag name="KSO_WM_UNIT_TYPE" val="m_i"/>
  <p:tag name="KSO_WM_UNIT_INDEX" val="1_4"/>
  <p:tag name="KSO_WM_UNIT_ID" val="diagram187_5*m_i*1_4"/>
  <p:tag name="KSO_WM_UNIT_CLEAR" val="1"/>
  <p:tag name="KSO_WM_UNIT_LAYERLEVEL" val="1_1"/>
  <p:tag name="KSO_WM_UNIT_USESOURCEFORMAT_APPLY" val="0"/>
</p:tagLst>
</file>

<file path=ppt/tags/tag6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87"/>
  <p:tag name="KSO_WM_DIAGRAM_GROUP_CODE" val="m1-1"/>
  <p:tag name="KSO_WM_UNIT_TYPE" val="m_h_a"/>
  <p:tag name="KSO_WM_UNIT_INDEX" val="1_1_1"/>
  <p:tag name="KSO_WM_UNIT_ID" val="diagram187_5*m_h_a*1_1_1"/>
  <p:tag name="KSO_WM_UNIT_CLEAR" val="1"/>
  <p:tag name="KSO_WM_UNIT_LAYERLEVEL" val="1_1_1"/>
  <p:tag name="KSO_WM_UNIT_VALUE" val="5"/>
  <p:tag name="KSO_WM_UNIT_HIGHLIGHT" val="0"/>
  <p:tag name="KSO_WM_UNIT_COMPATIBLE" val="0"/>
  <p:tag name="KSO_WM_UNIT_PRESET_TEXT" val="EIUSMOD"/>
  <p:tag name="KSO_WM_UNIT_USESOURCEFORMAT_APPLY" val="0"/>
</p:tagLst>
</file>

<file path=ppt/tags/tag6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87"/>
  <p:tag name="KSO_WM_DIAGRAM_GROUP_CODE" val="m1-1"/>
  <p:tag name="KSO_WM_UNIT_TYPE" val="m_h_f"/>
  <p:tag name="KSO_WM_UNIT_INDEX" val="1_1_1"/>
  <p:tag name="KSO_WM_UNIT_ID" val="diagram187_5*m_h_f*1_1_1"/>
  <p:tag name="KSO_WM_UNIT_CLEAR" val="1"/>
  <p:tag name="KSO_WM_UNIT_LAYERLEVEL" val="1_1_1"/>
  <p:tag name="KSO_WM_UNIT_VALUE" val="10"/>
  <p:tag name="KSO_WM_UNIT_HIGHLIGHT" val="0"/>
  <p:tag name="KSO_WM_UNIT_COMPATIBLE" val="0"/>
  <p:tag name="KSO_WM_UNIT_PRESET_TEXT" val="INCIDIDUNT LABORE ET"/>
  <p:tag name="KSO_WM_UNIT_USESOURCEFORMAT_APPLY" val="0"/>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190"/>
</p:tagLst>
</file>

<file path=ppt/tags/tag68.xml><?xml version="1.0" encoding="utf-8"?>
<p:tagLst xmlns:a="http://schemas.openxmlformats.org/drawingml/2006/main" xmlns:r="http://schemas.openxmlformats.org/officeDocument/2006/relationships" xmlns:p="http://schemas.openxmlformats.org/presentationml/2006/main">
  <p:tag name="KSO_WM_SLIDE_ID" val="diagram190_6"/>
  <p:tag name="KSO_WM_SLIDE_INDEX" val="6"/>
  <p:tag name="KSO_WM_SLIDE_ITEM_CNT" val="1"/>
  <p:tag name="KSO_WM_SLIDE_LAYOUT" val="f_g_m"/>
  <p:tag name="KSO_WM_SLIDE_LAYOUT_CNT" val="1_1_1"/>
  <p:tag name="KSO_WM_SLIDE_TYPE" val="text"/>
  <p:tag name="KSO_WM_BEAUTIFY_FLAG" val="#wm#"/>
  <p:tag name="KSO_WM_SLIDE_POSITION" val="67*44"/>
  <p:tag name="KSO_WM_SLIDE_SIZE" val="530*427"/>
  <p:tag name="KSO_WM_TEMPLATE_CATEGORY" val="diagram"/>
  <p:tag name="KSO_WM_TEMPLATE_INDEX" val="190"/>
  <p:tag name="KSO_WM_DIAGRAM_GROUP_CODE" val="m1-1"/>
  <p:tag name="KSO_WM_TAG_VERSION" val="1.0"/>
</p:tagLst>
</file>

<file path=ppt/tags/tag69.xml><?xml version="1.0" encoding="utf-8"?>
<p:tagLst xmlns:a="http://schemas.openxmlformats.org/drawingml/2006/main" xmlns:r="http://schemas.openxmlformats.org/officeDocument/2006/relationships" xmlns:p="http://schemas.openxmlformats.org/presentationml/2006/main">
  <p:tag name="KSO_WM_SLIDE_ID" val="diagram190_6"/>
  <p:tag name="KSO_WM_SLIDE_INDEX" val="6"/>
  <p:tag name="KSO_WM_SLIDE_ITEM_CNT" val="1"/>
  <p:tag name="KSO_WM_SLIDE_LAYOUT" val="f_g_m"/>
  <p:tag name="KSO_WM_SLIDE_LAYOUT_CNT" val="1_1_1"/>
  <p:tag name="KSO_WM_SLIDE_TYPE" val="text"/>
  <p:tag name="KSO_WM_BEAUTIFY_FLAG" val="#wm#"/>
  <p:tag name="KSO_WM_SLIDE_POSITION" val="67*44"/>
  <p:tag name="KSO_WM_SLIDE_SIZE" val="530*427"/>
  <p:tag name="KSO_WM_TEMPLATE_CATEGORY" val="diagram"/>
  <p:tag name="KSO_WM_TEMPLATE_INDEX" val="190"/>
  <p:tag name="KSO_WM_DIAGRAM_GROUP_CODE" val="m1-1"/>
  <p:tag name="KSO_WM_TAG_VERSION" val="1.0"/>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17"/>
  <p:tag name="KSO_WM_DIAGRAM_GROUP_CODE" val="l1-1"/>
  <p:tag name="KSO_WM_UNIT_TYPE" val="l_i"/>
  <p:tag name="KSO_WM_UNIT_INDEX" val="1_10"/>
  <p:tag name="KSO_WM_UNIT_ID" val="diagram117_4*l_i*1_10"/>
  <p:tag name="KSO_WM_UNIT_CLEAR" val="1"/>
  <p:tag name="KSO_WM_UNIT_LAYERLEVEL" val="1_1"/>
  <p:tag name="KSO_WM_UNIT_FILL_FORE_SCHEMECOLOR_INDEX" val="5"/>
  <p:tag name="KSO_WM_UNIT_FILL_TYPE" val="1"/>
  <p:tag name="KSO_WM_UNIT_USESOURCEFORMAT_APPLY" val="0"/>
</p:tagLst>
</file>

<file path=ppt/tags/tag70.xml><?xml version="1.0" encoding="utf-8"?>
<p:tagLst xmlns:a="http://schemas.openxmlformats.org/drawingml/2006/main" xmlns:r="http://schemas.openxmlformats.org/officeDocument/2006/relationships" xmlns:p="http://schemas.openxmlformats.org/presentationml/2006/main">
  <p:tag name="KSO_WM_SLIDE_ID" val="diagram190_6"/>
  <p:tag name="KSO_WM_SLIDE_INDEX" val="6"/>
  <p:tag name="KSO_WM_SLIDE_ITEM_CNT" val="1"/>
  <p:tag name="KSO_WM_SLIDE_LAYOUT" val="f_g_m"/>
  <p:tag name="KSO_WM_SLIDE_LAYOUT_CNT" val="1_1_1"/>
  <p:tag name="KSO_WM_SLIDE_TYPE" val="text"/>
  <p:tag name="KSO_WM_BEAUTIFY_FLAG" val="#wm#"/>
  <p:tag name="KSO_WM_SLIDE_POSITION" val="67*44"/>
  <p:tag name="KSO_WM_SLIDE_SIZE" val="530*427"/>
  <p:tag name="KSO_WM_TEMPLATE_CATEGORY" val="diagram"/>
  <p:tag name="KSO_WM_TEMPLATE_INDEX" val="190"/>
  <p:tag name="KSO_WM_DIAGRAM_GROUP_CODE" val="m1-1"/>
  <p:tag name="KSO_WM_TAG_VERSION" val="1.0"/>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17"/>
  <p:tag name="KSO_WM_DIAGRAM_GROUP_CODE" val="l1-1"/>
  <p:tag name="KSO_WM_UNIT_TYPE" val="l_i"/>
  <p:tag name="KSO_WM_UNIT_INDEX" val="1_7"/>
  <p:tag name="KSO_WM_UNIT_ID" val="diagram117_4*l_i*1_7"/>
  <p:tag name="KSO_WM_UNIT_CLEAR" val="1"/>
  <p:tag name="KSO_WM_UNIT_LAYERLEVEL" val="1_1"/>
  <p:tag name="KSO_WM_UNIT_FILL_FORE_SCHEMECOLOR_INDEX" val="14"/>
  <p:tag name="KSO_WM_UNIT_FILL_TYPE" val="1"/>
  <p:tag name="KSO_WM_UNIT_SHADOW_SCHEMECOLOR_INDEX" val="5"/>
  <p:tag name="KSO_WM_UNIT_TEXT_FILL_FORE_SCHEMECOLOR_INDEX" val="5"/>
  <p:tag name="KSO_WM_UNIT_TEXT_FILL_TYPE" val="1"/>
  <p:tag name="KSO_WM_UNIT_USESOURCEFORMAT_APPLY" val="0"/>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17"/>
  <p:tag name="KSO_WM_DIAGRAM_GROUP_CODE" val="l1-1"/>
  <p:tag name="KSO_WM_UNIT_TYPE" val="l_h_a"/>
  <p:tag name="KSO_WM_UNIT_INDEX" val="1_4_1"/>
  <p:tag name="KSO_WM_UNIT_ID" val="diagram117_4*l_h_a*1_4_1"/>
  <p:tag name="KSO_WM_UNIT_CLEAR" val="1"/>
  <p:tag name="KSO_WM_UNIT_LAYERLEVEL" val="1_1_1"/>
  <p:tag name="KSO_WM_UNIT_VALUE" val="6"/>
  <p:tag name="KSO_WM_UNIT_HIGHLIGHT" val="0"/>
  <p:tag name="KSO_WM_UNIT_COMPATIBLE" val="0"/>
  <p:tag name="KSO_WM_UNIT_PRESET_TEXT_INDEX" val="3"/>
  <p:tag name="KSO_WM_UNIT_PRESET_TEXT_LEN" val="12"/>
  <p:tag name="KSO_WM_UNIT_TEXT_FILL_FORE_SCHEMECOLOR_INDEX" val="5"/>
  <p:tag name="KSO_WM_UNIT_TEXT_FILL_TYPE" val="1"/>
  <p:tag name="KSO_WM_UNIT_USESOURCEFORMAT_APPLY" val="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5550</Words>
  <Application>Microsoft Office PowerPoint</Application>
  <PresentationFormat>宽屏</PresentationFormat>
  <Paragraphs>539</Paragraphs>
  <Slides>97</Slides>
  <Notes>23</Notes>
  <HiddenSlides>0</HiddenSlides>
  <MMClips>0</MMClips>
  <ScaleCrop>false</ScaleCrop>
  <HeadingPairs>
    <vt:vector size="8" baseType="variant">
      <vt:variant>
        <vt:lpstr>已用的字体</vt:lpstr>
      </vt:variant>
      <vt:variant>
        <vt:i4>17</vt:i4>
      </vt:variant>
      <vt:variant>
        <vt:lpstr>主题</vt:lpstr>
      </vt:variant>
      <vt:variant>
        <vt:i4>1</vt:i4>
      </vt:variant>
      <vt:variant>
        <vt:lpstr>嵌入 OLE 服务器</vt:lpstr>
      </vt:variant>
      <vt:variant>
        <vt:i4>1</vt:i4>
      </vt:variant>
      <vt:variant>
        <vt:lpstr>幻灯片标题</vt:lpstr>
      </vt:variant>
      <vt:variant>
        <vt:i4>97</vt:i4>
      </vt:variant>
    </vt:vector>
  </HeadingPairs>
  <TitlesOfParts>
    <vt:vector size="116" baseType="lpstr">
      <vt:lpstr>等线</vt:lpstr>
      <vt:lpstr>等线 Light</vt:lpstr>
      <vt:lpstr>方正中等线简体</vt:lpstr>
      <vt:lpstr>仿宋</vt:lpstr>
      <vt:lpstr>黑体</vt:lpstr>
      <vt:lpstr>华文琥珀</vt:lpstr>
      <vt:lpstr>华文隶书</vt:lpstr>
      <vt:lpstr>楷体</vt:lpstr>
      <vt:lpstr>楷体_GB2312</vt:lpstr>
      <vt:lpstr>隶书</vt:lpstr>
      <vt:lpstr>宋体</vt:lpstr>
      <vt:lpstr>微软雅黑</vt:lpstr>
      <vt:lpstr>Arial</vt:lpstr>
      <vt:lpstr>Arial Black</vt:lpstr>
      <vt:lpstr>Arial Rounded MT Bold</vt:lpstr>
      <vt:lpstr>Calibri</vt:lpstr>
      <vt:lpstr>Wingdings</vt:lpstr>
      <vt:lpstr>Office 主题​​</vt:lpstr>
      <vt:lpstr>Microsoft Office Word 2007 文档</vt:lpstr>
      <vt:lpstr>PowerPoint 演示文稿</vt:lpstr>
      <vt:lpstr>PowerPoint 演示文稿</vt:lpstr>
      <vt:lpstr>全国教育大会：</vt:lpstr>
      <vt:lpstr>PowerPoint 演示文稿</vt:lpstr>
      <vt:lpstr>全国教育大会具有划时代和里程碑意义</vt:lpstr>
      <vt:lpstr>教育改革发展新理念新思想新观点</vt:lpstr>
      <vt:lpstr>加强党对教育工作的全面领导</vt:lpstr>
      <vt:lpstr>PowerPoint 演示文稿</vt:lpstr>
      <vt:lpstr>全国高校思想政治工作会议 2016年12月7-8日</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3、人才培养的辩证法</vt:lpstr>
      <vt:lpstr>PowerPoint 演示文稿</vt:lpstr>
      <vt:lpstr>PowerPoint 演示文稿</vt:lpstr>
      <vt:lpstr>PowerPoint 演示文稿</vt:lpstr>
      <vt:lpstr>PowerPoint 演示文稿</vt:lpstr>
      <vt:lpstr>努力构建德智体美劳全面培养的教育体系</vt:lpstr>
      <vt:lpstr>PowerPoint 演示文稿</vt:lpstr>
      <vt:lpstr>PowerPoint 演示文稿</vt:lpstr>
      <vt:lpstr>PowerPoint 演示文稿</vt:lpstr>
      <vt:lpstr>PowerPoint 演示文稿</vt:lpstr>
      <vt:lpstr>PowerPoint 演示文稿</vt:lpstr>
      <vt:lpstr>高校思想政治工作存在不足</vt:lpstr>
      <vt:lpstr>PowerPoint 演示文稿</vt:lpstr>
      <vt:lpstr>PowerPoint 演示文稿</vt:lpstr>
      <vt:lpstr>十方面重大举措</vt:lpstr>
      <vt:lpstr>四项保障制度</vt:lpstr>
      <vt:lpstr>德育创新的探索</vt:lpstr>
      <vt:lpstr>PowerPoint 演示文稿</vt:lpstr>
      <vt:lpstr>PowerPoint 演示文稿</vt:lpstr>
      <vt:lpstr>立德树人的政治使命</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D 高校课程思政的关键要素</vt:lpstr>
      <vt:lpstr>PowerPoint 演示文稿</vt:lpstr>
      <vt:lpstr>PowerPoint 演示文稿</vt:lpstr>
      <vt:lpstr>PowerPoint 演示文稿</vt:lpstr>
      <vt:lpstr>PowerPoint 演示文稿</vt:lpstr>
      <vt:lpstr>PowerPoint 演示文稿</vt:lpstr>
      <vt:lpstr>PowerPoint 演示文稿</vt:lpstr>
      <vt:lpstr>教学大纲设计模板</vt:lpstr>
      <vt:lpstr>E 关键之关键</vt:lpstr>
      <vt:lpstr>PowerPoint 演示文稿</vt:lpstr>
      <vt:lpstr>PowerPoint 演示文稿</vt:lpstr>
      <vt:lpstr>PowerPoint 演示文稿</vt:lpstr>
      <vt:lpstr>PowerPoint 演示文稿</vt:lpstr>
      <vt:lpstr>教育部发布《高校思政工作质量提升工程实施纲要》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Lenovo</cp:lastModifiedBy>
  <cp:revision>12</cp:revision>
  <dcterms:created xsi:type="dcterms:W3CDTF">2018-11-15T11:08:47Z</dcterms:created>
  <dcterms:modified xsi:type="dcterms:W3CDTF">2018-11-16T00:47:47Z</dcterms:modified>
</cp:coreProperties>
</file>